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4" r:id="rId3"/>
  </p:sldMasterIdLst>
  <p:notesMasterIdLst>
    <p:notesMasterId r:id="rId8"/>
  </p:notesMasterIdLst>
  <p:sldIdLst>
    <p:sldId id="313" r:id="rId4"/>
    <p:sldId id="257" r:id="rId5"/>
    <p:sldId id="258" r:id="rId6"/>
    <p:sldId id="316" r:id="rId7"/>
    <p:sldId id="294" r:id="rId9"/>
    <p:sldId id="295" r:id="rId10"/>
    <p:sldId id="296" r:id="rId11"/>
    <p:sldId id="317" r:id="rId12"/>
    <p:sldId id="297" r:id="rId13"/>
    <p:sldId id="318" r:id="rId14"/>
    <p:sldId id="298" r:id="rId15"/>
    <p:sldId id="319" r:id="rId16"/>
    <p:sldId id="299" r:id="rId17"/>
    <p:sldId id="300" r:id="rId18"/>
    <p:sldId id="301" r:id="rId19"/>
    <p:sldId id="302" r:id="rId20"/>
    <p:sldId id="306" r:id="rId21"/>
    <p:sldId id="320" r:id="rId22"/>
    <p:sldId id="304" r:id="rId23"/>
    <p:sldId id="321" r:id="rId24"/>
    <p:sldId id="305" r:id="rId25"/>
    <p:sldId id="322"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D48B"/>
    <a:srgbClr val="FAE7BC"/>
    <a:srgbClr val="FFD64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5344" autoAdjust="0"/>
    <p:restoredTop sz="94660"/>
  </p:normalViewPr>
  <p:slideViewPr>
    <p:cSldViewPr snapToGrid="0" showGuides="1">
      <p:cViewPr>
        <p:scale>
          <a:sx n="60" d="100"/>
          <a:sy n="60" d="100"/>
        </p:scale>
        <p:origin x="378" y="1014"/>
      </p:cViewPr>
      <p:guideLst>
        <p:guide orient="horz" pos="2183"/>
        <p:guide pos="384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notesMaster" Target="notesMasters/notesMaster1.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10.png>
</file>

<file path=ppt/media/image11.wdp>
</file>

<file path=ppt/media/image12.png>
</file>

<file path=ppt/media/image13.png>
</file>

<file path=ppt/media/image14.png>
</file>

<file path=ppt/media/image15.png>
</file>

<file path=ppt/media/image16.wdp>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wdp>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wdp>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0B1DFF7-D950-4250-8A92-D16C916D53AA}"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0B1DFF7-D950-4250-8A92-D16C916D53AA}"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0B1DFF7-D950-4250-8A92-D16C916D53AA}"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0B1DFF7-D950-4250-8A92-D16C916D53AA}"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0B1DFF7-D950-4250-8A92-D16C916D53AA}"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0B1DFF7-D950-4250-8A92-D16C916D53AA}"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7" Type="http://schemas.openxmlformats.org/officeDocument/2006/relationships/image" Target="../media/image6.png"/><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7" Type="http://schemas.openxmlformats.org/officeDocument/2006/relationships/image" Target="../media/image13.png"/><Relationship Id="rId6" Type="http://schemas.openxmlformats.org/officeDocument/2006/relationships/image" Target="../media/image12.png"/><Relationship Id="rId5" Type="http://schemas.microsoft.com/office/2007/relationships/hdphoto" Target="../media/image11.wdp"/><Relationship Id="rId4" Type="http://schemas.openxmlformats.org/officeDocument/2006/relationships/image" Target="../media/image10.png"/><Relationship Id="rId3" Type="http://schemas.microsoft.com/office/2007/relationships/hdphoto" Target="../media/image9.wdp"/><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7" Type="http://schemas.openxmlformats.org/officeDocument/2006/relationships/image" Target="../media/image6.png"/><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7" Type="http://schemas.openxmlformats.org/officeDocument/2006/relationships/image" Target="../media/image13.png"/><Relationship Id="rId6" Type="http://schemas.openxmlformats.org/officeDocument/2006/relationships/image" Target="../media/image12.png"/><Relationship Id="rId5" Type="http://schemas.microsoft.com/office/2007/relationships/hdphoto" Target="../media/image11.wdp"/><Relationship Id="rId4" Type="http://schemas.openxmlformats.org/officeDocument/2006/relationships/image" Target="../media/image10.png"/><Relationship Id="rId3" Type="http://schemas.microsoft.com/office/2007/relationships/hdphoto" Target="../media/image9.wdp"/><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screen"/>
          <a:stretch>
            <a:fillRect/>
          </a:stretch>
        </p:blipFill>
        <p:spPr>
          <a:xfrm>
            <a:off x="161" y="0"/>
            <a:ext cx="12191677" cy="6858000"/>
          </a:xfrm>
          <a:prstGeom prst="rect">
            <a:avLst/>
          </a:prstGeom>
        </p:spPr>
      </p:pic>
      <p:sp>
        <p:nvSpPr>
          <p:cNvPr id="8" name="矩形 7"/>
          <p:cNvSpPr/>
          <p:nvPr userDrawn="1"/>
        </p:nvSpPr>
        <p:spPr>
          <a:xfrm>
            <a:off x="324" y="0"/>
            <a:ext cx="12191676" cy="6858000"/>
          </a:xfrm>
          <a:prstGeom prst="rect">
            <a:avLst/>
          </a:prstGeom>
          <a:gradFill flip="none" rotWithShape="1">
            <a:gsLst>
              <a:gs pos="0">
                <a:srgbClr val="BA1219">
                  <a:alpha val="47000"/>
                </a:srgbClr>
              </a:gs>
              <a:gs pos="100000">
                <a:srgbClr val="BA1219"/>
              </a:gs>
            </a:gsLst>
            <a:lin ang="2700000" scaled="1"/>
            <a:tileRect/>
          </a:gra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1" lang="zh-CN" altLang="en-US" sz="1800" b="0" i="0" u="none" strike="noStrike" kern="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pic>
        <p:nvPicPr>
          <p:cNvPr id="12" name="图片 11"/>
          <p:cNvPicPr>
            <a:picLocks noChangeAspect="1"/>
          </p:cNvPicPr>
          <p:nvPr userDrawn="1"/>
        </p:nvPicPr>
        <p:blipFill rotWithShape="1">
          <a:blip r:embed="rId3">
            <a:extLst>
              <a:ext uri="{28A0092B-C50C-407E-A947-70E740481C1C}">
                <a14:useLocalDpi xmlns:a14="http://schemas.microsoft.com/office/drawing/2010/main" val="0"/>
              </a:ext>
            </a:extLst>
          </a:blip>
          <a:srcRect b="35066"/>
          <a:stretch>
            <a:fillRect/>
          </a:stretch>
        </p:blipFill>
        <p:spPr>
          <a:xfrm>
            <a:off x="-324" y="564614"/>
            <a:ext cx="12192000" cy="3957851"/>
          </a:xfrm>
          <a:prstGeom prst="rect">
            <a:avLst/>
          </a:prstGeom>
        </p:spPr>
      </p:pic>
      <p:pic>
        <p:nvPicPr>
          <p:cNvPr id="10" name="图片 9"/>
          <p:cNvPicPr>
            <a:picLocks noChangeAspect="1"/>
          </p:cNvPicPr>
          <p:nvPr userDrawn="1"/>
        </p:nvPicPr>
        <p:blipFill rotWithShape="1">
          <a:blip r:embed="rId4">
            <a:extLst>
              <a:ext uri="{28A0092B-C50C-407E-A947-70E740481C1C}">
                <a14:useLocalDpi xmlns:a14="http://schemas.microsoft.com/office/drawing/2010/main" val="0"/>
              </a:ext>
            </a:extLst>
          </a:blip>
          <a:srcRect b="6068"/>
          <a:stretch>
            <a:fillRect/>
          </a:stretch>
        </p:blipFill>
        <p:spPr>
          <a:xfrm>
            <a:off x="0" y="0"/>
            <a:ext cx="12192000" cy="5725236"/>
          </a:xfrm>
          <a:prstGeom prst="rect">
            <a:avLst/>
          </a:prstGeom>
        </p:spPr>
      </p:pic>
      <p:pic>
        <p:nvPicPr>
          <p:cNvPr id="16" name="图片 15"/>
          <p:cNvPicPr>
            <a:picLocks noChangeAspect="1"/>
          </p:cNvPicPr>
          <p:nvPr userDrawn="1"/>
        </p:nvPicPr>
        <p:blipFill rotWithShape="1">
          <a:blip r:embed="rId5">
            <a:extLst>
              <a:ext uri="{28A0092B-C50C-407E-A947-70E740481C1C}">
                <a14:useLocalDpi xmlns:a14="http://schemas.microsoft.com/office/drawing/2010/main" val="0"/>
              </a:ext>
            </a:extLst>
          </a:blip>
          <a:srcRect t="68081" r="4963"/>
          <a:stretch>
            <a:fillRect/>
          </a:stretch>
        </p:blipFill>
        <p:spPr>
          <a:xfrm>
            <a:off x="193343" y="4638826"/>
            <a:ext cx="11586949" cy="1945513"/>
          </a:xfrm>
          <a:prstGeom prst="rect">
            <a:avLst/>
          </a:prstGeom>
        </p:spPr>
      </p:pic>
      <p:pic>
        <p:nvPicPr>
          <p:cNvPr id="14" name="图片 13"/>
          <p:cNvPicPr>
            <a:picLocks noChangeAspect="1"/>
          </p:cNvPicPr>
          <p:nvPr userDrawn="1"/>
        </p:nvPicPr>
        <p:blipFill rotWithShape="1">
          <a:blip r:embed="rId6">
            <a:extLst>
              <a:ext uri="{28A0092B-C50C-407E-A947-70E740481C1C}">
                <a14:useLocalDpi xmlns:a14="http://schemas.microsoft.com/office/drawing/2010/main" val="0"/>
              </a:ext>
            </a:extLst>
          </a:blip>
          <a:srcRect t="59773"/>
          <a:stretch>
            <a:fillRect/>
          </a:stretch>
        </p:blipFill>
        <p:spPr>
          <a:xfrm>
            <a:off x="0" y="4406105"/>
            <a:ext cx="12192000" cy="2451895"/>
          </a:xfrm>
          <a:prstGeom prst="rect">
            <a:avLst/>
          </a:prstGeom>
        </p:spPr>
      </p:pic>
      <p:pic>
        <p:nvPicPr>
          <p:cNvPr id="18" name="图片 17"/>
          <p:cNvPicPr>
            <a:picLocks noChangeAspect="1"/>
          </p:cNvPicPr>
          <p:nvPr userDrawn="1"/>
        </p:nvPicPr>
        <p:blipFill rotWithShape="1">
          <a:blip r:embed="rId7">
            <a:extLst>
              <a:ext uri="{28A0092B-C50C-407E-A947-70E740481C1C}">
                <a14:useLocalDpi xmlns:a14="http://schemas.microsoft.com/office/drawing/2010/main" val="0"/>
              </a:ext>
            </a:extLst>
          </a:blip>
          <a:srcRect l="84291" t="72335" r="3377"/>
          <a:stretch>
            <a:fillRect/>
          </a:stretch>
        </p:blipFill>
        <p:spPr>
          <a:xfrm>
            <a:off x="9936655" y="4573893"/>
            <a:ext cx="2036655" cy="2284107"/>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FC9C063D-6D84-4DCE-963A-0135DF13E89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001C72D-0083-4B82-B946-5B56CCAA6A6D}"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FC9C063D-6D84-4DCE-963A-0135DF13E89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001C72D-0083-4B82-B946-5B56CCAA6A6D}"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空白页">
    <p:spTree>
      <p:nvGrpSpPr>
        <p:cNvPr id="1" name=""/>
        <p:cNvGrpSpPr/>
        <p:nvPr/>
      </p:nvGrpSpPr>
      <p:grpSpPr>
        <a:xfrm>
          <a:off x="0" y="0"/>
          <a:ext cx="0" cy="0"/>
          <a:chOff x="0" y="0"/>
          <a:chExt cx="0" cy="0"/>
        </a:xfrm>
      </p:grpSpPr>
      <p:pic>
        <p:nvPicPr>
          <p:cNvPr id="2" name="图片" descr="C:/Users/wang/AppData/Local/Temp/picturecompress_20211030161600/output_1.pngoutput_1"/>
          <p:cNvPicPr>
            <a:picLocks noChangeAspect="1"/>
          </p:cNvPicPr>
          <p:nvPr userDrawn="1"/>
        </p:nvPicPr>
        <p:blipFill rotWithShape="1">
          <a:blip r:embed="rId2"/>
          <a:srcRect/>
          <a:stretch>
            <a:fillRect/>
          </a:stretch>
        </p:blipFill>
        <p:spPr>
          <a:xfrm>
            <a:off x="0" y="0"/>
            <a:ext cx="12192000" cy="3382081"/>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目录页">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过渡页">
    <p:spTree>
      <p:nvGrpSpPr>
        <p:cNvPr id="1" name=""/>
        <p:cNvGrpSpPr/>
        <p:nvPr/>
      </p:nvGrpSpPr>
      <p:grpSpPr>
        <a:xfrm>
          <a:off x="0" y="0"/>
          <a:ext cx="0" cy="0"/>
          <a:chOff x="0" y="0"/>
          <a:chExt cx="0" cy="0"/>
        </a:xfrm>
      </p:grpSpPr>
      <p:pic>
        <p:nvPicPr>
          <p:cNvPr id="16" name="图片"/>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rcRect l="17092" t="54644"/>
          <a:stretch>
            <a:fillRect/>
          </a:stretch>
        </p:blipFill>
        <p:spPr>
          <a:xfrm>
            <a:off x="-600" y="3960117"/>
            <a:ext cx="10108178" cy="2752716"/>
          </a:xfrm>
          <a:prstGeom prst="rect">
            <a:avLst/>
          </a:prstGeom>
        </p:spPr>
      </p:pic>
      <p:pic>
        <p:nvPicPr>
          <p:cNvPr id="17" name="图片"/>
          <p:cNvPicPr>
            <a:picLocks noChangeAspect="1"/>
          </p:cNvPicPr>
          <p:nvPr userDrawn="1"/>
        </p:nvPicPr>
        <p:blipFill rotWithShape="1">
          <a:blip r:embed="rId4" cstate="print">
            <a:extLst>
              <a:ext uri="{BEBA8EAE-BF5A-486C-A8C5-ECC9F3942E4B}">
                <a14:imgProps xmlns:a14="http://schemas.microsoft.com/office/drawing/2010/main">
                  <a14:imgLayer r:embed="rId5">
                    <a14:imgEffect>
                      <a14:sharpenSoften amount="25000"/>
                    </a14:imgEffect>
                  </a14:imgLayer>
                </a14:imgProps>
              </a:ext>
              <a:ext uri="{28A0092B-C50C-407E-A947-70E740481C1C}">
                <a14:useLocalDpi xmlns:a14="http://schemas.microsoft.com/office/drawing/2010/main" val="0"/>
              </a:ext>
            </a:extLst>
          </a:blip>
          <a:srcRect t="28373" b="16234"/>
          <a:stretch>
            <a:fillRect/>
          </a:stretch>
        </p:blipFill>
        <p:spPr>
          <a:xfrm flipH="1">
            <a:off x="-600" y="4720281"/>
            <a:ext cx="12193200" cy="2137719"/>
          </a:xfrm>
          <a:prstGeom prst="rect">
            <a:avLst/>
          </a:prstGeom>
        </p:spPr>
      </p:pic>
      <p:pic>
        <p:nvPicPr>
          <p:cNvPr id="19" name="图片"/>
          <p:cNvPicPr>
            <a:picLocks noChangeAspect="1"/>
          </p:cNvPicPr>
          <p:nvPr userDrawn="1"/>
        </p:nvPicPr>
        <p:blipFill rotWithShape="1">
          <a:blip r:embed="rId6">
            <a:extLst>
              <a:ext uri="{28A0092B-C50C-407E-A947-70E740481C1C}">
                <a14:useLocalDpi xmlns:a14="http://schemas.microsoft.com/office/drawing/2010/main" val="0"/>
              </a:ext>
            </a:extLst>
          </a:blip>
          <a:srcRect l="36148" t="54923" b="17002"/>
          <a:stretch>
            <a:fillRect/>
          </a:stretch>
        </p:blipFill>
        <p:spPr>
          <a:xfrm>
            <a:off x="0" y="0"/>
            <a:ext cx="3641378" cy="1321432"/>
          </a:xfrm>
          <a:prstGeom prst="rect">
            <a:avLst/>
          </a:prstGeom>
        </p:spPr>
      </p:pic>
      <p:pic>
        <p:nvPicPr>
          <p:cNvPr id="20" name="图片"/>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flipH="1">
            <a:off x="539958" y="2125138"/>
            <a:ext cx="1009025" cy="1034251"/>
          </a:xfrm>
          <a:prstGeom prst="rect">
            <a:avLst/>
          </a:prstGeom>
        </p:spPr>
      </p:pic>
      <p:sp>
        <p:nvSpPr>
          <p:cNvPr id="23" name="文本占位符"/>
          <p:cNvSpPr>
            <a:spLocks noGrp="1"/>
          </p:cNvSpPr>
          <p:nvPr>
            <p:ph type="body" sz="quarter" idx="12" hasCustomPrompt="1"/>
          </p:nvPr>
        </p:nvSpPr>
        <p:spPr>
          <a:xfrm>
            <a:off x="696000" y="3333977"/>
            <a:ext cx="10800000" cy="418191"/>
          </a:xfrm>
          <a:prstGeom prst="rect">
            <a:avLst/>
          </a:prstGeom>
        </p:spPr>
        <p:txBody>
          <a:bodyPr wrap="square" lIns="144000" anchor="t">
            <a:spAutoFit/>
          </a:bodyPr>
          <a:lstStyle>
            <a:lvl1pPr marL="0" indent="0" algn="ctr">
              <a:lnSpc>
                <a:spcPct val="150000"/>
              </a:lnSpc>
              <a:buNone/>
              <a:defRPr sz="1600" b="0" spc="200" baseline="0">
                <a:solidFill>
                  <a:schemeClr val="accent2"/>
                </a:solidFill>
              </a:defRPr>
            </a:lvl1pPr>
          </a:lstStyle>
          <a:p>
            <a:pPr lvl="0"/>
            <a:r>
              <a:rPr lang="zh-CN" altLang="en-US" dirty="0"/>
              <a:t>单击此处添加您的文字内容</a:t>
            </a:r>
            <a:endParaRPr lang="zh-CN" altLang="en-US" dirty="0"/>
          </a:p>
        </p:txBody>
      </p:sp>
      <p:sp>
        <p:nvSpPr>
          <p:cNvPr id="24" name="标题占位符"/>
          <p:cNvSpPr>
            <a:spLocks noGrp="1"/>
          </p:cNvSpPr>
          <p:nvPr>
            <p:ph type="body" sz="quarter" idx="11" hasCustomPrompt="1"/>
          </p:nvPr>
        </p:nvSpPr>
        <p:spPr>
          <a:xfrm>
            <a:off x="696000" y="2243311"/>
            <a:ext cx="10800000" cy="1015663"/>
          </a:xfrm>
          <a:prstGeom prst="rect">
            <a:avLst/>
          </a:prstGeom>
        </p:spPr>
        <p:txBody>
          <a:bodyPr wrap="square" lIns="144000" anchor="ctr">
            <a:spAutoFit/>
          </a:bodyPr>
          <a:lstStyle>
            <a:lvl1pPr marL="0" indent="0" algn="ctr">
              <a:lnSpc>
                <a:spcPct val="100000"/>
              </a:lnSpc>
              <a:buNone/>
              <a:defRPr lang="zh-CN" altLang="en-US" sz="6000" b="1" spc="250" baseline="0" dirty="0">
                <a:gradFill>
                  <a:gsLst>
                    <a:gs pos="60000">
                      <a:schemeClr val="accent1"/>
                    </a:gs>
                    <a:gs pos="20000">
                      <a:schemeClr val="accent4"/>
                    </a:gs>
                  </a:gsLst>
                  <a:lin ang="5400000" scaled="0"/>
                </a:gradFill>
                <a:latin typeface="+mj-ea"/>
                <a:ea typeface="+mj-ea"/>
              </a:defRPr>
            </a:lvl1pPr>
          </a:lstStyle>
          <a:p>
            <a:pPr marL="0" lvl="0"/>
            <a:r>
              <a:rPr lang="zh-CN" altLang="en-US" dirty="0"/>
              <a:t>添加标题</a:t>
            </a:r>
            <a:endParaRPr lang="zh-CN" altLang="en-US" dirty="0"/>
          </a:p>
        </p:txBody>
      </p:sp>
      <p:sp>
        <p:nvSpPr>
          <p:cNvPr id="25" name="数字占位符"/>
          <p:cNvSpPr>
            <a:spLocks noGrp="1"/>
          </p:cNvSpPr>
          <p:nvPr>
            <p:ph type="body" sz="quarter" idx="10" hasCustomPrompt="1"/>
          </p:nvPr>
        </p:nvSpPr>
        <p:spPr>
          <a:xfrm>
            <a:off x="4296000" y="1220790"/>
            <a:ext cx="3600000" cy="677108"/>
          </a:xfrm>
          <a:prstGeom prst="rect">
            <a:avLst/>
          </a:prstGeom>
          <a:noFill/>
        </p:spPr>
        <p:txBody>
          <a:bodyPr wrap="square" lIns="0" rIns="0" rtlCol="0" anchor="ctr">
            <a:spAutoFit/>
          </a:bodyPr>
          <a:lstStyle>
            <a:lvl1pPr marL="0" indent="0" algn="ctr">
              <a:lnSpc>
                <a:spcPct val="100000"/>
              </a:lnSpc>
              <a:buFontTx/>
              <a:buNone/>
              <a:defRPr lang="zh-CN" altLang="en-US" sz="3800" b="0" i="0" u="none" spc="200" baseline="0" dirty="0">
                <a:solidFill>
                  <a:schemeClr val="accent1"/>
                </a:solidFill>
                <a:effectLst/>
                <a:latin typeface="+mj-lt"/>
                <a:ea typeface="+mj-ea"/>
                <a:cs typeface="Arial" panose="020B0604020202020204" pitchFamily="34" charset="0"/>
              </a:defRPr>
            </a:lvl1pPr>
          </a:lstStyle>
          <a:p>
            <a:pPr marL="0" lvl="0"/>
            <a:r>
              <a:rPr lang="zh-CN" altLang="en-US" dirty="0"/>
              <a:t>第一部分</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anim calcmode="lin" valueType="num">
                                      <p:cBhvr>
                                        <p:cTn id="8" dur="500" fill="hold"/>
                                        <p:tgtEl>
                                          <p:spTgt spid="17"/>
                                        </p:tgtEl>
                                        <p:attrNameLst>
                                          <p:attrName>ppt_x</p:attrName>
                                        </p:attrNameLst>
                                      </p:cBhvr>
                                      <p:tavLst>
                                        <p:tav tm="0">
                                          <p:val>
                                            <p:strVal val="#ppt_x"/>
                                          </p:val>
                                        </p:tav>
                                        <p:tav tm="100000">
                                          <p:val>
                                            <p:strVal val="#ppt_x"/>
                                          </p:val>
                                        </p:tav>
                                      </p:tavLst>
                                    </p:anim>
                                    <p:anim calcmode="lin" valueType="num">
                                      <p:cBhvr>
                                        <p:cTn id="9" dur="500" fill="hold"/>
                                        <p:tgtEl>
                                          <p:spTgt spid="17"/>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4" presetClass="entr" presetSubtype="10" fill="hold"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randombar(horizontal)">
                                      <p:cBhvr>
                                        <p:cTn id="13" dur="500"/>
                                        <p:tgtEl>
                                          <p:spTgt spid="16"/>
                                        </p:tgtEl>
                                      </p:cBhvr>
                                    </p:animEffect>
                                  </p:childTnLst>
                                </p:cTn>
                              </p:par>
                              <p:par>
                                <p:cTn id="14" presetID="22" presetClass="entr" presetSubtype="8" fill="hold"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wipe(left)">
                                      <p:cBhvr>
                                        <p:cTn id="16" dur="500"/>
                                        <p:tgtEl>
                                          <p:spTgt spid="19"/>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fade">
                                      <p:cBhvr>
                                        <p:cTn id="20" dur="500"/>
                                        <p:tgtEl>
                                          <p:spTgt spid="20"/>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25">
                                            <p:txEl>
                                              <p:pRg st="0" end="0"/>
                                            </p:txEl>
                                          </p:spTgt>
                                        </p:tgtEl>
                                        <p:attrNameLst>
                                          <p:attrName>style.visibility</p:attrName>
                                        </p:attrNameLst>
                                      </p:cBhvr>
                                      <p:to>
                                        <p:strVal val="visible"/>
                                      </p:to>
                                    </p:set>
                                    <p:animEffect transition="in" filter="fade">
                                      <p:cBhvr>
                                        <p:cTn id="24" dur="500"/>
                                        <p:tgtEl>
                                          <p:spTgt spid="25">
                                            <p:txEl>
                                              <p:pRg st="0" end="0"/>
                                            </p:txEl>
                                          </p:spTgt>
                                        </p:tgtEl>
                                      </p:cBhvr>
                                    </p:animEffect>
                                  </p:childTnLst>
                                </p:cTn>
                              </p:par>
                            </p:childTnLst>
                          </p:cTn>
                        </p:par>
                        <p:par>
                          <p:cTn id="25" fill="hold">
                            <p:stCondLst>
                              <p:cond delay="2000"/>
                            </p:stCondLst>
                            <p:childTnLst>
                              <p:par>
                                <p:cTn id="26" presetID="41" presetClass="entr" presetSubtype="0" fill="hold" grpId="0" nodeType="afterEffect">
                                  <p:stCondLst>
                                    <p:cond delay="0"/>
                                  </p:stCondLst>
                                  <p:iterate type="lt">
                                    <p:tmPct val="10000"/>
                                  </p:iterate>
                                  <p:childTnLst>
                                    <p:set>
                                      <p:cBhvr>
                                        <p:cTn id="27" dur="1" fill="hold">
                                          <p:stCondLst>
                                            <p:cond delay="0"/>
                                          </p:stCondLst>
                                        </p:cTn>
                                        <p:tgtEl>
                                          <p:spTgt spid="24">
                                            <p:txEl>
                                              <p:pRg st="0" end="0"/>
                                            </p:txEl>
                                          </p:spTgt>
                                        </p:tgtEl>
                                        <p:attrNameLst>
                                          <p:attrName>style.visibility</p:attrName>
                                        </p:attrNameLst>
                                      </p:cBhvr>
                                      <p:to>
                                        <p:strVal val="visible"/>
                                      </p:to>
                                    </p:set>
                                    <p:anim calcmode="lin" valueType="num">
                                      <p:cBhvr>
                                        <p:cTn id="28" dur="500" fill="hold"/>
                                        <p:tgtEl>
                                          <p:spTgt spid="24">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29" dur="500" fill="hold"/>
                                        <p:tgtEl>
                                          <p:spTgt spid="24">
                                            <p:txEl>
                                              <p:pRg st="0" end="0"/>
                                            </p:txEl>
                                          </p:spTgt>
                                        </p:tgtEl>
                                        <p:attrNameLst>
                                          <p:attrName>ppt_y</p:attrName>
                                        </p:attrNameLst>
                                      </p:cBhvr>
                                      <p:tavLst>
                                        <p:tav tm="0">
                                          <p:val>
                                            <p:strVal val="#ppt_y"/>
                                          </p:val>
                                        </p:tav>
                                        <p:tav tm="100000">
                                          <p:val>
                                            <p:strVal val="#ppt_y"/>
                                          </p:val>
                                        </p:tav>
                                      </p:tavLst>
                                    </p:anim>
                                    <p:anim calcmode="lin" valueType="num">
                                      <p:cBhvr>
                                        <p:cTn id="30" dur="500" fill="hold"/>
                                        <p:tgtEl>
                                          <p:spTgt spid="24">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31" dur="500" fill="hold"/>
                                        <p:tgtEl>
                                          <p:spTgt spid="24">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32" dur="500" tmFilter="0,0; .5, 1; 1, 1"/>
                                        <p:tgtEl>
                                          <p:spTgt spid="24">
                                            <p:txEl>
                                              <p:pRg st="0" end="0"/>
                                            </p:txEl>
                                          </p:spTgt>
                                        </p:tgtEl>
                                      </p:cBhvr>
                                    </p:animEffect>
                                  </p:childTnLst>
                                </p:cTn>
                              </p:par>
                            </p:childTnLst>
                          </p:cTn>
                        </p:par>
                        <p:par>
                          <p:cTn id="33" fill="hold">
                            <p:stCondLst>
                              <p:cond delay="2650"/>
                            </p:stCondLst>
                            <p:childTnLst>
                              <p:par>
                                <p:cTn id="34" presetID="10" presetClass="entr" presetSubtype="0" fill="hold" grpId="0" nodeType="afterEffect">
                                  <p:stCondLst>
                                    <p:cond delay="0"/>
                                  </p:stCondLst>
                                  <p:childTnLst>
                                    <p:set>
                                      <p:cBhvr>
                                        <p:cTn id="35" dur="1" fill="hold">
                                          <p:stCondLst>
                                            <p:cond delay="0"/>
                                          </p:stCondLst>
                                        </p:cTn>
                                        <p:tgtEl>
                                          <p:spTgt spid="23">
                                            <p:txEl>
                                              <p:pRg st="0" end="0"/>
                                            </p:txEl>
                                          </p:spTgt>
                                        </p:tgtEl>
                                        <p:attrNameLst>
                                          <p:attrName>style.visibility</p:attrName>
                                        </p:attrNameLst>
                                      </p:cBhvr>
                                      <p:to>
                                        <p:strVal val="visible"/>
                                      </p:to>
                                    </p:set>
                                    <p:animEffect transition="in" filter="fade">
                                      <p:cBhvr>
                                        <p:cTn id="36" dur="500"/>
                                        <p:tgtEl>
                                          <p:spTgt spid="2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build="p">
        <p:tmplLst>
          <p:tmpl lvl="1">
            <p:tnLst>
              <p:par>
                <p:cTn presetID="10" presetClass="entr" presetSubtype="0" fill="hold" nodeType="afterEffect">
                  <p:stCondLst>
                    <p:cond delay="0"/>
                  </p:stCondLst>
                  <p:childTnLst>
                    <p:set>
                      <p:cBhvr>
                        <p:cTn dur="1" fill="hold">
                          <p:stCondLst>
                            <p:cond delay="0"/>
                          </p:stCondLst>
                        </p:cTn>
                        <p:tgtEl>
                          <p:spTgt spid="23"/>
                        </p:tgtEl>
                        <p:attrNameLst>
                          <p:attrName>style.visibility</p:attrName>
                        </p:attrNameLst>
                      </p:cBhvr>
                      <p:to>
                        <p:strVal val="visible"/>
                      </p:to>
                    </p:set>
                    <p:animEffect transition="in" filter="fade">
                      <p:cBhvr>
                        <p:cTn dur="500"/>
                        <p:tgtEl>
                          <p:spTgt spid="23"/>
                        </p:tgtEl>
                      </p:cBhvr>
                    </p:animEffect>
                  </p:childTnLst>
                </p:cTn>
              </p:par>
            </p:tnLst>
          </p:tmpl>
        </p:tmplLst>
      </p:bldP>
      <p:bldP spid="24" grpId="0" build="p">
        <p:tmplLst>
          <p:tmpl lvl="1">
            <p:tnLst>
              <p:par>
                <p:cTn presetID="41" presetClass="entr" presetSubtype="0" fill="hold" nodeType="afterEffect">
                  <p:stCondLst>
                    <p:cond delay="0"/>
                  </p:stCondLst>
                  <p:iterate type="lt">
                    <p:tmPct val="10000"/>
                  </p:iterate>
                  <p:childTnLst>
                    <p:set>
                      <p:cBhvr>
                        <p:cTn dur="1" fill="hold">
                          <p:stCondLst>
                            <p:cond delay="0"/>
                          </p:stCondLst>
                        </p:cTn>
                        <p:tgtEl>
                          <p:spTgt spid="24"/>
                        </p:tgtEl>
                        <p:attrNameLst>
                          <p:attrName>style.visibility</p:attrName>
                        </p:attrNameLst>
                      </p:cBhvr>
                      <p:to>
                        <p:strVal val="visible"/>
                      </p:to>
                    </p:set>
                    <p:anim calcmode="lin" valueType="num">
                      <p:cBhvr>
                        <p:cTn dur="500" fill="hold"/>
                        <p:tgtEl>
                          <p:spTgt spid="24"/>
                        </p:tgtEl>
                        <p:attrNameLst>
                          <p:attrName>ppt_x</p:attrName>
                        </p:attrNameLst>
                      </p:cBhvr>
                      <p:tavLst>
                        <p:tav tm="0">
                          <p:val>
                            <p:strVal val="#ppt_x"/>
                          </p:val>
                        </p:tav>
                        <p:tav tm="50000">
                          <p:val>
                            <p:strVal val="#ppt_x+.1"/>
                          </p:val>
                        </p:tav>
                        <p:tav tm="100000">
                          <p:val>
                            <p:strVal val="#ppt_x"/>
                          </p:val>
                        </p:tav>
                      </p:tavLst>
                    </p:anim>
                    <p:anim calcmode="lin" valueType="num">
                      <p:cBhvr>
                        <p:cTn dur="500" fill="hold"/>
                        <p:tgtEl>
                          <p:spTgt spid="24"/>
                        </p:tgtEl>
                        <p:attrNameLst>
                          <p:attrName>ppt_y</p:attrName>
                        </p:attrNameLst>
                      </p:cBhvr>
                      <p:tavLst>
                        <p:tav tm="0">
                          <p:val>
                            <p:strVal val="#ppt_y"/>
                          </p:val>
                        </p:tav>
                        <p:tav tm="100000">
                          <p:val>
                            <p:strVal val="#ppt_y"/>
                          </p:val>
                        </p:tav>
                      </p:tavLst>
                    </p:anim>
                    <p:anim calcmode="lin" valueType="num">
                      <p:cBhvr>
                        <p:cTn dur="500" fill="hold"/>
                        <p:tgtEl>
                          <p:spTgt spid="24"/>
                        </p:tgtEl>
                        <p:attrNameLst>
                          <p:attrName>ppt_h</p:attrName>
                        </p:attrNameLst>
                      </p:cBhvr>
                      <p:tavLst>
                        <p:tav tm="0">
                          <p:val>
                            <p:strVal val="#ppt_h/10"/>
                          </p:val>
                        </p:tav>
                        <p:tav tm="50000">
                          <p:val>
                            <p:strVal val="#ppt_h+.01"/>
                          </p:val>
                        </p:tav>
                        <p:tav tm="100000">
                          <p:val>
                            <p:strVal val="#ppt_h"/>
                          </p:val>
                        </p:tav>
                      </p:tavLst>
                    </p:anim>
                    <p:anim calcmode="lin" valueType="num">
                      <p:cBhvr>
                        <p:cTn dur="500" fill="hold"/>
                        <p:tgtEl>
                          <p:spTgt spid="24"/>
                        </p:tgtEl>
                        <p:attrNameLst>
                          <p:attrName>ppt_w</p:attrName>
                        </p:attrNameLst>
                      </p:cBhvr>
                      <p:tavLst>
                        <p:tav tm="0">
                          <p:val>
                            <p:strVal val="#ppt_w/10"/>
                          </p:val>
                        </p:tav>
                        <p:tav tm="50000">
                          <p:val>
                            <p:strVal val="#ppt_w+.01"/>
                          </p:val>
                        </p:tav>
                        <p:tav tm="100000">
                          <p:val>
                            <p:strVal val="#ppt_w"/>
                          </p:val>
                        </p:tav>
                      </p:tavLst>
                    </p:anim>
                    <p:animEffect transition="in" filter="fade">
                      <p:cBhvr>
                        <p:cTn dur="500" tmFilter="0,0; .5, 1; 1, 1"/>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screen"/>
          <a:stretch>
            <a:fillRect/>
          </a:stretch>
        </p:blipFill>
        <p:spPr>
          <a:xfrm>
            <a:off x="161" y="0"/>
            <a:ext cx="12191677" cy="6858000"/>
          </a:xfrm>
          <a:prstGeom prst="rect">
            <a:avLst/>
          </a:prstGeom>
        </p:spPr>
      </p:pic>
      <p:sp>
        <p:nvSpPr>
          <p:cNvPr id="8" name="矩形 7"/>
          <p:cNvSpPr/>
          <p:nvPr userDrawn="1"/>
        </p:nvSpPr>
        <p:spPr>
          <a:xfrm>
            <a:off x="324" y="0"/>
            <a:ext cx="12191676" cy="6858000"/>
          </a:xfrm>
          <a:prstGeom prst="rect">
            <a:avLst/>
          </a:prstGeom>
          <a:gradFill flip="none" rotWithShape="1">
            <a:gsLst>
              <a:gs pos="0">
                <a:srgbClr val="BA1219">
                  <a:alpha val="47000"/>
                </a:srgbClr>
              </a:gs>
              <a:gs pos="100000">
                <a:srgbClr val="BA1219"/>
              </a:gs>
            </a:gsLst>
            <a:lin ang="2700000" scaled="1"/>
            <a:tileRect/>
          </a:gra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1" lang="zh-CN" altLang="en-US" sz="1800" b="0" i="0" u="none" strike="noStrike" kern="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pic>
        <p:nvPicPr>
          <p:cNvPr id="12" name="图片 11"/>
          <p:cNvPicPr>
            <a:picLocks noChangeAspect="1"/>
          </p:cNvPicPr>
          <p:nvPr userDrawn="1"/>
        </p:nvPicPr>
        <p:blipFill rotWithShape="1">
          <a:blip r:embed="rId3">
            <a:extLst>
              <a:ext uri="{28A0092B-C50C-407E-A947-70E740481C1C}">
                <a14:useLocalDpi xmlns:a14="http://schemas.microsoft.com/office/drawing/2010/main" val="0"/>
              </a:ext>
            </a:extLst>
          </a:blip>
          <a:srcRect b="35066"/>
          <a:stretch>
            <a:fillRect/>
          </a:stretch>
        </p:blipFill>
        <p:spPr>
          <a:xfrm>
            <a:off x="-324" y="564614"/>
            <a:ext cx="12192000" cy="3957851"/>
          </a:xfrm>
          <a:prstGeom prst="rect">
            <a:avLst/>
          </a:prstGeom>
        </p:spPr>
      </p:pic>
      <p:pic>
        <p:nvPicPr>
          <p:cNvPr id="10" name="图片 9"/>
          <p:cNvPicPr>
            <a:picLocks noChangeAspect="1"/>
          </p:cNvPicPr>
          <p:nvPr userDrawn="1"/>
        </p:nvPicPr>
        <p:blipFill rotWithShape="1">
          <a:blip r:embed="rId4">
            <a:extLst>
              <a:ext uri="{28A0092B-C50C-407E-A947-70E740481C1C}">
                <a14:useLocalDpi xmlns:a14="http://schemas.microsoft.com/office/drawing/2010/main" val="0"/>
              </a:ext>
            </a:extLst>
          </a:blip>
          <a:srcRect b="6068"/>
          <a:stretch>
            <a:fillRect/>
          </a:stretch>
        </p:blipFill>
        <p:spPr>
          <a:xfrm>
            <a:off x="0" y="0"/>
            <a:ext cx="12192000" cy="5725236"/>
          </a:xfrm>
          <a:prstGeom prst="rect">
            <a:avLst/>
          </a:prstGeom>
        </p:spPr>
      </p:pic>
      <p:pic>
        <p:nvPicPr>
          <p:cNvPr id="16" name="图片 15"/>
          <p:cNvPicPr>
            <a:picLocks noChangeAspect="1"/>
          </p:cNvPicPr>
          <p:nvPr userDrawn="1"/>
        </p:nvPicPr>
        <p:blipFill rotWithShape="1">
          <a:blip r:embed="rId5">
            <a:extLst>
              <a:ext uri="{28A0092B-C50C-407E-A947-70E740481C1C}">
                <a14:useLocalDpi xmlns:a14="http://schemas.microsoft.com/office/drawing/2010/main" val="0"/>
              </a:ext>
            </a:extLst>
          </a:blip>
          <a:srcRect t="68081" r="4963"/>
          <a:stretch>
            <a:fillRect/>
          </a:stretch>
        </p:blipFill>
        <p:spPr>
          <a:xfrm>
            <a:off x="193343" y="4638826"/>
            <a:ext cx="11586949" cy="1945513"/>
          </a:xfrm>
          <a:prstGeom prst="rect">
            <a:avLst/>
          </a:prstGeom>
        </p:spPr>
      </p:pic>
      <p:pic>
        <p:nvPicPr>
          <p:cNvPr id="14" name="图片 13"/>
          <p:cNvPicPr>
            <a:picLocks noChangeAspect="1"/>
          </p:cNvPicPr>
          <p:nvPr userDrawn="1"/>
        </p:nvPicPr>
        <p:blipFill rotWithShape="1">
          <a:blip r:embed="rId6">
            <a:extLst>
              <a:ext uri="{28A0092B-C50C-407E-A947-70E740481C1C}">
                <a14:useLocalDpi xmlns:a14="http://schemas.microsoft.com/office/drawing/2010/main" val="0"/>
              </a:ext>
            </a:extLst>
          </a:blip>
          <a:srcRect t="59773"/>
          <a:stretch>
            <a:fillRect/>
          </a:stretch>
        </p:blipFill>
        <p:spPr>
          <a:xfrm>
            <a:off x="0" y="4406105"/>
            <a:ext cx="12192000" cy="2451895"/>
          </a:xfrm>
          <a:prstGeom prst="rect">
            <a:avLst/>
          </a:prstGeom>
        </p:spPr>
      </p:pic>
      <p:pic>
        <p:nvPicPr>
          <p:cNvPr id="18" name="图片 17"/>
          <p:cNvPicPr>
            <a:picLocks noChangeAspect="1"/>
          </p:cNvPicPr>
          <p:nvPr userDrawn="1"/>
        </p:nvPicPr>
        <p:blipFill rotWithShape="1">
          <a:blip r:embed="rId7">
            <a:extLst>
              <a:ext uri="{28A0092B-C50C-407E-A947-70E740481C1C}">
                <a14:useLocalDpi xmlns:a14="http://schemas.microsoft.com/office/drawing/2010/main" val="0"/>
              </a:ext>
            </a:extLst>
          </a:blip>
          <a:srcRect l="84291" t="72335" r="3377"/>
          <a:stretch>
            <a:fillRect/>
          </a:stretch>
        </p:blipFill>
        <p:spPr>
          <a:xfrm>
            <a:off x="9936655" y="4573893"/>
            <a:ext cx="2036655" cy="2284107"/>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FC9C063D-6D84-4DCE-963A-0135DF13E891}"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001C72D-0083-4B82-B946-5B56CCAA6A6D}"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FC9C063D-6D84-4DCE-963A-0135DF13E891}"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001C72D-0083-4B82-B946-5B56CCAA6A6D}"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C9C063D-6D84-4DCE-963A-0135DF13E891}"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001C72D-0083-4B82-B946-5B56CCAA6A6D}"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FC9C063D-6D84-4DCE-963A-0135DF13E89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001C72D-0083-4B82-B946-5B56CCAA6A6D}" type="slidenum">
              <a:rPr lang="zh-CN" altLang="en-US" smtClean="0"/>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FC9C063D-6D84-4DCE-963A-0135DF13E89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001C72D-0083-4B82-B946-5B56CCAA6A6D}" type="slidenum">
              <a:rPr lang="zh-CN" altLang="en-US" smtClean="0"/>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FC9C063D-6D84-4DCE-963A-0135DF13E89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001C72D-0083-4B82-B946-5B56CCAA6A6D}" type="slidenum">
              <a:rPr lang="zh-CN" altLang="en-US" smtClean="0"/>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FC9C063D-6D84-4DCE-963A-0135DF13E89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001C72D-0083-4B82-B946-5B56CCAA6A6D}" type="slidenum">
              <a:rPr lang="zh-CN" altLang="en-US" smtClean="0"/>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空白页">
    <p:spTree>
      <p:nvGrpSpPr>
        <p:cNvPr id="1" name=""/>
        <p:cNvGrpSpPr/>
        <p:nvPr/>
      </p:nvGrpSpPr>
      <p:grpSpPr>
        <a:xfrm>
          <a:off x="0" y="0"/>
          <a:ext cx="0" cy="0"/>
          <a:chOff x="0" y="0"/>
          <a:chExt cx="0" cy="0"/>
        </a:xfrm>
      </p:grpSpPr>
      <p:pic>
        <p:nvPicPr>
          <p:cNvPr id="2" name="图片" descr="C:/Users/wang/AppData/Local/Temp/picturecompress_20211030161600/output_1.pngoutput_1"/>
          <p:cNvPicPr>
            <a:picLocks noChangeAspect="1"/>
          </p:cNvPicPr>
          <p:nvPr userDrawn="1"/>
        </p:nvPicPr>
        <p:blipFill rotWithShape="1">
          <a:blip r:embed="rId2"/>
          <a:srcRect/>
          <a:stretch>
            <a:fillRect/>
          </a:stretch>
        </p:blipFill>
        <p:spPr>
          <a:xfrm>
            <a:off x="0" y="0"/>
            <a:ext cx="12192000" cy="3382081"/>
          </a:xfrm>
          <a:prstGeom prst="rect">
            <a:avLst/>
          </a:prstGeom>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目录页">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过渡页">
    <p:spTree>
      <p:nvGrpSpPr>
        <p:cNvPr id="1" name=""/>
        <p:cNvGrpSpPr/>
        <p:nvPr/>
      </p:nvGrpSpPr>
      <p:grpSpPr>
        <a:xfrm>
          <a:off x="0" y="0"/>
          <a:ext cx="0" cy="0"/>
          <a:chOff x="0" y="0"/>
          <a:chExt cx="0" cy="0"/>
        </a:xfrm>
      </p:grpSpPr>
      <p:pic>
        <p:nvPicPr>
          <p:cNvPr id="16" name="图片"/>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rcRect l="17092" t="54644"/>
          <a:stretch>
            <a:fillRect/>
          </a:stretch>
        </p:blipFill>
        <p:spPr>
          <a:xfrm>
            <a:off x="-600" y="3960117"/>
            <a:ext cx="10108178" cy="2752716"/>
          </a:xfrm>
          <a:prstGeom prst="rect">
            <a:avLst/>
          </a:prstGeom>
        </p:spPr>
      </p:pic>
      <p:pic>
        <p:nvPicPr>
          <p:cNvPr id="17" name="图片"/>
          <p:cNvPicPr>
            <a:picLocks noChangeAspect="1"/>
          </p:cNvPicPr>
          <p:nvPr userDrawn="1"/>
        </p:nvPicPr>
        <p:blipFill rotWithShape="1">
          <a:blip r:embed="rId4" cstate="print">
            <a:extLst>
              <a:ext uri="{BEBA8EAE-BF5A-486C-A8C5-ECC9F3942E4B}">
                <a14:imgProps xmlns:a14="http://schemas.microsoft.com/office/drawing/2010/main">
                  <a14:imgLayer r:embed="rId5">
                    <a14:imgEffect>
                      <a14:sharpenSoften amount="25000"/>
                    </a14:imgEffect>
                  </a14:imgLayer>
                </a14:imgProps>
              </a:ext>
              <a:ext uri="{28A0092B-C50C-407E-A947-70E740481C1C}">
                <a14:useLocalDpi xmlns:a14="http://schemas.microsoft.com/office/drawing/2010/main" val="0"/>
              </a:ext>
            </a:extLst>
          </a:blip>
          <a:srcRect t="28373" b="16234"/>
          <a:stretch>
            <a:fillRect/>
          </a:stretch>
        </p:blipFill>
        <p:spPr>
          <a:xfrm flipH="1">
            <a:off x="-600" y="4720281"/>
            <a:ext cx="12193200" cy="2137719"/>
          </a:xfrm>
          <a:prstGeom prst="rect">
            <a:avLst/>
          </a:prstGeom>
        </p:spPr>
      </p:pic>
      <p:pic>
        <p:nvPicPr>
          <p:cNvPr id="19" name="图片"/>
          <p:cNvPicPr>
            <a:picLocks noChangeAspect="1"/>
          </p:cNvPicPr>
          <p:nvPr userDrawn="1"/>
        </p:nvPicPr>
        <p:blipFill rotWithShape="1">
          <a:blip r:embed="rId6">
            <a:extLst>
              <a:ext uri="{28A0092B-C50C-407E-A947-70E740481C1C}">
                <a14:useLocalDpi xmlns:a14="http://schemas.microsoft.com/office/drawing/2010/main" val="0"/>
              </a:ext>
            </a:extLst>
          </a:blip>
          <a:srcRect l="36148" t="54923" b="17002"/>
          <a:stretch>
            <a:fillRect/>
          </a:stretch>
        </p:blipFill>
        <p:spPr>
          <a:xfrm>
            <a:off x="0" y="0"/>
            <a:ext cx="3641378" cy="1321432"/>
          </a:xfrm>
          <a:prstGeom prst="rect">
            <a:avLst/>
          </a:prstGeom>
        </p:spPr>
      </p:pic>
      <p:pic>
        <p:nvPicPr>
          <p:cNvPr id="20" name="图片"/>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flipH="1">
            <a:off x="539958" y="2125138"/>
            <a:ext cx="1009025" cy="1034251"/>
          </a:xfrm>
          <a:prstGeom prst="rect">
            <a:avLst/>
          </a:prstGeom>
        </p:spPr>
      </p:pic>
      <p:sp>
        <p:nvSpPr>
          <p:cNvPr id="23" name="文本占位符"/>
          <p:cNvSpPr>
            <a:spLocks noGrp="1"/>
          </p:cNvSpPr>
          <p:nvPr>
            <p:ph type="body" sz="quarter" idx="12" hasCustomPrompt="1"/>
          </p:nvPr>
        </p:nvSpPr>
        <p:spPr>
          <a:xfrm>
            <a:off x="696000" y="3333977"/>
            <a:ext cx="10800000" cy="418191"/>
          </a:xfrm>
          <a:prstGeom prst="rect">
            <a:avLst/>
          </a:prstGeom>
        </p:spPr>
        <p:txBody>
          <a:bodyPr wrap="square" lIns="144000" anchor="t">
            <a:spAutoFit/>
          </a:bodyPr>
          <a:lstStyle>
            <a:lvl1pPr marL="0" indent="0" algn="ctr">
              <a:lnSpc>
                <a:spcPct val="150000"/>
              </a:lnSpc>
              <a:buNone/>
              <a:defRPr sz="1600" b="0" spc="200" baseline="0">
                <a:solidFill>
                  <a:schemeClr val="accent2"/>
                </a:solidFill>
              </a:defRPr>
            </a:lvl1pPr>
          </a:lstStyle>
          <a:p>
            <a:pPr lvl="0"/>
            <a:r>
              <a:rPr lang="zh-CN" altLang="en-US" dirty="0"/>
              <a:t>单击此处添加您的文字内容</a:t>
            </a:r>
            <a:endParaRPr lang="zh-CN" altLang="en-US" dirty="0"/>
          </a:p>
        </p:txBody>
      </p:sp>
      <p:sp>
        <p:nvSpPr>
          <p:cNvPr id="24" name="标题占位符"/>
          <p:cNvSpPr>
            <a:spLocks noGrp="1"/>
          </p:cNvSpPr>
          <p:nvPr>
            <p:ph type="body" sz="quarter" idx="11" hasCustomPrompt="1"/>
          </p:nvPr>
        </p:nvSpPr>
        <p:spPr>
          <a:xfrm>
            <a:off x="696000" y="2243311"/>
            <a:ext cx="10800000" cy="1015663"/>
          </a:xfrm>
          <a:prstGeom prst="rect">
            <a:avLst/>
          </a:prstGeom>
        </p:spPr>
        <p:txBody>
          <a:bodyPr wrap="square" lIns="144000" anchor="ctr">
            <a:spAutoFit/>
          </a:bodyPr>
          <a:lstStyle>
            <a:lvl1pPr marL="0" indent="0" algn="ctr">
              <a:lnSpc>
                <a:spcPct val="100000"/>
              </a:lnSpc>
              <a:buNone/>
              <a:defRPr lang="zh-CN" altLang="en-US" sz="6000" b="1" spc="250" baseline="0" dirty="0">
                <a:gradFill>
                  <a:gsLst>
                    <a:gs pos="60000">
                      <a:schemeClr val="accent1"/>
                    </a:gs>
                    <a:gs pos="20000">
                      <a:schemeClr val="accent4"/>
                    </a:gs>
                  </a:gsLst>
                  <a:lin ang="5400000" scaled="0"/>
                </a:gradFill>
                <a:latin typeface="+mj-ea"/>
                <a:ea typeface="+mj-ea"/>
              </a:defRPr>
            </a:lvl1pPr>
          </a:lstStyle>
          <a:p>
            <a:pPr marL="0" lvl="0"/>
            <a:r>
              <a:rPr lang="zh-CN" altLang="en-US" dirty="0"/>
              <a:t>添加标题</a:t>
            </a:r>
            <a:endParaRPr lang="zh-CN" altLang="en-US" dirty="0"/>
          </a:p>
        </p:txBody>
      </p:sp>
      <p:sp>
        <p:nvSpPr>
          <p:cNvPr id="25" name="数字占位符"/>
          <p:cNvSpPr>
            <a:spLocks noGrp="1"/>
          </p:cNvSpPr>
          <p:nvPr>
            <p:ph type="body" sz="quarter" idx="10" hasCustomPrompt="1"/>
          </p:nvPr>
        </p:nvSpPr>
        <p:spPr>
          <a:xfrm>
            <a:off x="4296000" y="1220790"/>
            <a:ext cx="3600000" cy="677108"/>
          </a:xfrm>
          <a:prstGeom prst="rect">
            <a:avLst/>
          </a:prstGeom>
          <a:noFill/>
        </p:spPr>
        <p:txBody>
          <a:bodyPr wrap="square" lIns="0" rIns="0" rtlCol="0" anchor="ctr">
            <a:spAutoFit/>
          </a:bodyPr>
          <a:lstStyle>
            <a:lvl1pPr marL="0" indent="0" algn="ctr">
              <a:lnSpc>
                <a:spcPct val="100000"/>
              </a:lnSpc>
              <a:buFontTx/>
              <a:buNone/>
              <a:defRPr lang="zh-CN" altLang="en-US" sz="3800" b="0" i="0" u="none" spc="200" baseline="0" dirty="0">
                <a:solidFill>
                  <a:schemeClr val="accent1"/>
                </a:solidFill>
                <a:effectLst/>
                <a:latin typeface="+mj-lt"/>
                <a:ea typeface="+mj-ea"/>
                <a:cs typeface="Arial" panose="020B0604020202020204" pitchFamily="34" charset="0"/>
              </a:defRPr>
            </a:lvl1pPr>
          </a:lstStyle>
          <a:p>
            <a:pPr marL="0" lvl="0"/>
            <a:r>
              <a:rPr lang="zh-CN" altLang="en-US" dirty="0"/>
              <a:t>第一部分</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anim calcmode="lin" valueType="num">
                                      <p:cBhvr>
                                        <p:cTn id="8" dur="500" fill="hold"/>
                                        <p:tgtEl>
                                          <p:spTgt spid="17"/>
                                        </p:tgtEl>
                                        <p:attrNameLst>
                                          <p:attrName>ppt_x</p:attrName>
                                        </p:attrNameLst>
                                      </p:cBhvr>
                                      <p:tavLst>
                                        <p:tav tm="0">
                                          <p:val>
                                            <p:strVal val="#ppt_x"/>
                                          </p:val>
                                        </p:tav>
                                        <p:tav tm="100000">
                                          <p:val>
                                            <p:strVal val="#ppt_x"/>
                                          </p:val>
                                        </p:tav>
                                      </p:tavLst>
                                    </p:anim>
                                    <p:anim calcmode="lin" valueType="num">
                                      <p:cBhvr>
                                        <p:cTn id="9" dur="500" fill="hold"/>
                                        <p:tgtEl>
                                          <p:spTgt spid="17"/>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4" presetClass="entr" presetSubtype="10" fill="hold"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randombar(horizontal)">
                                      <p:cBhvr>
                                        <p:cTn id="13" dur="500"/>
                                        <p:tgtEl>
                                          <p:spTgt spid="16"/>
                                        </p:tgtEl>
                                      </p:cBhvr>
                                    </p:animEffect>
                                  </p:childTnLst>
                                </p:cTn>
                              </p:par>
                              <p:par>
                                <p:cTn id="14" presetID="22" presetClass="entr" presetSubtype="8" fill="hold"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wipe(left)">
                                      <p:cBhvr>
                                        <p:cTn id="16" dur="500"/>
                                        <p:tgtEl>
                                          <p:spTgt spid="19"/>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fade">
                                      <p:cBhvr>
                                        <p:cTn id="20" dur="500"/>
                                        <p:tgtEl>
                                          <p:spTgt spid="20"/>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25">
                                            <p:txEl>
                                              <p:pRg st="0" end="0"/>
                                            </p:txEl>
                                          </p:spTgt>
                                        </p:tgtEl>
                                        <p:attrNameLst>
                                          <p:attrName>style.visibility</p:attrName>
                                        </p:attrNameLst>
                                      </p:cBhvr>
                                      <p:to>
                                        <p:strVal val="visible"/>
                                      </p:to>
                                    </p:set>
                                    <p:animEffect transition="in" filter="fade">
                                      <p:cBhvr>
                                        <p:cTn id="24" dur="500"/>
                                        <p:tgtEl>
                                          <p:spTgt spid="25">
                                            <p:txEl>
                                              <p:pRg st="0" end="0"/>
                                            </p:txEl>
                                          </p:spTgt>
                                        </p:tgtEl>
                                      </p:cBhvr>
                                    </p:animEffect>
                                  </p:childTnLst>
                                </p:cTn>
                              </p:par>
                            </p:childTnLst>
                          </p:cTn>
                        </p:par>
                        <p:par>
                          <p:cTn id="25" fill="hold">
                            <p:stCondLst>
                              <p:cond delay="2000"/>
                            </p:stCondLst>
                            <p:childTnLst>
                              <p:par>
                                <p:cTn id="26" presetID="41" presetClass="entr" presetSubtype="0" fill="hold" grpId="0" nodeType="afterEffect">
                                  <p:stCondLst>
                                    <p:cond delay="0"/>
                                  </p:stCondLst>
                                  <p:iterate type="lt">
                                    <p:tmPct val="10000"/>
                                  </p:iterate>
                                  <p:childTnLst>
                                    <p:set>
                                      <p:cBhvr>
                                        <p:cTn id="27" dur="1" fill="hold">
                                          <p:stCondLst>
                                            <p:cond delay="0"/>
                                          </p:stCondLst>
                                        </p:cTn>
                                        <p:tgtEl>
                                          <p:spTgt spid="24">
                                            <p:txEl>
                                              <p:pRg st="0" end="0"/>
                                            </p:txEl>
                                          </p:spTgt>
                                        </p:tgtEl>
                                        <p:attrNameLst>
                                          <p:attrName>style.visibility</p:attrName>
                                        </p:attrNameLst>
                                      </p:cBhvr>
                                      <p:to>
                                        <p:strVal val="visible"/>
                                      </p:to>
                                    </p:set>
                                    <p:anim calcmode="lin" valueType="num">
                                      <p:cBhvr>
                                        <p:cTn id="28" dur="500" fill="hold"/>
                                        <p:tgtEl>
                                          <p:spTgt spid="24">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29" dur="500" fill="hold"/>
                                        <p:tgtEl>
                                          <p:spTgt spid="24">
                                            <p:txEl>
                                              <p:pRg st="0" end="0"/>
                                            </p:txEl>
                                          </p:spTgt>
                                        </p:tgtEl>
                                        <p:attrNameLst>
                                          <p:attrName>ppt_y</p:attrName>
                                        </p:attrNameLst>
                                      </p:cBhvr>
                                      <p:tavLst>
                                        <p:tav tm="0">
                                          <p:val>
                                            <p:strVal val="#ppt_y"/>
                                          </p:val>
                                        </p:tav>
                                        <p:tav tm="100000">
                                          <p:val>
                                            <p:strVal val="#ppt_y"/>
                                          </p:val>
                                        </p:tav>
                                      </p:tavLst>
                                    </p:anim>
                                    <p:anim calcmode="lin" valueType="num">
                                      <p:cBhvr>
                                        <p:cTn id="30" dur="500" fill="hold"/>
                                        <p:tgtEl>
                                          <p:spTgt spid="24">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31" dur="500" fill="hold"/>
                                        <p:tgtEl>
                                          <p:spTgt spid="24">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32" dur="500" tmFilter="0,0; .5, 1; 1, 1"/>
                                        <p:tgtEl>
                                          <p:spTgt spid="24">
                                            <p:txEl>
                                              <p:pRg st="0" end="0"/>
                                            </p:txEl>
                                          </p:spTgt>
                                        </p:tgtEl>
                                      </p:cBhvr>
                                    </p:animEffect>
                                  </p:childTnLst>
                                </p:cTn>
                              </p:par>
                            </p:childTnLst>
                          </p:cTn>
                        </p:par>
                        <p:par>
                          <p:cTn id="33" fill="hold">
                            <p:stCondLst>
                              <p:cond delay="2650"/>
                            </p:stCondLst>
                            <p:childTnLst>
                              <p:par>
                                <p:cTn id="34" presetID="10" presetClass="entr" presetSubtype="0" fill="hold" grpId="0" nodeType="afterEffect">
                                  <p:stCondLst>
                                    <p:cond delay="0"/>
                                  </p:stCondLst>
                                  <p:childTnLst>
                                    <p:set>
                                      <p:cBhvr>
                                        <p:cTn id="35" dur="1" fill="hold">
                                          <p:stCondLst>
                                            <p:cond delay="0"/>
                                          </p:stCondLst>
                                        </p:cTn>
                                        <p:tgtEl>
                                          <p:spTgt spid="23">
                                            <p:txEl>
                                              <p:pRg st="0" end="0"/>
                                            </p:txEl>
                                          </p:spTgt>
                                        </p:tgtEl>
                                        <p:attrNameLst>
                                          <p:attrName>style.visibility</p:attrName>
                                        </p:attrNameLst>
                                      </p:cBhvr>
                                      <p:to>
                                        <p:strVal val="visible"/>
                                      </p:to>
                                    </p:set>
                                    <p:animEffect transition="in" filter="fade">
                                      <p:cBhvr>
                                        <p:cTn id="36" dur="500"/>
                                        <p:tgtEl>
                                          <p:spTgt spid="2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build="p">
        <p:tmplLst>
          <p:tmpl lvl="1">
            <p:tnLst>
              <p:par>
                <p:cTn presetID="10" presetClass="entr" presetSubtype="0" fill="hold" nodeType="afterEffect">
                  <p:stCondLst>
                    <p:cond delay="0"/>
                  </p:stCondLst>
                  <p:childTnLst>
                    <p:set>
                      <p:cBhvr>
                        <p:cTn dur="1" fill="hold">
                          <p:stCondLst>
                            <p:cond delay="0"/>
                          </p:stCondLst>
                        </p:cTn>
                        <p:tgtEl>
                          <p:spTgt spid="23"/>
                        </p:tgtEl>
                        <p:attrNameLst>
                          <p:attrName>style.visibility</p:attrName>
                        </p:attrNameLst>
                      </p:cBhvr>
                      <p:to>
                        <p:strVal val="visible"/>
                      </p:to>
                    </p:set>
                    <p:animEffect transition="in" filter="fade">
                      <p:cBhvr>
                        <p:cTn dur="500"/>
                        <p:tgtEl>
                          <p:spTgt spid="23"/>
                        </p:tgtEl>
                      </p:cBhvr>
                    </p:animEffect>
                  </p:childTnLst>
                </p:cTn>
              </p:par>
            </p:tnLst>
          </p:tmpl>
        </p:tmplLst>
      </p:bldP>
      <p:bldP spid="24" grpId="0" build="p">
        <p:tmplLst>
          <p:tmpl lvl="1">
            <p:tnLst>
              <p:par>
                <p:cTn presetID="41" presetClass="entr" presetSubtype="0" fill="hold" nodeType="afterEffect">
                  <p:stCondLst>
                    <p:cond delay="0"/>
                  </p:stCondLst>
                  <p:iterate type="lt">
                    <p:tmPct val="10000"/>
                  </p:iterate>
                  <p:childTnLst>
                    <p:set>
                      <p:cBhvr>
                        <p:cTn dur="1" fill="hold">
                          <p:stCondLst>
                            <p:cond delay="0"/>
                          </p:stCondLst>
                        </p:cTn>
                        <p:tgtEl>
                          <p:spTgt spid="24"/>
                        </p:tgtEl>
                        <p:attrNameLst>
                          <p:attrName>style.visibility</p:attrName>
                        </p:attrNameLst>
                      </p:cBhvr>
                      <p:to>
                        <p:strVal val="visible"/>
                      </p:to>
                    </p:set>
                    <p:anim calcmode="lin" valueType="num">
                      <p:cBhvr>
                        <p:cTn dur="500" fill="hold"/>
                        <p:tgtEl>
                          <p:spTgt spid="24"/>
                        </p:tgtEl>
                        <p:attrNameLst>
                          <p:attrName>ppt_x</p:attrName>
                        </p:attrNameLst>
                      </p:cBhvr>
                      <p:tavLst>
                        <p:tav tm="0">
                          <p:val>
                            <p:strVal val="#ppt_x"/>
                          </p:val>
                        </p:tav>
                        <p:tav tm="50000">
                          <p:val>
                            <p:strVal val="#ppt_x+.1"/>
                          </p:val>
                        </p:tav>
                        <p:tav tm="100000">
                          <p:val>
                            <p:strVal val="#ppt_x"/>
                          </p:val>
                        </p:tav>
                      </p:tavLst>
                    </p:anim>
                    <p:anim calcmode="lin" valueType="num">
                      <p:cBhvr>
                        <p:cTn dur="500" fill="hold"/>
                        <p:tgtEl>
                          <p:spTgt spid="24"/>
                        </p:tgtEl>
                        <p:attrNameLst>
                          <p:attrName>ppt_y</p:attrName>
                        </p:attrNameLst>
                      </p:cBhvr>
                      <p:tavLst>
                        <p:tav tm="0">
                          <p:val>
                            <p:strVal val="#ppt_y"/>
                          </p:val>
                        </p:tav>
                        <p:tav tm="100000">
                          <p:val>
                            <p:strVal val="#ppt_y"/>
                          </p:val>
                        </p:tav>
                      </p:tavLst>
                    </p:anim>
                    <p:anim calcmode="lin" valueType="num">
                      <p:cBhvr>
                        <p:cTn dur="500" fill="hold"/>
                        <p:tgtEl>
                          <p:spTgt spid="24"/>
                        </p:tgtEl>
                        <p:attrNameLst>
                          <p:attrName>ppt_h</p:attrName>
                        </p:attrNameLst>
                      </p:cBhvr>
                      <p:tavLst>
                        <p:tav tm="0">
                          <p:val>
                            <p:strVal val="#ppt_h/10"/>
                          </p:val>
                        </p:tav>
                        <p:tav tm="50000">
                          <p:val>
                            <p:strVal val="#ppt_h+.01"/>
                          </p:val>
                        </p:tav>
                        <p:tav tm="100000">
                          <p:val>
                            <p:strVal val="#ppt_h"/>
                          </p:val>
                        </p:tav>
                      </p:tavLst>
                    </p:anim>
                    <p:anim calcmode="lin" valueType="num">
                      <p:cBhvr>
                        <p:cTn dur="500" fill="hold"/>
                        <p:tgtEl>
                          <p:spTgt spid="24"/>
                        </p:tgtEl>
                        <p:attrNameLst>
                          <p:attrName>ppt_w</p:attrName>
                        </p:attrNameLst>
                      </p:cBhvr>
                      <p:tavLst>
                        <p:tav tm="0">
                          <p:val>
                            <p:strVal val="#ppt_w/10"/>
                          </p:val>
                        </p:tav>
                        <p:tav tm="50000">
                          <p:val>
                            <p:strVal val="#ppt_w+.01"/>
                          </p:val>
                        </p:tav>
                        <p:tav tm="100000">
                          <p:val>
                            <p:strVal val="#ppt_w"/>
                          </p:val>
                        </p:tav>
                      </p:tavLst>
                    </p:anim>
                    <p:animEffect transition="in" filter="fade">
                      <p:cBhvr>
                        <p:cTn dur="500" tmFilter="0,0; .5, 1; 1, 1"/>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FC9C063D-6D84-4DCE-963A-0135DF13E891}"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001C72D-0083-4B82-B946-5B56CCAA6A6D}"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FC9C063D-6D84-4DCE-963A-0135DF13E891}"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001C72D-0083-4B82-B946-5B56CCAA6A6D}"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C9C063D-6D84-4DCE-963A-0135DF13E891}"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001C72D-0083-4B82-B946-5B56CCAA6A6D}"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FC9C063D-6D84-4DCE-963A-0135DF13E89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001C72D-0083-4B82-B946-5B56CCAA6A6D}"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FC9C063D-6D84-4DCE-963A-0135DF13E89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001C72D-0083-4B82-B946-5B56CCAA6A6D}"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7.png"/><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4.xml"/><Relationship Id="rId8" Type="http://schemas.openxmlformats.org/officeDocument/2006/relationships/slideLayout" Target="../slideLayouts/slideLayout23.xml"/><Relationship Id="rId7" Type="http://schemas.openxmlformats.org/officeDocument/2006/relationships/slideLayout" Target="../slideLayouts/slideLayout22.xml"/><Relationship Id="rId6" Type="http://schemas.openxmlformats.org/officeDocument/2006/relationships/slideLayout" Target="../slideLayouts/slideLayout21.xml"/><Relationship Id="rId5" Type="http://schemas.openxmlformats.org/officeDocument/2006/relationships/slideLayout" Target="../slideLayouts/slideLayout20.xml"/><Relationship Id="rId4" Type="http://schemas.openxmlformats.org/officeDocument/2006/relationships/slideLayout" Target="../slideLayouts/slideLayout19.xml"/><Relationship Id="rId3" Type="http://schemas.openxmlformats.org/officeDocument/2006/relationships/slideLayout" Target="../slideLayouts/slideLayout18.xml"/><Relationship Id="rId2" Type="http://schemas.openxmlformats.org/officeDocument/2006/relationships/slideLayout" Target="../slideLayouts/slideLayout17.xml"/><Relationship Id="rId17" Type="http://schemas.openxmlformats.org/officeDocument/2006/relationships/theme" Target="../theme/theme2.xml"/><Relationship Id="rId16" Type="http://schemas.openxmlformats.org/officeDocument/2006/relationships/image" Target="../media/image7.png"/><Relationship Id="rId15" Type="http://schemas.openxmlformats.org/officeDocument/2006/relationships/slideLayout" Target="../slideLayouts/slideLayout30.xml"/><Relationship Id="rId14" Type="http://schemas.openxmlformats.org/officeDocument/2006/relationships/slideLayout" Target="../slideLayouts/slideLayout29.xml"/><Relationship Id="rId13" Type="http://schemas.openxmlformats.org/officeDocument/2006/relationships/slideLayout" Target="../slideLayouts/slideLayout28.xml"/><Relationship Id="rId12" Type="http://schemas.openxmlformats.org/officeDocument/2006/relationships/slideLayout" Target="../slideLayouts/slideLayout27.xml"/><Relationship Id="rId11" Type="http://schemas.openxmlformats.org/officeDocument/2006/relationships/slideLayout" Target="../slideLayouts/slideLayout26.xml"/><Relationship Id="rId10" Type="http://schemas.openxmlformats.org/officeDocument/2006/relationships/slideLayout" Target="../slideLayouts/slideLayout25.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9C063D-6D84-4DCE-963A-0135DF13E891}"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01C72D-0083-4B82-B946-5B56CCAA6A6D}" type="slidenum">
              <a:rPr lang="zh-CN" altLang="en-US" smtClean="0"/>
            </a:fld>
            <a:endParaRPr lang="zh-CN" altLang="en-US"/>
          </a:p>
        </p:txBody>
      </p:sp>
      <p:pic>
        <p:nvPicPr>
          <p:cNvPr id="7" name="图片" descr="C:/Users/wang/AppData/Local/Temp/picturecompress_20211030161600/output_1.pngoutput_1"/>
          <p:cNvPicPr>
            <a:picLocks noChangeAspect="1"/>
          </p:cNvPicPr>
          <p:nvPr userDrawn="1"/>
        </p:nvPicPr>
        <p:blipFill rotWithShape="1">
          <a:blip r:embed="rId16"/>
          <a:srcRect/>
          <a:stretch>
            <a:fillRect/>
          </a:stretch>
        </p:blipFill>
        <p:spPr>
          <a:xfrm>
            <a:off x="0" y="0"/>
            <a:ext cx="12192000" cy="3382081"/>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9C063D-6D84-4DCE-963A-0135DF13E891}"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01C72D-0083-4B82-B946-5B56CCAA6A6D}" type="slidenum">
              <a:rPr lang="zh-CN" altLang="en-US" smtClean="0"/>
            </a:fld>
            <a:endParaRPr lang="zh-CN" altLang="en-US"/>
          </a:p>
        </p:txBody>
      </p:sp>
      <p:pic>
        <p:nvPicPr>
          <p:cNvPr id="7" name="图片" descr="C:/Users/wang/AppData/Local/Temp/picturecompress_20211030161600/output_1.pngoutput_1"/>
          <p:cNvPicPr>
            <a:picLocks noChangeAspect="1"/>
          </p:cNvPicPr>
          <p:nvPr userDrawn="1"/>
        </p:nvPicPr>
        <p:blipFill rotWithShape="1">
          <a:blip r:embed="rId16"/>
          <a:srcRect/>
          <a:stretch>
            <a:fillRect/>
          </a:stretch>
        </p:blipFill>
        <p:spPr>
          <a:xfrm>
            <a:off x="0" y="0"/>
            <a:ext cx="12192000" cy="3382081"/>
          </a:xfrm>
          <a:prstGeom prst="rect">
            <a:avLst/>
          </a:prstGeom>
        </p:spPr>
      </p:pic>
    </p:spTree>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microsoft.com/office/2007/relationships/hdphoto" Target="../media/image16.wdp"/><Relationship Id="rId8" Type="http://schemas.openxmlformats.org/officeDocument/2006/relationships/image" Target="../media/image15.png"/><Relationship Id="rId7" Type="http://schemas.openxmlformats.org/officeDocument/2006/relationships/image" Target="../media/image14.png"/><Relationship Id="rId6" Type="http://schemas.openxmlformats.org/officeDocument/2006/relationships/image" Target="../media/image13.png"/><Relationship Id="rId5" Type="http://schemas.openxmlformats.org/officeDocument/2006/relationships/image" Target="../media/image12.png"/><Relationship Id="rId4" Type="http://schemas.microsoft.com/office/2007/relationships/hdphoto" Target="../media/image11.wdp"/><Relationship Id="rId3" Type="http://schemas.openxmlformats.org/officeDocument/2006/relationships/image" Target="../media/image10.png"/><Relationship Id="rId2" Type="http://schemas.microsoft.com/office/2007/relationships/hdphoto" Target="../media/image9.wdp"/><Relationship Id="rId10" Type="http://schemas.openxmlformats.org/officeDocument/2006/relationships/slideLayout" Target="../slideLayouts/slideLayout13.xml"/><Relationship Id="rId1" Type="http://schemas.openxmlformats.org/officeDocument/2006/relationships/image" Target="../media/image8.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0.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hdphoto" Target="../media/image24.wdp"/><Relationship Id="rId1"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5.png"/><Relationship Id="rId1" Type="http://schemas.openxmlformats.org/officeDocument/2006/relationships/tags" Target="../tags/tag2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0.xml"/></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6.png"/><Relationship Id="rId2" Type="http://schemas.openxmlformats.org/officeDocument/2006/relationships/tags" Target="../tags/tag24.xml"/><Relationship Id="rId1" Type="http://schemas.openxmlformats.org/officeDocument/2006/relationships/tags" Target="../tags/tag23.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7.png"/><Relationship Id="rId2" Type="http://schemas.microsoft.com/office/2007/relationships/hdphoto" Target="../media/image11.wdp"/><Relationship Id="rId1" Type="http://schemas.openxmlformats.org/officeDocument/2006/relationships/image" Target="../media/image10.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7.png"/><Relationship Id="rId1" Type="http://schemas.openxmlformats.org/officeDocument/2006/relationships/tags" Target="../tags/tag25.xml"/></Relationships>
</file>

<file path=ppt/slides/_rels/slide22.xml.rels><?xml version="1.0" encoding="UTF-8" standalone="yes"?>
<Relationships xmlns="http://schemas.openxmlformats.org/package/2006/relationships"><Relationship Id="rId9" Type="http://schemas.microsoft.com/office/2007/relationships/hdphoto" Target="../media/image16.wdp"/><Relationship Id="rId8" Type="http://schemas.openxmlformats.org/officeDocument/2006/relationships/image" Target="../media/image15.png"/><Relationship Id="rId7" Type="http://schemas.openxmlformats.org/officeDocument/2006/relationships/image" Target="../media/image14.png"/><Relationship Id="rId6" Type="http://schemas.openxmlformats.org/officeDocument/2006/relationships/image" Target="../media/image13.png"/><Relationship Id="rId5" Type="http://schemas.openxmlformats.org/officeDocument/2006/relationships/image" Target="../media/image12.png"/><Relationship Id="rId4" Type="http://schemas.microsoft.com/office/2007/relationships/hdphoto" Target="../media/image11.wdp"/><Relationship Id="rId3" Type="http://schemas.openxmlformats.org/officeDocument/2006/relationships/image" Target="../media/image10.png"/><Relationship Id="rId2" Type="http://schemas.microsoft.com/office/2007/relationships/hdphoto" Target="../media/image9.wdp"/><Relationship Id="rId10" Type="http://schemas.openxmlformats.org/officeDocument/2006/relationships/slideLayout" Target="../slideLayouts/slideLayout28.xml"/><Relationship Id="rId1" Type="http://schemas.openxmlformats.org/officeDocument/2006/relationships/image" Target="../media/image8.png"/></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microsoft.com/office/2007/relationships/hdphoto" Target="../media/image11.wdp"/><Relationship Id="rId3" Type="http://schemas.openxmlformats.org/officeDocument/2006/relationships/image" Target="../media/image10.png"/><Relationship Id="rId2" Type="http://schemas.microsoft.com/office/2007/relationships/hdphoto" Target="../media/image9.wdp"/><Relationship Id="rId1"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2" Type="http://schemas.openxmlformats.org/officeDocument/2006/relationships/slideLayout" Target="../slideLayouts/slideLayout2.xml"/><Relationship Id="rId21" Type="http://schemas.openxmlformats.org/officeDocument/2006/relationships/tags" Target="../tags/tag21.xml"/><Relationship Id="rId20" Type="http://schemas.openxmlformats.org/officeDocument/2006/relationships/tags" Target="../tags/tag20.xml"/><Relationship Id="rId2" Type="http://schemas.openxmlformats.org/officeDocument/2006/relationships/tags" Target="../tags/tag2.xml"/><Relationship Id="rId19" Type="http://schemas.openxmlformats.org/officeDocument/2006/relationships/tags" Target="../tags/tag19.xml"/><Relationship Id="rId18" Type="http://schemas.openxmlformats.org/officeDocument/2006/relationships/tags" Target="../tags/tag18.xml"/><Relationship Id="rId17" Type="http://schemas.openxmlformats.org/officeDocument/2006/relationships/tags" Target="../tags/tag17.xml"/><Relationship Id="rId16" Type="http://schemas.openxmlformats.org/officeDocument/2006/relationships/tags" Target="../tags/tag16.xml"/><Relationship Id="rId15" Type="http://schemas.openxmlformats.org/officeDocument/2006/relationships/tags" Target="../tags/tag15.xml"/><Relationship Id="rId14" Type="http://schemas.openxmlformats.org/officeDocument/2006/relationships/tags" Target="../tags/tag14.xml"/><Relationship Id="rId13" Type="http://schemas.openxmlformats.org/officeDocument/2006/relationships/tags" Target="../tags/tag13.xml"/><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0.png"/><Relationship Id="rId1" Type="http://schemas.openxmlformats.org/officeDocument/2006/relationships/image" Target="../media/image1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0.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p:cNvPicPr>
            <a:picLocks noChangeAspect="1"/>
          </p:cNvPicPr>
          <p:nvPr/>
        </p:nvPicPr>
        <p:blipFill rotWithShape="1">
          <a:blip r:embed="rId1" cstate="print">
            <a:extLst>
              <a:ext uri="{BEBA8EAE-BF5A-486C-A8C5-ECC9F3942E4B}">
                <a14:imgProps xmlns:a14="http://schemas.microsoft.com/office/drawing/2010/main">
                  <a14:imgLayer r:embed="rId2">
                    <a14:imgEffect>
                      <a14:sharpenSoften amount="25000"/>
                    </a14:imgEffect>
                  </a14:imgLayer>
                </a14:imgProps>
              </a:ext>
              <a:ext uri="{28A0092B-C50C-407E-A947-70E740481C1C}">
                <a14:useLocalDpi xmlns:a14="http://schemas.microsoft.com/office/drawing/2010/main" val="0"/>
              </a:ext>
            </a:extLst>
          </a:blip>
          <a:srcRect l="17092" t="54644"/>
          <a:stretch>
            <a:fillRect/>
          </a:stretch>
        </p:blipFill>
        <p:spPr>
          <a:xfrm>
            <a:off x="-600" y="3960117"/>
            <a:ext cx="10108178" cy="2752716"/>
          </a:xfrm>
          <a:prstGeom prst="rect">
            <a:avLst/>
          </a:prstGeom>
        </p:spPr>
      </p:pic>
      <p:pic>
        <p:nvPicPr>
          <p:cNvPr id="21" name="图片"/>
          <p:cNvPicPr>
            <a:picLocks noChangeAspect="1"/>
          </p:cNvPicPr>
          <p:nvPr/>
        </p:nvPicPr>
        <p:blipFill rotWithShape="1">
          <a:blip r:embed="rId3" cstate="print">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t="28373" b="16234"/>
          <a:stretch>
            <a:fillRect/>
          </a:stretch>
        </p:blipFill>
        <p:spPr>
          <a:xfrm flipH="1">
            <a:off x="-600" y="4720281"/>
            <a:ext cx="12193200" cy="2137719"/>
          </a:xfrm>
          <a:prstGeom prst="rect">
            <a:avLst/>
          </a:prstGeom>
        </p:spPr>
      </p:pic>
      <p:pic>
        <p:nvPicPr>
          <p:cNvPr id="50" name="图片"/>
          <p:cNvPicPr>
            <a:picLocks noChangeAspect="1"/>
          </p:cNvPicPr>
          <p:nvPr/>
        </p:nvPicPr>
        <p:blipFill rotWithShape="1">
          <a:blip r:embed="rId5">
            <a:extLst>
              <a:ext uri="{28A0092B-C50C-407E-A947-70E740481C1C}">
                <a14:useLocalDpi xmlns:a14="http://schemas.microsoft.com/office/drawing/2010/main" val="0"/>
              </a:ext>
            </a:extLst>
          </a:blip>
          <a:srcRect l="36148" t="54923" b="17002"/>
          <a:stretch>
            <a:fillRect/>
          </a:stretch>
        </p:blipFill>
        <p:spPr>
          <a:xfrm>
            <a:off x="0" y="0"/>
            <a:ext cx="3641378" cy="1321432"/>
          </a:xfrm>
          <a:prstGeom prst="rect">
            <a:avLst/>
          </a:prstGeom>
        </p:spPr>
      </p:pic>
      <p:pic>
        <p:nvPicPr>
          <p:cNvPr id="32" name="图片"/>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539958" y="2125138"/>
            <a:ext cx="1009025" cy="1034251"/>
          </a:xfrm>
          <a:prstGeom prst="rect">
            <a:avLst/>
          </a:prstGeom>
        </p:spPr>
      </p:pic>
      <p:pic>
        <p:nvPicPr>
          <p:cNvPr id="23" name="图片"/>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406437" y="528356"/>
            <a:ext cx="1113410" cy="1434283"/>
          </a:xfrm>
          <a:prstGeom prst="rect">
            <a:avLst/>
          </a:prstGeom>
        </p:spPr>
      </p:pic>
      <p:pic>
        <p:nvPicPr>
          <p:cNvPr id="17" name="图片"/>
          <p:cNvPicPr>
            <a:picLocks noChangeAspect="1"/>
          </p:cNvPicPr>
          <p:nvPr/>
        </p:nvPicPr>
        <p:blipFill rotWithShape="1">
          <a:blip r:embed="rId8" cstate="print">
            <a:extLst>
              <a:ext uri="{BEBA8EAE-BF5A-486C-A8C5-ECC9F3942E4B}">
                <a14:imgProps xmlns:a14="http://schemas.microsoft.com/office/drawing/2010/main">
                  <a14:imgLayer r:embed="rId9">
                    <a14:imgEffect>
                      <a14:sharpenSoften amount="25000"/>
                    </a14:imgEffect>
                  </a14:imgLayer>
                </a14:imgProps>
              </a:ext>
              <a:ext uri="{28A0092B-C50C-407E-A947-70E740481C1C}">
                <a14:useLocalDpi xmlns:a14="http://schemas.microsoft.com/office/drawing/2010/main" val="0"/>
              </a:ext>
            </a:extLst>
          </a:blip>
          <a:srcRect l="16394" t="14050" r="16823" b="22946"/>
          <a:stretch>
            <a:fillRect/>
          </a:stretch>
        </p:blipFill>
        <p:spPr>
          <a:xfrm>
            <a:off x="4903305" y="83732"/>
            <a:ext cx="2385391" cy="874644"/>
          </a:xfrm>
          <a:prstGeom prst="rect">
            <a:avLst/>
          </a:prstGeom>
        </p:spPr>
      </p:pic>
      <p:sp>
        <p:nvSpPr>
          <p:cNvPr id="2" name="矩形 1"/>
          <p:cNvSpPr/>
          <p:nvPr/>
        </p:nvSpPr>
        <p:spPr>
          <a:xfrm>
            <a:off x="1463675" y="1713865"/>
            <a:ext cx="9123680" cy="1445260"/>
          </a:xfrm>
          <a:prstGeom prst="rect">
            <a:avLst/>
          </a:prstGeom>
          <a:noFill/>
          <a:ln>
            <a:noFill/>
          </a:ln>
        </p:spPr>
        <p:txBody>
          <a:bodyPr wrap="none" rtlCol="0" anchor="t">
            <a:spAutoFit/>
          </a:bodyPr>
          <a:p>
            <a:pPr algn="ctr"/>
            <a:r>
              <a:rPr lang="zh-CN" altLang="en-US" sz="8800">
                <a:solidFill>
                  <a:srgbClr val="C00000"/>
                </a:solidFill>
                <a:effectLst/>
                <a:latin typeface="思源黑体 CN Medium" panose="020B0600000000000000" charset="-122"/>
                <a:ea typeface="思源黑体 CN Medium" panose="020B0600000000000000" charset="-122"/>
              </a:rPr>
              <a:t>入团积极分子团课</a:t>
            </a:r>
            <a:endParaRPr lang="zh-CN" altLang="en-US" sz="8800">
              <a:solidFill>
                <a:srgbClr val="C00000"/>
              </a:solidFill>
              <a:effectLst/>
              <a:latin typeface="思源黑体 CN Medium" panose="020B0600000000000000" charset="-122"/>
              <a:ea typeface="思源黑体 CN Medium" panose="020B0600000000000000" charset="-122"/>
            </a:endParaRPr>
          </a:p>
        </p:txBody>
      </p:sp>
      <p:sp>
        <p:nvSpPr>
          <p:cNvPr id="8" name="文本框 7"/>
          <p:cNvSpPr txBox="1"/>
          <p:nvPr/>
        </p:nvSpPr>
        <p:spPr>
          <a:xfrm>
            <a:off x="2338628" y="3233588"/>
            <a:ext cx="7373773" cy="737235"/>
          </a:xfrm>
          <a:prstGeom prst="rect">
            <a:avLst/>
          </a:prstGeom>
          <a:noFill/>
        </p:spPr>
        <p:txBody>
          <a:bodyPr wrap="square">
            <a:spAutoFit/>
          </a:bodyPr>
          <a:p>
            <a:pPr algn="ctr">
              <a:lnSpc>
                <a:spcPct val="150000"/>
              </a:lnSpc>
            </a:pPr>
            <a:r>
              <a:rPr lang="zh-CN" altLang="en-US" sz="1400" dirty="0">
                <a:solidFill>
                  <a:srgbClr val="C00000"/>
                </a:solidFill>
                <a:latin typeface="思源黑体 Normal" panose="020B0400000000000000" pitchFamily="34" charset="-122"/>
                <a:ea typeface="思源黑体 Normal" panose="020B0400000000000000" pitchFamily="34" charset="-122"/>
              </a:rPr>
              <a:t>共青团是党的有力的后备军，是中国青少年最先进的组织，真正有理想有抱负的青少年应该争取加入到青少年自己的先进组织中来</a:t>
            </a:r>
            <a:endParaRPr lang="zh-CN" altLang="en-US" sz="1400" dirty="0">
              <a:solidFill>
                <a:srgbClr val="C00000"/>
              </a:solidFill>
              <a:latin typeface="思源黑体 Normal" panose="020B0400000000000000" pitchFamily="34" charset="-122"/>
              <a:ea typeface="思源黑体 Normal"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anim calcmode="lin" valueType="num">
                                      <p:cBhvr>
                                        <p:cTn id="8" dur="500" fill="hold"/>
                                        <p:tgtEl>
                                          <p:spTgt spid="21"/>
                                        </p:tgtEl>
                                        <p:attrNameLst>
                                          <p:attrName>ppt_x</p:attrName>
                                        </p:attrNameLst>
                                      </p:cBhvr>
                                      <p:tavLst>
                                        <p:tav tm="0">
                                          <p:val>
                                            <p:strVal val="#ppt_x"/>
                                          </p:val>
                                        </p:tav>
                                        <p:tav tm="100000">
                                          <p:val>
                                            <p:strVal val="#ppt_x"/>
                                          </p:val>
                                        </p:tav>
                                      </p:tavLst>
                                    </p:anim>
                                    <p:anim calcmode="lin" valueType="num">
                                      <p:cBhvr>
                                        <p:cTn id="9" dur="500" fill="hold"/>
                                        <p:tgtEl>
                                          <p:spTgt spid="2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4" presetClass="entr" presetSubtype="10" fill="hold"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randombar(horizontal)">
                                      <p:cBhvr>
                                        <p:cTn id="13" dur="500"/>
                                        <p:tgtEl>
                                          <p:spTgt spid="19"/>
                                        </p:tgtEl>
                                      </p:cBhvr>
                                    </p:animEffect>
                                  </p:childTnLst>
                                </p:cTn>
                              </p:par>
                              <p:par>
                                <p:cTn id="14" presetID="22" presetClass="entr" presetSubtype="8" fill="hold" nodeType="withEffect">
                                  <p:stCondLst>
                                    <p:cond delay="0"/>
                                  </p:stCondLst>
                                  <p:childTnLst>
                                    <p:set>
                                      <p:cBhvr>
                                        <p:cTn id="15" dur="1" fill="hold">
                                          <p:stCondLst>
                                            <p:cond delay="0"/>
                                          </p:stCondLst>
                                        </p:cTn>
                                        <p:tgtEl>
                                          <p:spTgt spid="50"/>
                                        </p:tgtEl>
                                        <p:attrNameLst>
                                          <p:attrName>style.visibility</p:attrName>
                                        </p:attrNameLst>
                                      </p:cBhvr>
                                      <p:to>
                                        <p:strVal val="visible"/>
                                      </p:to>
                                    </p:set>
                                    <p:animEffect transition="in" filter="wipe(left)">
                                      <p:cBhvr>
                                        <p:cTn id="16" dur="500"/>
                                        <p:tgtEl>
                                          <p:spTgt spid="50"/>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500"/>
                                        <p:tgtEl>
                                          <p:spTgt spid="32"/>
                                        </p:tgtEl>
                                      </p:cBhvr>
                                    </p:animEffect>
                                  </p:childTnLst>
                                </p:cTn>
                              </p:par>
                              <p:par>
                                <p:cTn id="21" presetID="10" presetClass="entr" presetSubtype="0" fill="hold" nodeType="with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fade">
                                      <p:cBhvr>
                                        <p:cTn id="23" dur="500"/>
                                        <p:tgtEl>
                                          <p:spTgt spid="23"/>
                                        </p:tgtEl>
                                      </p:cBhvr>
                                    </p:animEffect>
                                  </p:childTnLst>
                                </p:cTn>
                              </p:par>
                              <p:par>
                                <p:cTn id="24" presetID="10" presetClass="entr" presetSubtype="0" fill="hold" nodeType="with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500"/>
                                        <p:tgtEl>
                                          <p:spTgt spid="17"/>
                                        </p:tgtEl>
                                      </p:cBhvr>
                                    </p:animEffect>
                                  </p:childTnLst>
                                </p:cTn>
                              </p:par>
                              <p:par>
                                <p:cTn id="27" presetID="14" presetClass="entr" presetSubtype="1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randombar(horizontal)">
                                      <p:cBhvr>
                                        <p:cTn id="2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文本框 88"/>
          <p:cNvSpPr txBox="1"/>
          <p:nvPr/>
        </p:nvSpPr>
        <p:spPr>
          <a:xfrm>
            <a:off x="4978342" y="1438186"/>
            <a:ext cx="2249805" cy="922020"/>
          </a:xfrm>
          <a:prstGeom prst="rect">
            <a:avLst/>
          </a:prstGeom>
          <a:noFill/>
        </p:spPr>
        <p:txBody>
          <a:bodyPr wrap="none" rtlCol="0">
            <a:spAutoFit/>
          </a:bodyPr>
          <a:p>
            <a:pPr algn="ctr"/>
            <a:r>
              <a:rPr kumimoji="1" lang="zh-CN" altLang="en-US" sz="5400" b="1" dirty="0">
                <a:solidFill>
                  <a:srgbClr val="C00000"/>
                </a:solidFill>
                <a:latin typeface="思源黑体 Normal" panose="020B0400000000000000" pitchFamily="34" charset="-122"/>
                <a:ea typeface="思源黑体 Normal" panose="020B0400000000000000" pitchFamily="34" charset="-122"/>
              </a:rPr>
              <a:t>第</a:t>
            </a:r>
            <a:r>
              <a:rPr kumimoji="1" lang="zh-CN" altLang="en-US" sz="5400" b="1" dirty="0">
                <a:solidFill>
                  <a:srgbClr val="C00000"/>
                </a:solidFill>
                <a:latin typeface="思源黑体 Normal" panose="020B0400000000000000" pitchFamily="34" charset="-122"/>
                <a:ea typeface="思源黑体 Normal" panose="020B0400000000000000" pitchFamily="34" charset="-122"/>
              </a:rPr>
              <a:t>三章</a:t>
            </a:r>
            <a:endParaRPr kumimoji="1" lang="zh-CN" altLang="en-US" sz="5400" b="1" dirty="0">
              <a:solidFill>
                <a:srgbClr val="C00000"/>
              </a:solidFill>
              <a:latin typeface="思源黑体 Normal" panose="020B0400000000000000" pitchFamily="34" charset="-122"/>
              <a:ea typeface="思源黑体 Normal" panose="020B0400000000000000" pitchFamily="34" charset="-122"/>
            </a:endParaRPr>
          </a:p>
        </p:txBody>
      </p:sp>
      <p:sp>
        <p:nvSpPr>
          <p:cNvPr id="92" name="TextBox 38">
            <a:hlinkClick r:id="" action="ppaction://hlinkshowjump?jump=nextslide"/>
          </p:cNvPr>
          <p:cNvSpPr txBox="1">
            <a:spLocks noChangeArrowheads="1"/>
          </p:cNvSpPr>
          <p:nvPr/>
        </p:nvSpPr>
        <p:spPr bwMode="auto">
          <a:xfrm>
            <a:off x="2418019" y="2517535"/>
            <a:ext cx="7375578" cy="1106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lvl="0" algn="ctr" eaLnBrk="1" hangingPunct="1">
              <a:defRPr/>
            </a:pPr>
            <a:r>
              <a:rPr lang="zh-CN" altLang="en-US" sz="6600" dirty="0">
                <a:solidFill>
                  <a:srgbClr val="C00000"/>
                </a:solidFill>
                <a:latin typeface="思源黑体 Normal" panose="020B0400000000000000" pitchFamily="34" charset="-122"/>
                <a:ea typeface="思源黑体 Normal" panose="020B0400000000000000" pitchFamily="34" charset="-122"/>
              </a:rPr>
              <a:t>发展</a:t>
            </a:r>
            <a:r>
              <a:rPr lang="zh-CN" altLang="en-US" sz="6600" dirty="0">
                <a:solidFill>
                  <a:srgbClr val="C00000"/>
                </a:solidFill>
                <a:latin typeface="思源黑体 Normal" panose="020B0400000000000000" pitchFamily="34" charset="-122"/>
                <a:ea typeface="思源黑体 Normal" panose="020B0400000000000000" pitchFamily="34" charset="-122"/>
              </a:rPr>
              <a:t>新团员程序</a:t>
            </a:r>
            <a:endParaRPr lang="zh-CN" altLang="en-US" sz="6600" dirty="0">
              <a:solidFill>
                <a:srgbClr val="C00000"/>
              </a:solidFill>
              <a:latin typeface="思源黑体 Normal" panose="020B0400000000000000" pitchFamily="34" charset="-122"/>
              <a:ea typeface="思源黑体 Normal" panose="020B0400000000000000" pitchFamily="34" charset="-122"/>
            </a:endParaRPr>
          </a:p>
        </p:txBody>
      </p:sp>
      <p:sp>
        <p:nvSpPr>
          <p:cNvPr id="91" name="文本框 90"/>
          <p:cNvSpPr txBox="1"/>
          <p:nvPr/>
        </p:nvSpPr>
        <p:spPr>
          <a:xfrm>
            <a:off x="2762402" y="3718560"/>
            <a:ext cx="6698361" cy="737235"/>
          </a:xfrm>
          <a:prstGeom prst="rect">
            <a:avLst/>
          </a:prstGeom>
          <a:noFill/>
        </p:spPr>
        <p:txBody>
          <a:bodyPr wrap="square" rtlCol="0">
            <a:spAutoFit/>
          </a:bodyPr>
          <a:p>
            <a:pPr algn="ctr">
              <a:lnSpc>
                <a:spcPct val="150000"/>
              </a:lnSpc>
            </a:pPr>
            <a:r>
              <a:rPr kumimoji="1" lang="zh-CN" altLang="en-US" sz="1400" b="1" dirty="0">
                <a:solidFill>
                  <a:srgbClr val="C00000"/>
                </a:solidFill>
                <a:latin typeface="思源黑体 Normal" panose="020B0400000000000000" pitchFamily="34" charset="-122"/>
                <a:ea typeface="思源黑体 Normal" panose="020B0400000000000000" pitchFamily="34" charset="-122"/>
              </a:rPr>
              <a:t>共青团是党的有力的后备军，是中国青少年最先进的组织，真正有理想有抱负的青少年应该争取加入到青少年自己的先进组织中来</a:t>
            </a:r>
            <a:endParaRPr kumimoji="1" lang="zh-CN" altLang="en-US" sz="1400" b="1" dirty="0">
              <a:solidFill>
                <a:srgbClr val="C00000"/>
              </a:solidFill>
              <a:latin typeface="思源黑体 Normal" panose="020B0400000000000000" pitchFamily="34" charset="-122"/>
              <a:ea typeface="思源黑体 Normal"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randombar(horizontal)">
                                      <p:cBhvr>
                                        <p:cTn id="7" dur="500"/>
                                        <p:tgtEl>
                                          <p:spTgt spid="89"/>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92"/>
                                        </p:tgtEl>
                                        <p:attrNameLst>
                                          <p:attrName>style.visibility</p:attrName>
                                        </p:attrNameLst>
                                      </p:cBhvr>
                                      <p:to>
                                        <p:strVal val="visible"/>
                                      </p:to>
                                    </p:set>
                                    <p:animEffect transition="in" filter="barn(inVertical)">
                                      <p:cBhvr>
                                        <p:cTn id="12" dur="500"/>
                                        <p:tgtEl>
                                          <p:spTgt spid="92"/>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4" fill="hold" grpId="0" nodeType="clickEffect">
                                  <p:stCondLst>
                                    <p:cond delay="0"/>
                                  </p:stCondLst>
                                  <p:childTnLst>
                                    <p:set>
                                      <p:cBhvr>
                                        <p:cTn id="16" dur="1" fill="hold">
                                          <p:stCondLst>
                                            <p:cond delay="0"/>
                                          </p:stCondLst>
                                        </p:cTn>
                                        <p:tgtEl>
                                          <p:spTgt spid="91"/>
                                        </p:tgtEl>
                                        <p:attrNameLst>
                                          <p:attrName>style.visibility</p:attrName>
                                        </p:attrNameLst>
                                      </p:cBhvr>
                                      <p:to>
                                        <p:strVal val="visible"/>
                                      </p:to>
                                    </p:set>
                                    <p:anim calcmode="lin" valueType="num">
                                      <p:cBhvr additive="base">
                                        <p:cTn id="17" dur="500"/>
                                        <p:tgtEl>
                                          <p:spTgt spid="91"/>
                                        </p:tgtEl>
                                        <p:attrNameLst>
                                          <p:attrName>ppt_y</p:attrName>
                                        </p:attrNameLst>
                                      </p:cBhvr>
                                      <p:tavLst>
                                        <p:tav tm="0">
                                          <p:val>
                                            <p:strVal val="#ppt_y+#ppt_h*1.125000"/>
                                          </p:val>
                                        </p:tav>
                                        <p:tav tm="100000">
                                          <p:val>
                                            <p:strVal val="#ppt_y"/>
                                          </p:val>
                                        </p:tav>
                                      </p:tavLst>
                                    </p:anim>
                                    <p:animEffect transition="in" filter="wipe(up)">
                                      <p:cBhvr>
                                        <p:cTn id="18"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P spid="92" grpId="0"/>
      <p:bldP spid="9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itds6"/>
          <p:cNvSpPr/>
          <p:nvPr/>
        </p:nvSpPr>
        <p:spPr>
          <a:xfrm>
            <a:off x="4114800" y="509239"/>
            <a:ext cx="3962400" cy="523220"/>
          </a:xfrm>
          <a:prstGeom prst="rect">
            <a:avLst/>
          </a:prstGeom>
        </p:spPr>
        <p:txBody>
          <a:bodyPr wrap="square">
            <a:spAutoFit/>
          </a:bodyPr>
          <a:lstStyle/>
          <a:p>
            <a:pPr algn="ctr" defTabSz="593725"/>
            <a:r>
              <a:rPr lang="zh-CN" altLang="en-US" sz="280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rPr>
              <a:t>发展新团员程序 </a:t>
            </a:r>
            <a:endParaRPr lang="zh-CN" altLang="en-US" sz="280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grpSp>
        <p:nvGrpSpPr>
          <p:cNvPr id="5" name="Group 4"/>
          <p:cNvGrpSpPr>
            <a:grpSpLocks noChangeAspect="1"/>
          </p:cNvGrpSpPr>
          <p:nvPr/>
        </p:nvGrpSpPr>
        <p:grpSpPr bwMode="auto">
          <a:xfrm flipH="1">
            <a:off x="4034264" y="377112"/>
            <a:ext cx="316225" cy="700869"/>
            <a:chOff x="1" y="-20"/>
            <a:chExt cx="1137" cy="2520"/>
          </a:xfrm>
          <a:gradFill>
            <a:gsLst>
              <a:gs pos="0">
                <a:srgbClr val="C00000"/>
              </a:gs>
              <a:gs pos="100000">
                <a:srgbClr val="F3D693">
                  <a:alpha val="1000"/>
                </a:srgbClr>
              </a:gs>
            </a:gsLst>
            <a:lin ang="5400000" scaled="1"/>
          </a:gradFill>
        </p:grpSpPr>
        <p:sp>
          <p:nvSpPr>
            <p:cNvPr id="6" name="Freeform 5"/>
            <p:cNvSpPr/>
            <p:nvPr/>
          </p:nvSpPr>
          <p:spPr bwMode="auto">
            <a:xfrm>
              <a:off x="80" y="2302"/>
              <a:ext cx="295" cy="198"/>
            </a:xfrm>
            <a:custGeom>
              <a:avLst/>
              <a:gdLst>
                <a:gd name="T0" fmla="*/ 110 w 180"/>
                <a:gd name="T1" fmla="*/ 76 h 121"/>
                <a:gd name="T2" fmla="*/ 2 w 180"/>
                <a:gd name="T3" fmla="*/ 86 h 121"/>
                <a:gd name="T4" fmla="*/ 180 w 180"/>
                <a:gd name="T5" fmla="*/ 48 h 121"/>
                <a:gd name="T6" fmla="*/ 7 w 180"/>
                <a:gd name="T7" fmla="*/ 65 h 121"/>
                <a:gd name="T8" fmla="*/ 4 w 180"/>
                <a:gd name="T9" fmla="*/ 70 h 121"/>
                <a:gd name="T10" fmla="*/ 110 w 180"/>
                <a:gd name="T11" fmla="*/ 76 h 121"/>
              </a:gdLst>
              <a:ahLst/>
              <a:cxnLst>
                <a:cxn ang="0">
                  <a:pos x="T0" y="T1"/>
                </a:cxn>
                <a:cxn ang="0">
                  <a:pos x="T2" y="T3"/>
                </a:cxn>
                <a:cxn ang="0">
                  <a:pos x="T4" y="T5"/>
                </a:cxn>
                <a:cxn ang="0">
                  <a:pos x="T6" y="T7"/>
                </a:cxn>
                <a:cxn ang="0">
                  <a:pos x="T8" y="T9"/>
                </a:cxn>
                <a:cxn ang="0">
                  <a:pos x="T10" y="T11"/>
                </a:cxn>
              </a:cxnLst>
              <a:rect l="0" t="0" r="r" b="b"/>
              <a:pathLst>
                <a:path w="180" h="121">
                  <a:moveTo>
                    <a:pt x="110" y="76"/>
                  </a:moveTo>
                  <a:cubicBezTo>
                    <a:pt x="68" y="96"/>
                    <a:pt x="0" y="85"/>
                    <a:pt x="2" y="86"/>
                  </a:cubicBezTo>
                  <a:cubicBezTo>
                    <a:pt x="72" y="121"/>
                    <a:pt x="154" y="108"/>
                    <a:pt x="180" y="48"/>
                  </a:cubicBezTo>
                  <a:cubicBezTo>
                    <a:pt x="90" y="54"/>
                    <a:pt x="57" y="0"/>
                    <a:pt x="7" y="65"/>
                  </a:cubicBezTo>
                  <a:cubicBezTo>
                    <a:pt x="6" y="67"/>
                    <a:pt x="5" y="69"/>
                    <a:pt x="4" y="70"/>
                  </a:cubicBezTo>
                  <a:cubicBezTo>
                    <a:pt x="1" y="74"/>
                    <a:pt x="57" y="81"/>
                    <a:pt x="110"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 name="Freeform 6"/>
            <p:cNvSpPr/>
            <p:nvPr/>
          </p:nvSpPr>
          <p:spPr bwMode="auto">
            <a:xfrm>
              <a:off x="87" y="2185"/>
              <a:ext cx="211" cy="207"/>
            </a:xfrm>
            <a:custGeom>
              <a:avLst/>
              <a:gdLst>
                <a:gd name="T0" fmla="*/ 129 w 129"/>
                <a:gd name="T1" fmla="*/ 13 h 126"/>
                <a:gd name="T2" fmla="*/ 83 w 129"/>
                <a:gd name="T3" fmla="*/ 100 h 126"/>
                <a:gd name="T4" fmla="*/ 50 w 129"/>
                <a:gd name="T5" fmla="*/ 96 h 126"/>
                <a:gd name="T6" fmla="*/ 83 w 129"/>
                <a:gd name="T7" fmla="*/ 36 h 126"/>
                <a:gd name="T8" fmla="*/ 33 w 129"/>
                <a:gd name="T9" fmla="*/ 100 h 126"/>
                <a:gd name="T10" fmla="*/ 3 w 129"/>
                <a:gd name="T11" fmla="*/ 126 h 126"/>
                <a:gd name="T12" fmla="*/ 129 w 129"/>
                <a:gd name="T13" fmla="*/ 13 h 126"/>
              </a:gdLst>
              <a:ahLst/>
              <a:cxnLst>
                <a:cxn ang="0">
                  <a:pos x="T0" y="T1"/>
                </a:cxn>
                <a:cxn ang="0">
                  <a:pos x="T2" y="T3"/>
                </a:cxn>
                <a:cxn ang="0">
                  <a:pos x="T4" y="T5"/>
                </a:cxn>
                <a:cxn ang="0">
                  <a:pos x="T6" y="T7"/>
                </a:cxn>
                <a:cxn ang="0">
                  <a:pos x="T8" y="T9"/>
                </a:cxn>
                <a:cxn ang="0">
                  <a:pos x="T10" y="T11"/>
                </a:cxn>
                <a:cxn ang="0">
                  <a:pos x="T12" y="T13"/>
                </a:cxn>
              </a:cxnLst>
              <a:rect l="0" t="0" r="r" b="b"/>
              <a:pathLst>
                <a:path w="129" h="126">
                  <a:moveTo>
                    <a:pt x="129" y="13"/>
                  </a:moveTo>
                  <a:cubicBezTo>
                    <a:pt x="86" y="64"/>
                    <a:pt x="110" y="78"/>
                    <a:pt x="83" y="100"/>
                  </a:cubicBezTo>
                  <a:cubicBezTo>
                    <a:pt x="72" y="97"/>
                    <a:pt x="61" y="94"/>
                    <a:pt x="50" y="96"/>
                  </a:cubicBezTo>
                  <a:cubicBezTo>
                    <a:pt x="58" y="59"/>
                    <a:pt x="86" y="35"/>
                    <a:pt x="83" y="36"/>
                  </a:cubicBezTo>
                  <a:cubicBezTo>
                    <a:pt x="81" y="36"/>
                    <a:pt x="43" y="61"/>
                    <a:pt x="33" y="100"/>
                  </a:cubicBezTo>
                  <a:cubicBezTo>
                    <a:pt x="21" y="105"/>
                    <a:pt x="12" y="115"/>
                    <a:pt x="3" y="126"/>
                  </a:cubicBezTo>
                  <a:cubicBezTo>
                    <a:pt x="0" y="49"/>
                    <a:pt x="69" y="0"/>
                    <a:pt x="12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 name="Freeform 7"/>
            <p:cNvSpPr/>
            <p:nvPr/>
          </p:nvSpPr>
          <p:spPr bwMode="auto">
            <a:xfrm>
              <a:off x="1" y="2401"/>
              <a:ext cx="133" cy="36"/>
            </a:xfrm>
            <a:custGeom>
              <a:avLst/>
              <a:gdLst>
                <a:gd name="T0" fmla="*/ 81 w 81"/>
                <a:gd name="T1" fmla="*/ 22 h 22"/>
                <a:gd name="T2" fmla="*/ 30 w 81"/>
                <a:gd name="T3" fmla="*/ 14 h 22"/>
                <a:gd name="T4" fmla="*/ 53 w 81"/>
                <a:gd name="T5" fmla="*/ 0 h 22"/>
                <a:gd name="T6" fmla="*/ 0 w 81"/>
                <a:gd name="T7" fmla="*/ 16 h 22"/>
                <a:gd name="T8" fmla="*/ 3 w 81"/>
                <a:gd name="T9" fmla="*/ 18 h 22"/>
                <a:gd name="T10" fmla="*/ 81 w 81"/>
                <a:gd name="T11" fmla="*/ 22 h 22"/>
              </a:gdLst>
              <a:ahLst/>
              <a:cxnLst>
                <a:cxn ang="0">
                  <a:pos x="T0" y="T1"/>
                </a:cxn>
                <a:cxn ang="0">
                  <a:pos x="T2" y="T3"/>
                </a:cxn>
                <a:cxn ang="0">
                  <a:pos x="T4" y="T5"/>
                </a:cxn>
                <a:cxn ang="0">
                  <a:pos x="T6" y="T7"/>
                </a:cxn>
                <a:cxn ang="0">
                  <a:pos x="T8" y="T9"/>
                </a:cxn>
                <a:cxn ang="0">
                  <a:pos x="T10" y="T11"/>
                </a:cxn>
              </a:cxnLst>
              <a:rect l="0" t="0" r="r" b="b"/>
              <a:pathLst>
                <a:path w="81" h="22">
                  <a:moveTo>
                    <a:pt x="81" y="22"/>
                  </a:moveTo>
                  <a:cubicBezTo>
                    <a:pt x="64" y="19"/>
                    <a:pt x="46" y="17"/>
                    <a:pt x="30" y="14"/>
                  </a:cubicBezTo>
                  <a:cubicBezTo>
                    <a:pt x="37" y="11"/>
                    <a:pt x="47" y="8"/>
                    <a:pt x="53" y="0"/>
                  </a:cubicBezTo>
                  <a:cubicBezTo>
                    <a:pt x="37" y="9"/>
                    <a:pt x="18" y="11"/>
                    <a:pt x="0" y="16"/>
                  </a:cubicBezTo>
                  <a:cubicBezTo>
                    <a:pt x="0" y="17"/>
                    <a:pt x="0" y="18"/>
                    <a:pt x="3" y="18"/>
                  </a:cubicBezTo>
                  <a:cubicBezTo>
                    <a:pt x="27" y="20"/>
                    <a:pt x="58" y="22"/>
                    <a:pt x="8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9" name="Freeform 8"/>
            <p:cNvSpPr/>
            <p:nvPr/>
          </p:nvSpPr>
          <p:spPr bwMode="auto">
            <a:xfrm>
              <a:off x="316" y="2199"/>
              <a:ext cx="274" cy="186"/>
            </a:xfrm>
            <a:custGeom>
              <a:avLst/>
              <a:gdLst>
                <a:gd name="T0" fmla="*/ 105 w 167"/>
                <a:gd name="T1" fmla="*/ 63 h 114"/>
                <a:gd name="T2" fmla="*/ 3 w 167"/>
                <a:gd name="T3" fmla="*/ 93 h 114"/>
                <a:gd name="T4" fmla="*/ 167 w 167"/>
                <a:gd name="T5" fmla="*/ 24 h 114"/>
                <a:gd name="T6" fmla="*/ 4 w 167"/>
                <a:gd name="T7" fmla="*/ 72 h 114"/>
                <a:gd name="T8" fmla="*/ 2 w 167"/>
                <a:gd name="T9" fmla="*/ 77 h 114"/>
                <a:gd name="T10" fmla="*/ 105 w 167"/>
                <a:gd name="T11" fmla="*/ 63 h 114"/>
              </a:gdLst>
              <a:ahLst/>
              <a:cxnLst>
                <a:cxn ang="0">
                  <a:pos x="T0" y="T1"/>
                </a:cxn>
                <a:cxn ang="0">
                  <a:pos x="T2" y="T3"/>
                </a:cxn>
                <a:cxn ang="0">
                  <a:pos x="T4" y="T5"/>
                </a:cxn>
                <a:cxn ang="0">
                  <a:pos x="T6" y="T7"/>
                </a:cxn>
                <a:cxn ang="0">
                  <a:pos x="T8" y="T9"/>
                </a:cxn>
                <a:cxn ang="0">
                  <a:pos x="T10" y="T11"/>
                </a:cxn>
              </a:cxnLst>
              <a:rect l="0" t="0" r="r" b="b"/>
              <a:pathLst>
                <a:path w="167" h="114">
                  <a:moveTo>
                    <a:pt x="105" y="63"/>
                  </a:moveTo>
                  <a:cubicBezTo>
                    <a:pt x="68" y="90"/>
                    <a:pt x="1" y="92"/>
                    <a:pt x="3" y="93"/>
                  </a:cubicBezTo>
                  <a:cubicBezTo>
                    <a:pt x="77" y="114"/>
                    <a:pt x="154" y="86"/>
                    <a:pt x="167" y="24"/>
                  </a:cubicBezTo>
                  <a:cubicBezTo>
                    <a:pt x="82" y="46"/>
                    <a:pt x="40" y="0"/>
                    <a:pt x="4" y="72"/>
                  </a:cubicBezTo>
                  <a:cubicBezTo>
                    <a:pt x="3" y="74"/>
                    <a:pt x="3" y="76"/>
                    <a:pt x="2" y="77"/>
                  </a:cubicBezTo>
                  <a:cubicBezTo>
                    <a:pt x="0" y="82"/>
                    <a:pt x="55" y="78"/>
                    <a:pt x="105"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0" name="Freeform 9"/>
            <p:cNvSpPr/>
            <p:nvPr/>
          </p:nvSpPr>
          <p:spPr bwMode="auto">
            <a:xfrm>
              <a:off x="292" y="2082"/>
              <a:ext cx="191" cy="218"/>
            </a:xfrm>
            <a:custGeom>
              <a:avLst/>
              <a:gdLst>
                <a:gd name="T0" fmla="*/ 117 w 117"/>
                <a:gd name="T1" fmla="*/ 1 h 133"/>
                <a:gd name="T2" fmla="*/ 90 w 117"/>
                <a:gd name="T3" fmla="*/ 94 h 133"/>
                <a:gd name="T4" fmla="*/ 56 w 117"/>
                <a:gd name="T5" fmla="*/ 95 h 133"/>
                <a:gd name="T6" fmla="*/ 78 w 117"/>
                <a:gd name="T7" fmla="*/ 32 h 133"/>
                <a:gd name="T8" fmla="*/ 41 w 117"/>
                <a:gd name="T9" fmla="*/ 103 h 133"/>
                <a:gd name="T10" fmla="*/ 17 w 117"/>
                <a:gd name="T11" fmla="*/ 133 h 133"/>
                <a:gd name="T12" fmla="*/ 117 w 117"/>
                <a:gd name="T13" fmla="*/ 1 h 133"/>
              </a:gdLst>
              <a:ahLst/>
              <a:cxnLst>
                <a:cxn ang="0">
                  <a:pos x="T0" y="T1"/>
                </a:cxn>
                <a:cxn ang="0">
                  <a:pos x="T2" y="T3"/>
                </a:cxn>
                <a:cxn ang="0">
                  <a:pos x="T4" y="T5"/>
                </a:cxn>
                <a:cxn ang="0">
                  <a:pos x="T6" y="T7"/>
                </a:cxn>
                <a:cxn ang="0">
                  <a:pos x="T8" y="T9"/>
                </a:cxn>
                <a:cxn ang="0">
                  <a:pos x="T10" y="T11"/>
                </a:cxn>
                <a:cxn ang="0">
                  <a:pos x="T12" y="T13"/>
                </a:cxn>
              </a:cxnLst>
              <a:rect l="0" t="0" r="r" b="b"/>
              <a:pathLst>
                <a:path w="117" h="133">
                  <a:moveTo>
                    <a:pt x="117" y="1"/>
                  </a:moveTo>
                  <a:cubicBezTo>
                    <a:pt x="86" y="59"/>
                    <a:pt x="111" y="67"/>
                    <a:pt x="90" y="94"/>
                  </a:cubicBezTo>
                  <a:cubicBezTo>
                    <a:pt x="78" y="92"/>
                    <a:pt x="67" y="92"/>
                    <a:pt x="56" y="95"/>
                  </a:cubicBezTo>
                  <a:cubicBezTo>
                    <a:pt x="58" y="59"/>
                    <a:pt x="80" y="30"/>
                    <a:pt x="78" y="32"/>
                  </a:cubicBezTo>
                  <a:cubicBezTo>
                    <a:pt x="75" y="33"/>
                    <a:pt x="43" y="63"/>
                    <a:pt x="41" y="103"/>
                  </a:cubicBezTo>
                  <a:cubicBezTo>
                    <a:pt x="31" y="110"/>
                    <a:pt x="23" y="121"/>
                    <a:pt x="17" y="133"/>
                  </a:cubicBezTo>
                  <a:cubicBezTo>
                    <a:pt x="0" y="59"/>
                    <a:pt x="57" y="0"/>
                    <a:pt x="1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1" name="Freeform 10"/>
            <p:cNvSpPr/>
            <p:nvPr/>
          </p:nvSpPr>
          <p:spPr bwMode="auto">
            <a:xfrm>
              <a:off x="239" y="2310"/>
              <a:ext cx="131" cy="46"/>
            </a:xfrm>
            <a:custGeom>
              <a:avLst/>
              <a:gdLst>
                <a:gd name="T0" fmla="*/ 80 w 80"/>
                <a:gd name="T1" fmla="*/ 16 h 28"/>
                <a:gd name="T2" fmla="*/ 29 w 80"/>
                <a:gd name="T3" fmla="*/ 18 h 28"/>
                <a:gd name="T4" fmla="*/ 48 w 80"/>
                <a:gd name="T5" fmla="*/ 0 h 28"/>
                <a:gd name="T6" fmla="*/ 1 w 80"/>
                <a:gd name="T7" fmla="*/ 26 h 28"/>
                <a:gd name="T8" fmla="*/ 3 w 80"/>
                <a:gd name="T9" fmla="*/ 27 h 28"/>
                <a:gd name="T10" fmla="*/ 80 w 80"/>
                <a:gd name="T11" fmla="*/ 16 h 28"/>
              </a:gdLst>
              <a:ahLst/>
              <a:cxnLst>
                <a:cxn ang="0">
                  <a:pos x="T0" y="T1"/>
                </a:cxn>
                <a:cxn ang="0">
                  <a:pos x="T2" y="T3"/>
                </a:cxn>
                <a:cxn ang="0">
                  <a:pos x="T4" y="T5"/>
                </a:cxn>
                <a:cxn ang="0">
                  <a:pos x="T6" y="T7"/>
                </a:cxn>
                <a:cxn ang="0">
                  <a:pos x="T8" y="T9"/>
                </a:cxn>
                <a:cxn ang="0">
                  <a:pos x="T10" y="T11"/>
                </a:cxn>
              </a:cxnLst>
              <a:rect l="0" t="0" r="r" b="b"/>
              <a:pathLst>
                <a:path w="80" h="28">
                  <a:moveTo>
                    <a:pt x="80" y="16"/>
                  </a:moveTo>
                  <a:cubicBezTo>
                    <a:pt x="63" y="17"/>
                    <a:pt x="45" y="18"/>
                    <a:pt x="29" y="18"/>
                  </a:cubicBezTo>
                  <a:cubicBezTo>
                    <a:pt x="35" y="14"/>
                    <a:pt x="44" y="9"/>
                    <a:pt x="48" y="0"/>
                  </a:cubicBezTo>
                  <a:cubicBezTo>
                    <a:pt x="34" y="12"/>
                    <a:pt x="17" y="17"/>
                    <a:pt x="1" y="26"/>
                  </a:cubicBezTo>
                  <a:cubicBezTo>
                    <a:pt x="0" y="27"/>
                    <a:pt x="1" y="28"/>
                    <a:pt x="3" y="27"/>
                  </a:cubicBezTo>
                  <a:cubicBezTo>
                    <a:pt x="27" y="25"/>
                    <a:pt x="57" y="20"/>
                    <a:pt x="8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2" name="Freeform 11"/>
            <p:cNvSpPr/>
            <p:nvPr/>
          </p:nvSpPr>
          <p:spPr bwMode="auto">
            <a:xfrm>
              <a:off x="526" y="2056"/>
              <a:ext cx="246" cy="170"/>
            </a:xfrm>
            <a:custGeom>
              <a:avLst/>
              <a:gdLst>
                <a:gd name="T0" fmla="*/ 98 w 150"/>
                <a:gd name="T1" fmla="*/ 49 h 104"/>
                <a:gd name="T2" fmla="*/ 6 w 150"/>
                <a:gd name="T3" fmla="*/ 97 h 104"/>
                <a:gd name="T4" fmla="*/ 150 w 150"/>
                <a:gd name="T5" fmla="*/ 0 h 104"/>
                <a:gd name="T6" fmla="*/ 3 w 150"/>
                <a:gd name="T7" fmla="*/ 77 h 104"/>
                <a:gd name="T8" fmla="*/ 1 w 150"/>
                <a:gd name="T9" fmla="*/ 82 h 104"/>
                <a:gd name="T10" fmla="*/ 98 w 150"/>
                <a:gd name="T11" fmla="*/ 49 h 104"/>
              </a:gdLst>
              <a:ahLst/>
              <a:cxnLst>
                <a:cxn ang="0">
                  <a:pos x="T0" y="T1"/>
                </a:cxn>
                <a:cxn ang="0">
                  <a:pos x="T2" y="T3"/>
                </a:cxn>
                <a:cxn ang="0">
                  <a:pos x="T4" y="T5"/>
                </a:cxn>
                <a:cxn ang="0">
                  <a:pos x="T6" y="T7"/>
                </a:cxn>
                <a:cxn ang="0">
                  <a:pos x="T8" y="T9"/>
                </a:cxn>
                <a:cxn ang="0">
                  <a:pos x="T10" y="T11"/>
                </a:cxn>
              </a:cxnLst>
              <a:rect l="0" t="0" r="r" b="b"/>
              <a:pathLst>
                <a:path w="150" h="104">
                  <a:moveTo>
                    <a:pt x="98" y="49"/>
                  </a:moveTo>
                  <a:cubicBezTo>
                    <a:pt x="67" y="83"/>
                    <a:pt x="3" y="96"/>
                    <a:pt x="6" y="97"/>
                  </a:cubicBezTo>
                  <a:cubicBezTo>
                    <a:pt x="80" y="104"/>
                    <a:pt x="149" y="63"/>
                    <a:pt x="150" y="0"/>
                  </a:cubicBezTo>
                  <a:cubicBezTo>
                    <a:pt x="73" y="37"/>
                    <a:pt x="24" y="1"/>
                    <a:pt x="3" y="77"/>
                  </a:cubicBezTo>
                  <a:cubicBezTo>
                    <a:pt x="2" y="79"/>
                    <a:pt x="2" y="80"/>
                    <a:pt x="1" y="82"/>
                  </a:cubicBezTo>
                  <a:cubicBezTo>
                    <a:pt x="0" y="87"/>
                    <a:pt x="53" y="73"/>
                    <a:pt x="9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3" name="Freeform 12"/>
            <p:cNvSpPr/>
            <p:nvPr/>
          </p:nvSpPr>
          <p:spPr bwMode="auto">
            <a:xfrm>
              <a:off x="475" y="1929"/>
              <a:ext cx="177" cy="237"/>
            </a:xfrm>
            <a:custGeom>
              <a:avLst/>
              <a:gdLst>
                <a:gd name="T0" fmla="*/ 102 w 108"/>
                <a:gd name="T1" fmla="*/ 0 h 145"/>
                <a:gd name="T2" fmla="*/ 92 w 108"/>
                <a:gd name="T3" fmla="*/ 95 h 145"/>
                <a:gd name="T4" fmla="*/ 61 w 108"/>
                <a:gd name="T5" fmla="*/ 102 h 145"/>
                <a:gd name="T6" fmla="*/ 69 w 108"/>
                <a:gd name="T7" fmla="*/ 37 h 145"/>
                <a:gd name="T8" fmla="*/ 47 w 108"/>
                <a:gd name="T9" fmla="*/ 112 h 145"/>
                <a:gd name="T10" fmla="*/ 30 w 108"/>
                <a:gd name="T11" fmla="*/ 145 h 145"/>
                <a:gd name="T12" fmla="*/ 102 w 10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108" h="145">
                  <a:moveTo>
                    <a:pt x="102" y="0"/>
                  </a:moveTo>
                  <a:cubicBezTo>
                    <a:pt x="82" y="61"/>
                    <a:pt x="108" y="65"/>
                    <a:pt x="92" y="95"/>
                  </a:cubicBezTo>
                  <a:cubicBezTo>
                    <a:pt x="81" y="95"/>
                    <a:pt x="70" y="97"/>
                    <a:pt x="61" y="102"/>
                  </a:cubicBezTo>
                  <a:cubicBezTo>
                    <a:pt x="55" y="67"/>
                    <a:pt x="71" y="35"/>
                    <a:pt x="69" y="37"/>
                  </a:cubicBezTo>
                  <a:cubicBezTo>
                    <a:pt x="67" y="39"/>
                    <a:pt x="42" y="74"/>
                    <a:pt x="47" y="112"/>
                  </a:cubicBezTo>
                  <a:cubicBezTo>
                    <a:pt x="39" y="121"/>
                    <a:pt x="34" y="133"/>
                    <a:pt x="30" y="145"/>
                  </a:cubicBezTo>
                  <a:cubicBezTo>
                    <a:pt x="0" y="78"/>
                    <a:pt x="44" y="1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4" name="Freeform 13"/>
            <p:cNvSpPr/>
            <p:nvPr/>
          </p:nvSpPr>
          <p:spPr bwMode="auto">
            <a:xfrm>
              <a:off x="457" y="2176"/>
              <a:ext cx="122" cy="59"/>
            </a:xfrm>
            <a:custGeom>
              <a:avLst/>
              <a:gdLst>
                <a:gd name="T0" fmla="*/ 74 w 74"/>
                <a:gd name="T1" fmla="*/ 10 h 36"/>
                <a:gd name="T2" fmla="*/ 26 w 74"/>
                <a:gd name="T3" fmla="*/ 21 h 36"/>
                <a:gd name="T4" fmla="*/ 41 w 74"/>
                <a:gd name="T5" fmla="*/ 0 h 36"/>
                <a:gd name="T6" fmla="*/ 0 w 74"/>
                <a:gd name="T7" fmla="*/ 34 h 36"/>
                <a:gd name="T8" fmla="*/ 3 w 74"/>
                <a:gd name="T9" fmla="*/ 35 h 36"/>
                <a:gd name="T10" fmla="*/ 74 w 74"/>
                <a:gd name="T11" fmla="*/ 10 h 36"/>
              </a:gdLst>
              <a:ahLst/>
              <a:cxnLst>
                <a:cxn ang="0">
                  <a:pos x="T0" y="T1"/>
                </a:cxn>
                <a:cxn ang="0">
                  <a:pos x="T2" y="T3"/>
                </a:cxn>
                <a:cxn ang="0">
                  <a:pos x="T4" y="T5"/>
                </a:cxn>
                <a:cxn ang="0">
                  <a:pos x="T6" y="T7"/>
                </a:cxn>
                <a:cxn ang="0">
                  <a:pos x="T8" y="T9"/>
                </a:cxn>
                <a:cxn ang="0">
                  <a:pos x="T10" y="T11"/>
                </a:cxn>
              </a:cxnLst>
              <a:rect l="0" t="0" r="r" b="b"/>
              <a:pathLst>
                <a:path w="74" h="36">
                  <a:moveTo>
                    <a:pt x="74" y="10"/>
                  </a:moveTo>
                  <a:cubicBezTo>
                    <a:pt x="58" y="14"/>
                    <a:pt x="41" y="19"/>
                    <a:pt x="26" y="21"/>
                  </a:cubicBezTo>
                  <a:cubicBezTo>
                    <a:pt x="31" y="17"/>
                    <a:pt x="39" y="10"/>
                    <a:pt x="41" y="0"/>
                  </a:cubicBezTo>
                  <a:cubicBezTo>
                    <a:pt x="30" y="14"/>
                    <a:pt x="14" y="23"/>
                    <a:pt x="0" y="34"/>
                  </a:cubicBezTo>
                  <a:cubicBezTo>
                    <a:pt x="0" y="35"/>
                    <a:pt x="1" y="36"/>
                    <a:pt x="3" y="35"/>
                  </a:cubicBezTo>
                  <a:cubicBezTo>
                    <a:pt x="25" y="28"/>
                    <a:pt x="53" y="18"/>
                    <a:pt x="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5" name="Freeform 14"/>
            <p:cNvSpPr/>
            <p:nvPr/>
          </p:nvSpPr>
          <p:spPr bwMode="auto">
            <a:xfrm>
              <a:off x="706" y="1842"/>
              <a:ext cx="227" cy="195"/>
            </a:xfrm>
            <a:custGeom>
              <a:avLst/>
              <a:gdLst>
                <a:gd name="T0" fmla="*/ 86 w 138"/>
                <a:gd name="T1" fmla="*/ 56 h 119"/>
                <a:gd name="T2" fmla="*/ 7 w 138"/>
                <a:gd name="T3" fmla="*/ 119 h 119"/>
                <a:gd name="T4" fmla="*/ 127 w 138"/>
                <a:gd name="T5" fmla="*/ 0 h 119"/>
                <a:gd name="T6" fmla="*/ 0 w 138"/>
                <a:gd name="T7" fmla="*/ 100 h 119"/>
                <a:gd name="T8" fmla="*/ 0 w 138"/>
                <a:gd name="T9" fmla="*/ 106 h 119"/>
                <a:gd name="T10" fmla="*/ 86 w 138"/>
                <a:gd name="T11" fmla="*/ 56 h 119"/>
              </a:gdLst>
              <a:ahLst/>
              <a:cxnLst>
                <a:cxn ang="0">
                  <a:pos x="T0" y="T1"/>
                </a:cxn>
                <a:cxn ang="0">
                  <a:pos x="T2" y="T3"/>
                </a:cxn>
                <a:cxn ang="0">
                  <a:pos x="T4" y="T5"/>
                </a:cxn>
                <a:cxn ang="0">
                  <a:pos x="T6" y="T7"/>
                </a:cxn>
                <a:cxn ang="0">
                  <a:pos x="T8" y="T9"/>
                </a:cxn>
                <a:cxn ang="0">
                  <a:pos x="T10" y="T11"/>
                </a:cxn>
              </a:cxnLst>
              <a:rect l="0" t="0" r="r" b="b"/>
              <a:pathLst>
                <a:path w="138" h="119">
                  <a:moveTo>
                    <a:pt x="86" y="56"/>
                  </a:moveTo>
                  <a:cubicBezTo>
                    <a:pt x="63" y="94"/>
                    <a:pt x="4" y="119"/>
                    <a:pt x="7" y="119"/>
                  </a:cubicBezTo>
                  <a:cubicBezTo>
                    <a:pt x="79" y="112"/>
                    <a:pt x="138" y="60"/>
                    <a:pt x="127" y="0"/>
                  </a:cubicBezTo>
                  <a:cubicBezTo>
                    <a:pt x="60" y="49"/>
                    <a:pt x="7" y="23"/>
                    <a:pt x="0" y="100"/>
                  </a:cubicBezTo>
                  <a:cubicBezTo>
                    <a:pt x="0" y="102"/>
                    <a:pt x="0" y="104"/>
                    <a:pt x="0" y="106"/>
                  </a:cubicBezTo>
                  <a:cubicBezTo>
                    <a:pt x="0" y="110"/>
                    <a:pt x="48" y="87"/>
                    <a:pt x="8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6" name="Freeform 15"/>
            <p:cNvSpPr/>
            <p:nvPr/>
          </p:nvSpPr>
          <p:spPr bwMode="auto">
            <a:xfrm>
              <a:off x="631" y="1742"/>
              <a:ext cx="166" cy="249"/>
            </a:xfrm>
            <a:custGeom>
              <a:avLst/>
              <a:gdLst>
                <a:gd name="T0" fmla="*/ 83 w 101"/>
                <a:gd name="T1" fmla="*/ 0 h 152"/>
                <a:gd name="T2" fmla="*/ 91 w 101"/>
                <a:gd name="T3" fmla="*/ 92 h 152"/>
                <a:gd name="T4" fmla="*/ 62 w 101"/>
                <a:gd name="T5" fmla="*/ 106 h 152"/>
                <a:gd name="T6" fmla="*/ 59 w 101"/>
                <a:gd name="T7" fmla="*/ 41 h 152"/>
                <a:gd name="T8" fmla="*/ 51 w 101"/>
                <a:gd name="T9" fmla="*/ 118 h 152"/>
                <a:gd name="T10" fmla="*/ 41 w 101"/>
                <a:gd name="T11" fmla="*/ 152 h 152"/>
                <a:gd name="T12" fmla="*/ 83 w 101"/>
                <a:gd name="T13" fmla="*/ 0 h 152"/>
              </a:gdLst>
              <a:ahLst/>
              <a:cxnLst>
                <a:cxn ang="0">
                  <a:pos x="T0" y="T1"/>
                </a:cxn>
                <a:cxn ang="0">
                  <a:pos x="T2" y="T3"/>
                </a:cxn>
                <a:cxn ang="0">
                  <a:pos x="T4" y="T5"/>
                </a:cxn>
                <a:cxn ang="0">
                  <a:pos x="T6" y="T7"/>
                </a:cxn>
                <a:cxn ang="0">
                  <a:pos x="T8" y="T9"/>
                </a:cxn>
                <a:cxn ang="0">
                  <a:pos x="T10" y="T11"/>
                </a:cxn>
                <a:cxn ang="0">
                  <a:pos x="T12" y="T13"/>
                </a:cxn>
              </a:cxnLst>
              <a:rect l="0" t="0" r="r" b="b"/>
              <a:pathLst>
                <a:path w="101" h="152">
                  <a:moveTo>
                    <a:pt x="83" y="0"/>
                  </a:moveTo>
                  <a:cubicBezTo>
                    <a:pt x="75" y="62"/>
                    <a:pt x="101" y="61"/>
                    <a:pt x="91" y="92"/>
                  </a:cubicBezTo>
                  <a:cubicBezTo>
                    <a:pt x="81" y="95"/>
                    <a:pt x="70" y="99"/>
                    <a:pt x="62" y="106"/>
                  </a:cubicBezTo>
                  <a:cubicBezTo>
                    <a:pt x="51" y="73"/>
                    <a:pt x="60" y="39"/>
                    <a:pt x="59" y="41"/>
                  </a:cubicBezTo>
                  <a:cubicBezTo>
                    <a:pt x="57" y="43"/>
                    <a:pt x="39" y="82"/>
                    <a:pt x="51" y="118"/>
                  </a:cubicBezTo>
                  <a:cubicBezTo>
                    <a:pt x="45" y="128"/>
                    <a:pt x="42" y="140"/>
                    <a:pt x="41" y="152"/>
                  </a:cubicBezTo>
                  <a:cubicBezTo>
                    <a:pt x="0" y="93"/>
                    <a:pt x="29" y="2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7" name="Freeform 16"/>
            <p:cNvSpPr/>
            <p:nvPr/>
          </p:nvSpPr>
          <p:spPr bwMode="auto">
            <a:xfrm>
              <a:off x="646" y="2001"/>
              <a:ext cx="110" cy="67"/>
            </a:xfrm>
            <a:custGeom>
              <a:avLst/>
              <a:gdLst>
                <a:gd name="T0" fmla="*/ 67 w 67"/>
                <a:gd name="T1" fmla="*/ 4 h 41"/>
                <a:gd name="T2" fmla="*/ 22 w 67"/>
                <a:gd name="T3" fmla="*/ 23 h 41"/>
                <a:gd name="T4" fmla="*/ 33 w 67"/>
                <a:gd name="T5" fmla="*/ 0 h 41"/>
                <a:gd name="T6" fmla="*/ 0 w 67"/>
                <a:gd name="T7" fmla="*/ 40 h 41"/>
                <a:gd name="T8" fmla="*/ 3 w 67"/>
                <a:gd name="T9" fmla="*/ 40 h 41"/>
                <a:gd name="T10" fmla="*/ 67 w 67"/>
                <a:gd name="T11" fmla="*/ 4 h 41"/>
              </a:gdLst>
              <a:ahLst/>
              <a:cxnLst>
                <a:cxn ang="0">
                  <a:pos x="T0" y="T1"/>
                </a:cxn>
                <a:cxn ang="0">
                  <a:pos x="T2" y="T3"/>
                </a:cxn>
                <a:cxn ang="0">
                  <a:pos x="T4" y="T5"/>
                </a:cxn>
                <a:cxn ang="0">
                  <a:pos x="T6" y="T7"/>
                </a:cxn>
                <a:cxn ang="0">
                  <a:pos x="T8" y="T9"/>
                </a:cxn>
                <a:cxn ang="0">
                  <a:pos x="T10" y="T11"/>
                </a:cxn>
              </a:cxnLst>
              <a:rect l="0" t="0" r="r" b="b"/>
              <a:pathLst>
                <a:path w="67" h="41">
                  <a:moveTo>
                    <a:pt x="67" y="4"/>
                  </a:moveTo>
                  <a:cubicBezTo>
                    <a:pt x="52" y="10"/>
                    <a:pt x="36" y="18"/>
                    <a:pt x="22" y="23"/>
                  </a:cubicBezTo>
                  <a:cubicBezTo>
                    <a:pt x="26" y="18"/>
                    <a:pt x="33" y="10"/>
                    <a:pt x="33" y="0"/>
                  </a:cubicBezTo>
                  <a:cubicBezTo>
                    <a:pt x="25" y="16"/>
                    <a:pt x="11" y="27"/>
                    <a:pt x="0" y="40"/>
                  </a:cubicBezTo>
                  <a:cubicBezTo>
                    <a:pt x="0" y="41"/>
                    <a:pt x="1" y="41"/>
                    <a:pt x="3" y="40"/>
                  </a:cubicBezTo>
                  <a:cubicBezTo>
                    <a:pt x="23" y="30"/>
                    <a:pt x="48" y="15"/>
                    <a:pt x="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8" name="Freeform 17"/>
            <p:cNvSpPr/>
            <p:nvPr/>
          </p:nvSpPr>
          <p:spPr bwMode="auto">
            <a:xfrm>
              <a:off x="829" y="1609"/>
              <a:ext cx="219" cy="223"/>
            </a:xfrm>
            <a:custGeom>
              <a:avLst/>
              <a:gdLst>
                <a:gd name="T0" fmla="*/ 83 w 133"/>
                <a:gd name="T1" fmla="*/ 62 h 136"/>
                <a:gd name="T2" fmla="*/ 18 w 133"/>
                <a:gd name="T3" fmla="*/ 136 h 136"/>
                <a:gd name="T4" fmla="*/ 112 w 133"/>
                <a:gd name="T5" fmla="*/ 0 h 136"/>
                <a:gd name="T6" fmla="*/ 8 w 133"/>
                <a:gd name="T7" fmla="*/ 119 h 136"/>
                <a:gd name="T8" fmla="*/ 9 w 133"/>
                <a:gd name="T9" fmla="*/ 125 h 136"/>
                <a:gd name="T10" fmla="*/ 83 w 133"/>
                <a:gd name="T11" fmla="*/ 62 h 136"/>
              </a:gdLst>
              <a:ahLst/>
              <a:cxnLst>
                <a:cxn ang="0">
                  <a:pos x="T0" y="T1"/>
                </a:cxn>
                <a:cxn ang="0">
                  <a:pos x="T2" y="T3"/>
                </a:cxn>
                <a:cxn ang="0">
                  <a:pos x="T4" y="T5"/>
                </a:cxn>
                <a:cxn ang="0">
                  <a:pos x="T6" y="T7"/>
                </a:cxn>
                <a:cxn ang="0">
                  <a:pos x="T8" y="T9"/>
                </a:cxn>
                <a:cxn ang="0">
                  <a:pos x="T10" y="T11"/>
                </a:cxn>
              </a:cxnLst>
              <a:rect l="0" t="0" r="r" b="b"/>
              <a:pathLst>
                <a:path w="133" h="136">
                  <a:moveTo>
                    <a:pt x="83" y="62"/>
                  </a:moveTo>
                  <a:cubicBezTo>
                    <a:pt x="67" y="102"/>
                    <a:pt x="15" y="136"/>
                    <a:pt x="18" y="136"/>
                  </a:cubicBezTo>
                  <a:cubicBezTo>
                    <a:pt x="86" y="116"/>
                    <a:pt x="133" y="56"/>
                    <a:pt x="112" y="0"/>
                  </a:cubicBezTo>
                  <a:cubicBezTo>
                    <a:pt x="56" y="60"/>
                    <a:pt x="0" y="45"/>
                    <a:pt x="8" y="119"/>
                  </a:cubicBezTo>
                  <a:cubicBezTo>
                    <a:pt x="8" y="121"/>
                    <a:pt x="8" y="123"/>
                    <a:pt x="9" y="125"/>
                  </a:cubicBezTo>
                  <a:cubicBezTo>
                    <a:pt x="9" y="129"/>
                    <a:pt x="51" y="98"/>
                    <a:pt x="8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9" name="Freeform 18"/>
            <p:cNvSpPr/>
            <p:nvPr/>
          </p:nvSpPr>
          <p:spPr bwMode="auto">
            <a:xfrm>
              <a:off x="749" y="1541"/>
              <a:ext cx="149" cy="252"/>
            </a:xfrm>
            <a:custGeom>
              <a:avLst/>
              <a:gdLst>
                <a:gd name="T0" fmla="*/ 63 w 91"/>
                <a:gd name="T1" fmla="*/ 0 h 154"/>
                <a:gd name="T2" fmla="*/ 88 w 91"/>
                <a:gd name="T3" fmla="*/ 87 h 154"/>
                <a:gd name="T4" fmla="*/ 62 w 91"/>
                <a:gd name="T5" fmla="*/ 105 h 154"/>
                <a:gd name="T6" fmla="*/ 47 w 91"/>
                <a:gd name="T7" fmla="*/ 44 h 154"/>
                <a:gd name="T8" fmla="*/ 54 w 91"/>
                <a:gd name="T9" fmla="*/ 119 h 154"/>
                <a:gd name="T10" fmla="*/ 50 w 91"/>
                <a:gd name="T11" fmla="*/ 154 h 154"/>
                <a:gd name="T12" fmla="*/ 63 w 91"/>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91" h="154">
                  <a:moveTo>
                    <a:pt x="63" y="0"/>
                  </a:moveTo>
                  <a:cubicBezTo>
                    <a:pt x="67" y="61"/>
                    <a:pt x="91" y="55"/>
                    <a:pt x="88" y="87"/>
                  </a:cubicBezTo>
                  <a:cubicBezTo>
                    <a:pt x="78" y="92"/>
                    <a:pt x="69" y="97"/>
                    <a:pt x="62" y="105"/>
                  </a:cubicBezTo>
                  <a:cubicBezTo>
                    <a:pt x="45" y="76"/>
                    <a:pt x="48" y="42"/>
                    <a:pt x="47" y="44"/>
                  </a:cubicBezTo>
                  <a:cubicBezTo>
                    <a:pt x="46" y="46"/>
                    <a:pt x="36" y="86"/>
                    <a:pt x="54" y="119"/>
                  </a:cubicBezTo>
                  <a:cubicBezTo>
                    <a:pt x="49" y="130"/>
                    <a:pt x="49" y="142"/>
                    <a:pt x="50" y="154"/>
                  </a:cubicBezTo>
                  <a:cubicBezTo>
                    <a:pt x="0" y="105"/>
                    <a:pt x="15" y="2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0" name="Freeform 19"/>
            <p:cNvSpPr/>
            <p:nvPr/>
          </p:nvSpPr>
          <p:spPr bwMode="auto">
            <a:xfrm>
              <a:off x="795" y="1798"/>
              <a:ext cx="93" cy="78"/>
            </a:xfrm>
            <a:custGeom>
              <a:avLst/>
              <a:gdLst>
                <a:gd name="T0" fmla="*/ 57 w 57"/>
                <a:gd name="T1" fmla="*/ 0 h 48"/>
                <a:gd name="T2" fmla="*/ 18 w 57"/>
                <a:gd name="T3" fmla="*/ 26 h 48"/>
                <a:gd name="T4" fmla="*/ 25 w 57"/>
                <a:gd name="T5" fmla="*/ 2 h 48"/>
                <a:gd name="T6" fmla="*/ 0 w 57"/>
                <a:gd name="T7" fmla="*/ 46 h 48"/>
                <a:gd name="T8" fmla="*/ 3 w 57"/>
                <a:gd name="T9" fmla="*/ 47 h 48"/>
                <a:gd name="T10" fmla="*/ 57 w 57"/>
                <a:gd name="T11" fmla="*/ 0 h 48"/>
              </a:gdLst>
              <a:ahLst/>
              <a:cxnLst>
                <a:cxn ang="0">
                  <a:pos x="T0" y="T1"/>
                </a:cxn>
                <a:cxn ang="0">
                  <a:pos x="T2" y="T3"/>
                </a:cxn>
                <a:cxn ang="0">
                  <a:pos x="T4" y="T5"/>
                </a:cxn>
                <a:cxn ang="0">
                  <a:pos x="T6" y="T7"/>
                </a:cxn>
                <a:cxn ang="0">
                  <a:pos x="T8" y="T9"/>
                </a:cxn>
                <a:cxn ang="0">
                  <a:pos x="T10" y="T11"/>
                </a:cxn>
              </a:cxnLst>
              <a:rect l="0" t="0" r="r" b="b"/>
              <a:pathLst>
                <a:path w="57" h="48">
                  <a:moveTo>
                    <a:pt x="57" y="0"/>
                  </a:moveTo>
                  <a:cubicBezTo>
                    <a:pt x="44" y="9"/>
                    <a:pt x="31" y="19"/>
                    <a:pt x="18" y="26"/>
                  </a:cubicBezTo>
                  <a:cubicBezTo>
                    <a:pt x="21" y="21"/>
                    <a:pt x="26" y="12"/>
                    <a:pt x="25" y="2"/>
                  </a:cubicBezTo>
                  <a:cubicBezTo>
                    <a:pt x="20" y="19"/>
                    <a:pt x="8" y="32"/>
                    <a:pt x="0" y="46"/>
                  </a:cubicBezTo>
                  <a:cubicBezTo>
                    <a:pt x="0" y="48"/>
                    <a:pt x="1" y="48"/>
                    <a:pt x="3" y="47"/>
                  </a:cubicBezTo>
                  <a:cubicBezTo>
                    <a:pt x="20" y="33"/>
                    <a:pt x="41" y="14"/>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1" name="Freeform 20"/>
            <p:cNvSpPr/>
            <p:nvPr/>
          </p:nvSpPr>
          <p:spPr bwMode="auto">
            <a:xfrm>
              <a:off x="910" y="1369"/>
              <a:ext cx="211" cy="244"/>
            </a:xfrm>
            <a:custGeom>
              <a:avLst/>
              <a:gdLst>
                <a:gd name="T0" fmla="*/ 82 w 129"/>
                <a:gd name="T1" fmla="*/ 65 h 149"/>
                <a:gd name="T2" fmla="*/ 33 w 129"/>
                <a:gd name="T3" fmla="*/ 148 h 149"/>
                <a:gd name="T4" fmla="*/ 98 w 129"/>
                <a:gd name="T5" fmla="*/ 0 h 149"/>
                <a:gd name="T6" fmla="*/ 21 w 129"/>
                <a:gd name="T7" fmla="*/ 134 h 149"/>
                <a:gd name="T8" fmla="*/ 23 w 129"/>
                <a:gd name="T9" fmla="*/ 139 h 149"/>
                <a:gd name="T10" fmla="*/ 82 w 129"/>
                <a:gd name="T11" fmla="*/ 65 h 149"/>
              </a:gdLst>
              <a:ahLst/>
              <a:cxnLst>
                <a:cxn ang="0">
                  <a:pos x="T0" y="T1"/>
                </a:cxn>
                <a:cxn ang="0">
                  <a:pos x="T2" y="T3"/>
                </a:cxn>
                <a:cxn ang="0">
                  <a:pos x="T4" y="T5"/>
                </a:cxn>
                <a:cxn ang="0">
                  <a:pos x="T6" y="T7"/>
                </a:cxn>
                <a:cxn ang="0">
                  <a:pos x="T8" y="T9"/>
                </a:cxn>
                <a:cxn ang="0">
                  <a:pos x="T10" y="T11"/>
                </a:cxn>
              </a:cxnLst>
              <a:rect l="0" t="0" r="r" b="b"/>
              <a:pathLst>
                <a:path w="129" h="149">
                  <a:moveTo>
                    <a:pt x="82" y="65"/>
                  </a:moveTo>
                  <a:cubicBezTo>
                    <a:pt x="75" y="106"/>
                    <a:pt x="31" y="149"/>
                    <a:pt x="33" y="148"/>
                  </a:cubicBezTo>
                  <a:cubicBezTo>
                    <a:pt x="95" y="117"/>
                    <a:pt x="129" y="50"/>
                    <a:pt x="98" y="0"/>
                  </a:cubicBezTo>
                  <a:cubicBezTo>
                    <a:pt x="56" y="68"/>
                    <a:pt x="0" y="64"/>
                    <a:pt x="21" y="134"/>
                  </a:cubicBezTo>
                  <a:cubicBezTo>
                    <a:pt x="22" y="136"/>
                    <a:pt x="22" y="137"/>
                    <a:pt x="23" y="139"/>
                  </a:cubicBezTo>
                  <a:cubicBezTo>
                    <a:pt x="24" y="143"/>
                    <a:pt x="58" y="106"/>
                    <a:pt x="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2" name="Freeform 21"/>
            <p:cNvSpPr/>
            <p:nvPr/>
          </p:nvSpPr>
          <p:spPr bwMode="auto">
            <a:xfrm>
              <a:off x="838" y="1335"/>
              <a:ext cx="132" cy="245"/>
            </a:xfrm>
            <a:custGeom>
              <a:avLst/>
              <a:gdLst>
                <a:gd name="T0" fmla="*/ 41 w 81"/>
                <a:gd name="T1" fmla="*/ 0 h 150"/>
                <a:gd name="T2" fmla="*/ 81 w 81"/>
                <a:gd name="T3" fmla="*/ 78 h 150"/>
                <a:gd name="T4" fmla="*/ 60 w 81"/>
                <a:gd name="T5" fmla="*/ 100 h 150"/>
                <a:gd name="T6" fmla="*/ 34 w 81"/>
                <a:gd name="T7" fmla="*/ 45 h 150"/>
                <a:gd name="T8" fmla="*/ 54 w 81"/>
                <a:gd name="T9" fmla="*/ 115 h 150"/>
                <a:gd name="T10" fmla="*/ 57 w 81"/>
                <a:gd name="T11" fmla="*/ 150 h 150"/>
                <a:gd name="T12" fmla="*/ 41 w 8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81" h="150">
                  <a:moveTo>
                    <a:pt x="41" y="0"/>
                  </a:moveTo>
                  <a:cubicBezTo>
                    <a:pt x="56" y="58"/>
                    <a:pt x="79" y="47"/>
                    <a:pt x="81" y="78"/>
                  </a:cubicBezTo>
                  <a:cubicBezTo>
                    <a:pt x="72" y="85"/>
                    <a:pt x="65" y="92"/>
                    <a:pt x="60" y="100"/>
                  </a:cubicBezTo>
                  <a:cubicBezTo>
                    <a:pt x="38" y="75"/>
                    <a:pt x="35" y="42"/>
                    <a:pt x="34" y="45"/>
                  </a:cubicBezTo>
                  <a:cubicBezTo>
                    <a:pt x="33" y="47"/>
                    <a:pt x="31" y="87"/>
                    <a:pt x="54" y="115"/>
                  </a:cubicBezTo>
                  <a:cubicBezTo>
                    <a:pt x="52" y="126"/>
                    <a:pt x="54" y="138"/>
                    <a:pt x="57" y="150"/>
                  </a:cubicBezTo>
                  <a:cubicBezTo>
                    <a:pt x="0" y="112"/>
                    <a:pt x="1" y="36"/>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3" name="Freeform 22"/>
            <p:cNvSpPr/>
            <p:nvPr/>
          </p:nvSpPr>
          <p:spPr bwMode="auto">
            <a:xfrm>
              <a:off x="911" y="1572"/>
              <a:ext cx="78" cy="93"/>
            </a:xfrm>
            <a:custGeom>
              <a:avLst/>
              <a:gdLst>
                <a:gd name="T0" fmla="*/ 47 w 47"/>
                <a:gd name="T1" fmla="*/ 0 h 57"/>
                <a:gd name="T2" fmla="*/ 14 w 47"/>
                <a:gd name="T3" fmla="*/ 33 h 57"/>
                <a:gd name="T4" fmla="*/ 15 w 47"/>
                <a:gd name="T5" fmla="*/ 9 h 57"/>
                <a:gd name="T6" fmla="*/ 0 w 47"/>
                <a:gd name="T7" fmla="*/ 56 h 57"/>
                <a:gd name="T8" fmla="*/ 3 w 47"/>
                <a:gd name="T9" fmla="*/ 56 h 57"/>
                <a:gd name="T10" fmla="*/ 47 w 47"/>
                <a:gd name="T11" fmla="*/ 0 h 57"/>
              </a:gdLst>
              <a:ahLst/>
              <a:cxnLst>
                <a:cxn ang="0">
                  <a:pos x="T0" y="T1"/>
                </a:cxn>
                <a:cxn ang="0">
                  <a:pos x="T2" y="T3"/>
                </a:cxn>
                <a:cxn ang="0">
                  <a:pos x="T4" y="T5"/>
                </a:cxn>
                <a:cxn ang="0">
                  <a:pos x="T6" y="T7"/>
                </a:cxn>
                <a:cxn ang="0">
                  <a:pos x="T8" y="T9"/>
                </a:cxn>
                <a:cxn ang="0">
                  <a:pos x="T10" y="T11"/>
                </a:cxn>
              </a:cxnLst>
              <a:rect l="0" t="0" r="r" b="b"/>
              <a:pathLst>
                <a:path w="47" h="57">
                  <a:moveTo>
                    <a:pt x="47" y="0"/>
                  </a:moveTo>
                  <a:cubicBezTo>
                    <a:pt x="36" y="12"/>
                    <a:pt x="25" y="24"/>
                    <a:pt x="14" y="33"/>
                  </a:cubicBezTo>
                  <a:cubicBezTo>
                    <a:pt x="15" y="27"/>
                    <a:pt x="18" y="18"/>
                    <a:pt x="15" y="9"/>
                  </a:cubicBezTo>
                  <a:cubicBezTo>
                    <a:pt x="14" y="26"/>
                    <a:pt x="5" y="40"/>
                    <a:pt x="0" y="56"/>
                  </a:cubicBezTo>
                  <a:cubicBezTo>
                    <a:pt x="0" y="57"/>
                    <a:pt x="1" y="57"/>
                    <a:pt x="3" y="56"/>
                  </a:cubicBezTo>
                  <a:cubicBezTo>
                    <a:pt x="17" y="39"/>
                    <a:pt x="34" y="17"/>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4" name="Freeform 23"/>
            <p:cNvSpPr/>
            <p:nvPr/>
          </p:nvSpPr>
          <p:spPr bwMode="auto">
            <a:xfrm>
              <a:off x="938" y="1124"/>
              <a:ext cx="200" cy="253"/>
            </a:xfrm>
            <a:custGeom>
              <a:avLst/>
              <a:gdLst>
                <a:gd name="T0" fmla="*/ 80 w 122"/>
                <a:gd name="T1" fmla="*/ 65 h 155"/>
                <a:gd name="T2" fmla="*/ 48 w 122"/>
                <a:gd name="T3" fmla="*/ 154 h 155"/>
                <a:gd name="T4" fmla="*/ 83 w 122"/>
                <a:gd name="T5" fmla="*/ 0 h 155"/>
                <a:gd name="T6" fmla="*/ 34 w 122"/>
                <a:gd name="T7" fmla="*/ 142 h 155"/>
                <a:gd name="T8" fmla="*/ 36 w 122"/>
                <a:gd name="T9" fmla="*/ 147 h 155"/>
                <a:gd name="T10" fmla="*/ 80 w 122"/>
                <a:gd name="T11" fmla="*/ 65 h 155"/>
              </a:gdLst>
              <a:ahLst/>
              <a:cxnLst>
                <a:cxn ang="0">
                  <a:pos x="T0" y="T1"/>
                </a:cxn>
                <a:cxn ang="0">
                  <a:pos x="T2" y="T3"/>
                </a:cxn>
                <a:cxn ang="0">
                  <a:pos x="T4" y="T5"/>
                </a:cxn>
                <a:cxn ang="0">
                  <a:pos x="T6" y="T7"/>
                </a:cxn>
                <a:cxn ang="0">
                  <a:pos x="T8" y="T9"/>
                </a:cxn>
                <a:cxn ang="0">
                  <a:pos x="T10" y="T11"/>
                </a:cxn>
              </a:cxnLst>
              <a:rect l="0" t="0" r="r" b="b"/>
              <a:pathLst>
                <a:path w="122" h="155">
                  <a:moveTo>
                    <a:pt x="80" y="65"/>
                  </a:moveTo>
                  <a:cubicBezTo>
                    <a:pt x="80" y="106"/>
                    <a:pt x="46" y="155"/>
                    <a:pt x="48" y="154"/>
                  </a:cubicBezTo>
                  <a:cubicBezTo>
                    <a:pt x="102" y="112"/>
                    <a:pt x="122" y="42"/>
                    <a:pt x="83" y="0"/>
                  </a:cubicBezTo>
                  <a:cubicBezTo>
                    <a:pt x="55" y="73"/>
                    <a:pt x="0" y="79"/>
                    <a:pt x="34" y="142"/>
                  </a:cubicBezTo>
                  <a:cubicBezTo>
                    <a:pt x="35" y="144"/>
                    <a:pt x="35" y="145"/>
                    <a:pt x="36" y="147"/>
                  </a:cubicBezTo>
                  <a:cubicBezTo>
                    <a:pt x="38" y="150"/>
                    <a:pt x="65" y="109"/>
                    <a:pt x="8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5" name="Freeform 24"/>
            <p:cNvSpPr/>
            <p:nvPr/>
          </p:nvSpPr>
          <p:spPr bwMode="auto">
            <a:xfrm>
              <a:off x="856" y="1120"/>
              <a:ext cx="139" cy="229"/>
            </a:xfrm>
            <a:custGeom>
              <a:avLst/>
              <a:gdLst>
                <a:gd name="T0" fmla="*/ 33 w 85"/>
                <a:gd name="T1" fmla="*/ 0 h 140"/>
                <a:gd name="T2" fmla="*/ 85 w 85"/>
                <a:gd name="T3" fmla="*/ 68 h 140"/>
                <a:gd name="T4" fmla="*/ 69 w 85"/>
                <a:gd name="T5" fmla="*/ 93 h 140"/>
                <a:gd name="T6" fmla="*/ 34 w 85"/>
                <a:gd name="T7" fmla="*/ 44 h 140"/>
                <a:gd name="T8" fmla="*/ 66 w 85"/>
                <a:gd name="T9" fmla="*/ 108 h 140"/>
                <a:gd name="T10" fmla="*/ 75 w 85"/>
                <a:gd name="T11" fmla="*/ 140 h 140"/>
                <a:gd name="T12" fmla="*/ 33 w 85"/>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85" h="140">
                  <a:moveTo>
                    <a:pt x="33" y="0"/>
                  </a:moveTo>
                  <a:cubicBezTo>
                    <a:pt x="57" y="53"/>
                    <a:pt x="77" y="39"/>
                    <a:pt x="85" y="68"/>
                  </a:cubicBezTo>
                  <a:cubicBezTo>
                    <a:pt x="78" y="75"/>
                    <a:pt x="72" y="84"/>
                    <a:pt x="69" y="93"/>
                  </a:cubicBezTo>
                  <a:cubicBezTo>
                    <a:pt x="43" y="73"/>
                    <a:pt x="34" y="42"/>
                    <a:pt x="34" y="44"/>
                  </a:cubicBezTo>
                  <a:cubicBezTo>
                    <a:pt x="33" y="47"/>
                    <a:pt x="39" y="86"/>
                    <a:pt x="66" y="108"/>
                  </a:cubicBezTo>
                  <a:cubicBezTo>
                    <a:pt x="66" y="119"/>
                    <a:pt x="70" y="130"/>
                    <a:pt x="75" y="140"/>
                  </a:cubicBezTo>
                  <a:cubicBezTo>
                    <a:pt x="14" y="114"/>
                    <a:pt x="0" y="42"/>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6" name="Freeform 25"/>
            <p:cNvSpPr/>
            <p:nvPr/>
          </p:nvSpPr>
          <p:spPr bwMode="auto">
            <a:xfrm>
              <a:off x="975" y="1333"/>
              <a:ext cx="56" cy="103"/>
            </a:xfrm>
            <a:custGeom>
              <a:avLst/>
              <a:gdLst>
                <a:gd name="T0" fmla="*/ 34 w 34"/>
                <a:gd name="T1" fmla="*/ 0 h 63"/>
                <a:gd name="T2" fmla="*/ 9 w 34"/>
                <a:gd name="T3" fmla="*/ 38 h 63"/>
                <a:gd name="T4" fmla="*/ 6 w 34"/>
                <a:gd name="T5" fmla="*/ 14 h 63"/>
                <a:gd name="T6" fmla="*/ 0 w 34"/>
                <a:gd name="T7" fmla="*/ 62 h 63"/>
                <a:gd name="T8" fmla="*/ 3 w 34"/>
                <a:gd name="T9" fmla="*/ 61 h 63"/>
                <a:gd name="T10" fmla="*/ 34 w 34"/>
                <a:gd name="T11" fmla="*/ 0 h 63"/>
              </a:gdLst>
              <a:ahLst/>
              <a:cxnLst>
                <a:cxn ang="0">
                  <a:pos x="T0" y="T1"/>
                </a:cxn>
                <a:cxn ang="0">
                  <a:pos x="T2" y="T3"/>
                </a:cxn>
                <a:cxn ang="0">
                  <a:pos x="T4" y="T5"/>
                </a:cxn>
                <a:cxn ang="0">
                  <a:pos x="T6" y="T7"/>
                </a:cxn>
                <a:cxn ang="0">
                  <a:pos x="T8" y="T9"/>
                </a:cxn>
                <a:cxn ang="0">
                  <a:pos x="T10" y="T11"/>
                </a:cxn>
              </a:cxnLst>
              <a:rect l="0" t="0" r="r" b="b"/>
              <a:pathLst>
                <a:path w="34" h="63">
                  <a:moveTo>
                    <a:pt x="34" y="0"/>
                  </a:moveTo>
                  <a:cubicBezTo>
                    <a:pt x="26" y="13"/>
                    <a:pt x="18" y="26"/>
                    <a:pt x="9" y="38"/>
                  </a:cubicBezTo>
                  <a:cubicBezTo>
                    <a:pt x="9" y="32"/>
                    <a:pt x="11" y="22"/>
                    <a:pt x="6" y="14"/>
                  </a:cubicBezTo>
                  <a:cubicBezTo>
                    <a:pt x="8" y="30"/>
                    <a:pt x="2" y="46"/>
                    <a:pt x="0" y="62"/>
                  </a:cubicBezTo>
                  <a:cubicBezTo>
                    <a:pt x="0" y="63"/>
                    <a:pt x="2" y="63"/>
                    <a:pt x="3" y="61"/>
                  </a:cubicBezTo>
                  <a:cubicBezTo>
                    <a:pt x="13" y="43"/>
                    <a:pt x="25" y="19"/>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7" name="Freeform 26"/>
            <p:cNvSpPr/>
            <p:nvPr/>
          </p:nvSpPr>
          <p:spPr bwMode="auto">
            <a:xfrm>
              <a:off x="931" y="893"/>
              <a:ext cx="179" cy="253"/>
            </a:xfrm>
            <a:custGeom>
              <a:avLst/>
              <a:gdLst>
                <a:gd name="T0" fmla="*/ 73 w 109"/>
                <a:gd name="T1" fmla="*/ 63 h 155"/>
                <a:gd name="T2" fmla="*/ 59 w 109"/>
                <a:gd name="T3" fmla="*/ 154 h 155"/>
                <a:gd name="T4" fmla="*/ 65 w 109"/>
                <a:gd name="T5" fmla="*/ 0 h 155"/>
                <a:gd name="T6" fmla="*/ 44 w 109"/>
                <a:gd name="T7" fmla="*/ 146 h 155"/>
                <a:gd name="T8" fmla="*/ 47 w 109"/>
                <a:gd name="T9" fmla="*/ 149 h 155"/>
                <a:gd name="T10" fmla="*/ 73 w 109"/>
                <a:gd name="T11" fmla="*/ 63 h 155"/>
              </a:gdLst>
              <a:ahLst/>
              <a:cxnLst>
                <a:cxn ang="0">
                  <a:pos x="T0" y="T1"/>
                </a:cxn>
                <a:cxn ang="0">
                  <a:pos x="T2" y="T3"/>
                </a:cxn>
                <a:cxn ang="0">
                  <a:pos x="T4" y="T5"/>
                </a:cxn>
                <a:cxn ang="0">
                  <a:pos x="T6" y="T7"/>
                </a:cxn>
                <a:cxn ang="0">
                  <a:pos x="T8" y="T9"/>
                </a:cxn>
                <a:cxn ang="0">
                  <a:pos x="T10" y="T11"/>
                </a:cxn>
              </a:cxnLst>
              <a:rect l="0" t="0" r="r" b="b"/>
              <a:pathLst>
                <a:path w="109" h="155">
                  <a:moveTo>
                    <a:pt x="73" y="63"/>
                  </a:moveTo>
                  <a:cubicBezTo>
                    <a:pt x="81" y="102"/>
                    <a:pt x="58" y="155"/>
                    <a:pt x="59" y="154"/>
                  </a:cubicBezTo>
                  <a:cubicBezTo>
                    <a:pt x="103" y="104"/>
                    <a:pt x="109" y="34"/>
                    <a:pt x="65" y="0"/>
                  </a:cubicBezTo>
                  <a:cubicBezTo>
                    <a:pt x="51" y="75"/>
                    <a:pt x="0" y="91"/>
                    <a:pt x="44" y="146"/>
                  </a:cubicBezTo>
                  <a:cubicBezTo>
                    <a:pt x="45" y="147"/>
                    <a:pt x="46" y="148"/>
                    <a:pt x="47" y="149"/>
                  </a:cubicBezTo>
                  <a:cubicBezTo>
                    <a:pt x="49" y="152"/>
                    <a:pt x="67" y="108"/>
                    <a:pt x="73"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8" name="Freeform 27"/>
            <p:cNvSpPr/>
            <p:nvPr/>
          </p:nvSpPr>
          <p:spPr bwMode="auto">
            <a:xfrm>
              <a:off x="841" y="921"/>
              <a:ext cx="148" cy="206"/>
            </a:xfrm>
            <a:custGeom>
              <a:avLst/>
              <a:gdLst>
                <a:gd name="T0" fmla="*/ 23 w 90"/>
                <a:gd name="T1" fmla="*/ 0 h 126"/>
                <a:gd name="T2" fmla="*/ 86 w 90"/>
                <a:gd name="T3" fmla="*/ 55 h 126"/>
                <a:gd name="T4" fmla="*/ 75 w 90"/>
                <a:gd name="T5" fmla="*/ 82 h 126"/>
                <a:gd name="T6" fmla="*/ 32 w 90"/>
                <a:gd name="T7" fmla="*/ 42 h 126"/>
                <a:gd name="T8" fmla="*/ 75 w 90"/>
                <a:gd name="T9" fmla="*/ 97 h 126"/>
                <a:gd name="T10" fmla="*/ 90 w 90"/>
                <a:gd name="T11" fmla="*/ 126 h 126"/>
                <a:gd name="T12" fmla="*/ 23 w 90"/>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90" h="126">
                  <a:moveTo>
                    <a:pt x="23" y="0"/>
                  </a:moveTo>
                  <a:cubicBezTo>
                    <a:pt x="56" y="46"/>
                    <a:pt x="73" y="29"/>
                    <a:pt x="86" y="55"/>
                  </a:cubicBezTo>
                  <a:cubicBezTo>
                    <a:pt x="80" y="64"/>
                    <a:pt x="76" y="73"/>
                    <a:pt x="75" y="82"/>
                  </a:cubicBezTo>
                  <a:cubicBezTo>
                    <a:pt x="47" y="68"/>
                    <a:pt x="32" y="40"/>
                    <a:pt x="32" y="42"/>
                  </a:cubicBezTo>
                  <a:cubicBezTo>
                    <a:pt x="32" y="44"/>
                    <a:pt x="45" y="81"/>
                    <a:pt x="75" y="97"/>
                  </a:cubicBezTo>
                  <a:cubicBezTo>
                    <a:pt x="77" y="108"/>
                    <a:pt x="83" y="117"/>
                    <a:pt x="90" y="126"/>
                  </a:cubicBezTo>
                  <a:cubicBezTo>
                    <a:pt x="26" y="113"/>
                    <a:pt x="0" y="4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9" name="Freeform 28"/>
            <p:cNvSpPr/>
            <p:nvPr/>
          </p:nvSpPr>
          <p:spPr bwMode="auto">
            <a:xfrm>
              <a:off x="995" y="1102"/>
              <a:ext cx="41" cy="108"/>
            </a:xfrm>
            <a:custGeom>
              <a:avLst/>
              <a:gdLst>
                <a:gd name="T0" fmla="*/ 25 w 25"/>
                <a:gd name="T1" fmla="*/ 0 h 66"/>
                <a:gd name="T2" fmla="*/ 7 w 25"/>
                <a:gd name="T3" fmla="*/ 40 h 66"/>
                <a:gd name="T4" fmla="*/ 0 w 25"/>
                <a:gd name="T5" fmla="*/ 18 h 66"/>
                <a:gd name="T6" fmla="*/ 3 w 25"/>
                <a:gd name="T7" fmla="*/ 65 h 66"/>
                <a:gd name="T8" fmla="*/ 5 w 25"/>
                <a:gd name="T9" fmla="*/ 64 h 66"/>
                <a:gd name="T10" fmla="*/ 25 w 25"/>
                <a:gd name="T11" fmla="*/ 0 h 66"/>
              </a:gdLst>
              <a:ahLst/>
              <a:cxnLst>
                <a:cxn ang="0">
                  <a:pos x="T0" y="T1"/>
                </a:cxn>
                <a:cxn ang="0">
                  <a:pos x="T2" y="T3"/>
                </a:cxn>
                <a:cxn ang="0">
                  <a:pos x="T4" y="T5"/>
                </a:cxn>
                <a:cxn ang="0">
                  <a:pos x="T6" y="T7"/>
                </a:cxn>
                <a:cxn ang="0">
                  <a:pos x="T8" y="T9"/>
                </a:cxn>
                <a:cxn ang="0">
                  <a:pos x="T10" y="T11"/>
                </a:cxn>
              </a:cxnLst>
              <a:rect l="0" t="0" r="r" b="b"/>
              <a:pathLst>
                <a:path w="25" h="66">
                  <a:moveTo>
                    <a:pt x="25" y="0"/>
                  </a:moveTo>
                  <a:cubicBezTo>
                    <a:pt x="19" y="13"/>
                    <a:pt x="13" y="28"/>
                    <a:pt x="7" y="40"/>
                  </a:cubicBezTo>
                  <a:cubicBezTo>
                    <a:pt x="6" y="34"/>
                    <a:pt x="6" y="25"/>
                    <a:pt x="0" y="18"/>
                  </a:cubicBezTo>
                  <a:cubicBezTo>
                    <a:pt x="4" y="33"/>
                    <a:pt x="2" y="49"/>
                    <a:pt x="3" y="65"/>
                  </a:cubicBezTo>
                  <a:cubicBezTo>
                    <a:pt x="3" y="66"/>
                    <a:pt x="5" y="66"/>
                    <a:pt x="5" y="64"/>
                  </a:cubicBezTo>
                  <a:cubicBezTo>
                    <a:pt x="12" y="44"/>
                    <a:pt x="19" y="19"/>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0" name="Freeform 29"/>
            <p:cNvSpPr/>
            <p:nvPr/>
          </p:nvSpPr>
          <p:spPr bwMode="auto">
            <a:xfrm>
              <a:off x="877" y="667"/>
              <a:ext cx="164" cy="244"/>
            </a:xfrm>
            <a:custGeom>
              <a:avLst/>
              <a:gdLst>
                <a:gd name="T0" fmla="*/ 64 w 100"/>
                <a:gd name="T1" fmla="*/ 58 h 149"/>
                <a:gd name="T2" fmla="*/ 68 w 100"/>
                <a:gd name="T3" fmla="*/ 147 h 149"/>
                <a:gd name="T4" fmla="*/ 45 w 100"/>
                <a:gd name="T5" fmla="*/ 0 h 149"/>
                <a:gd name="T6" fmla="*/ 51 w 100"/>
                <a:gd name="T7" fmla="*/ 143 h 149"/>
                <a:gd name="T8" fmla="*/ 55 w 100"/>
                <a:gd name="T9" fmla="*/ 146 h 149"/>
                <a:gd name="T10" fmla="*/ 64 w 100"/>
                <a:gd name="T11" fmla="*/ 58 h 149"/>
              </a:gdLst>
              <a:ahLst/>
              <a:cxnLst>
                <a:cxn ang="0">
                  <a:pos x="T0" y="T1"/>
                </a:cxn>
                <a:cxn ang="0">
                  <a:pos x="T2" y="T3"/>
                </a:cxn>
                <a:cxn ang="0">
                  <a:pos x="T4" y="T5"/>
                </a:cxn>
                <a:cxn ang="0">
                  <a:pos x="T6" y="T7"/>
                </a:cxn>
                <a:cxn ang="0">
                  <a:pos x="T8" y="T9"/>
                </a:cxn>
                <a:cxn ang="0">
                  <a:pos x="T10" y="T11"/>
                </a:cxn>
              </a:cxnLst>
              <a:rect l="0" t="0" r="r" b="b"/>
              <a:pathLst>
                <a:path w="100" h="149">
                  <a:moveTo>
                    <a:pt x="64" y="58"/>
                  </a:moveTo>
                  <a:cubicBezTo>
                    <a:pt x="79" y="94"/>
                    <a:pt x="67" y="149"/>
                    <a:pt x="68" y="147"/>
                  </a:cubicBezTo>
                  <a:cubicBezTo>
                    <a:pt x="100" y="92"/>
                    <a:pt x="94" y="23"/>
                    <a:pt x="45" y="0"/>
                  </a:cubicBezTo>
                  <a:cubicBezTo>
                    <a:pt x="46" y="74"/>
                    <a:pt x="0" y="98"/>
                    <a:pt x="51" y="143"/>
                  </a:cubicBezTo>
                  <a:cubicBezTo>
                    <a:pt x="52" y="144"/>
                    <a:pt x="54" y="145"/>
                    <a:pt x="55" y="146"/>
                  </a:cubicBezTo>
                  <a:cubicBezTo>
                    <a:pt x="58" y="148"/>
                    <a:pt x="66" y="102"/>
                    <a:pt x="6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1" name="Freeform 30"/>
            <p:cNvSpPr/>
            <p:nvPr/>
          </p:nvSpPr>
          <p:spPr bwMode="auto">
            <a:xfrm>
              <a:off x="782" y="721"/>
              <a:ext cx="164" cy="178"/>
            </a:xfrm>
            <a:custGeom>
              <a:avLst/>
              <a:gdLst>
                <a:gd name="T0" fmla="*/ 13 w 100"/>
                <a:gd name="T1" fmla="*/ 0 h 109"/>
                <a:gd name="T2" fmla="*/ 83 w 100"/>
                <a:gd name="T3" fmla="*/ 42 h 109"/>
                <a:gd name="T4" fmla="*/ 78 w 100"/>
                <a:gd name="T5" fmla="*/ 69 h 109"/>
                <a:gd name="T6" fmla="*/ 30 w 100"/>
                <a:gd name="T7" fmla="*/ 39 h 109"/>
                <a:gd name="T8" fmla="*/ 81 w 100"/>
                <a:gd name="T9" fmla="*/ 84 h 109"/>
                <a:gd name="T10" fmla="*/ 100 w 100"/>
                <a:gd name="T11" fmla="*/ 109 h 109"/>
                <a:gd name="T12" fmla="*/ 13 w 100"/>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0" h="109">
                  <a:moveTo>
                    <a:pt x="13" y="0"/>
                  </a:moveTo>
                  <a:cubicBezTo>
                    <a:pt x="54" y="38"/>
                    <a:pt x="66" y="19"/>
                    <a:pt x="83" y="42"/>
                  </a:cubicBezTo>
                  <a:cubicBezTo>
                    <a:pt x="80" y="51"/>
                    <a:pt x="77" y="60"/>
                    <a:pt x="78" y="69"/>
                  </a:cubicBezTo>
                  <a:cubicBezTo>
                    <a:pt x="48" y="61"/>
                    <a:pt x="30" y="37"/>
                    <a:pt x="30" y="39"/>
                  </a:cubicBezTo>
                  <a:cubicBezTo>
                    <a:pt x="30" y="41"/>
                    <a:pt x="49" y="73"/>
                    <a:pt x="81" y="84"/>
                  </a:cubicBezTo>
                  <a:cubicBezTo>
                    <a:pt x="85" y="94"/>
                    <a:pt x="92" y="102"/>
                    <a:pt x="100" y="109"/>
                  </a:cubicBezTo>
                  <a:cubicBezTo>
                    <a:pt x="37" y="108"/>
                    <a:pt x="0" y="49"/>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2" name="Freeform 31"/>
            <p:cNvSpPr/>
            <p:nvPr/>
          </p:nvSpPr>
          <p:spPr bwMode="auto">
            <a:xfrm>
              <a:off x="954" y="867"/>
              <a:ext cx="33" cy="109"/>
            </a:xfrm>
            <a:custGeom>
              <a:avLst/>
              <a:gdLst>
                <a:gd name="T0" fmla="*/ 20 w 20"/>
                <a:gd name="T1" fmla="*/ 0 h 67"/>
                <a:gd name="T2" fmla="*/ 11 w 20"/>
                <a:gd name="T3" fmla="*/ 42 h 67"/>
                <a:gd name="T4" fmla="*/ 0 w 20"/>
                <a:gd name="T5" fmla="*/ 22 h 67"/>
                <a:gd name="T6" fmla="*/ 11 w 20"/>
                <a:gd name="T7" fmla="*/ 66 h 67"/>
                <a:gd name="T8" fmla="*/ 13 w 20"/>
                <a:gd name="T9" fmla="*/ 65 h 67"/>
                <a:gd name="T10" fmla="*/ 20 w 20"/>
                <a:gd name="T11" fmla="*/ 0 h 67"/>
              </a:gdLst>
              <a:ahLst/>
              <a:cxnLst>
                <a:cxn ang="0">
                  <a:pos x="T0" y="T1"/>
                </a:cxn>
                <a:cxn ang="0">
                  <a:pos x="T2" y="T3"/>
                </a:cxn>
                <a:cxn ang="0">
                  <a:pos x="T4" y="T5"/>
                </a:cxn>
                <a:cxn ang="0">
                  <a:pos x="T6" y="T7"/>
                </a:cxn>
                <a:cxn ang="0">
                  <a:pos x="T8" y="T9"/>
                </a:cxn>
                <a:cxn ang="0">
                  <a:pos x="T10" y="T11"/>
                </a:cxn>
              </a:cxnLst>
              <a:rect l="0" t="0" r="r" b="b"/>
              <a:pathLst>
                <a:path w="20" h="67">
                  <a:moveTo>
                    <a:pt x="20" y="0"/>
                  </a:moveTo>
                  <a:cubicBezTo>
                    <a:pt x="17" y="14"/>
                    <a:pt x="14" y="29"/>
                    <a:pt x="11" y="42"/>
                  </a:cubicBezTo>
                  <a:cubicBezTo>
                    <a:pt x="9" y="36"/>
                    <a:pt x="7" y="28"/>
                    <a:pt x="0" y="22"/>
                  </a:cubicBezTo>
                  <a:cubicBezTo>
                    <a:pt x="7" y="36"/>
                    <a:pt x="8" y="52"/>
                    <a:pt x="11" y="66"/>
                  </a:cubicBezTo>
                  <a:cubicBezTo>
                    <a:pt x="12" y="67"/>
                    <a:pt x="13" y="66"/>
                    <a:pt x="13" y="65"/>
                  </a:cubicBezTo>
                  <a:cubicBezTo>
                    <a:pt x="16" y="45"/>
                    <a:pt x="19" y="19"/>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3" name="Freeform 32"/>
            <p:cNvSpPr/>
            <p:nvPr/>
          </p:nvSpPr>
          <p:spPr bwMode="auto">
            <a:xfrm>
              <a:off x="795" y="467"/>
              <a:ext cx="156" cy="229"/>
            </a:xfrm>
            <a:custGeom>
              <a:avLst/>
              <a:gdLst>
                <a:gd name="T0" fmla="*/ 54 w 95"/>
                <a:gd name="T1" fmla="*/ 53 h 140"/>
                <a:gd name="T2" fmla="*/ 74 w 95"/>
                <a:gd name="T3" fmla="*/ 137 h 140"/>
                <a:gd name="T4" fmla="*/ 25 w 95"/>
                <a:gd name="T5" fmla="*/ 0 h 140"/>
                <a:gd name="T6" fmla="*/ 57 w 95"/>
                <a:gd name="T7" fmla="*/ 136 h 140"/>
                <a:gd name="T8" fmla="*/ 61 w 95"/>
                <a:gd name="T9" fmla="*/ 138 h 140"/>
                <a:gd name="T10" fmla="*/ 54 w 95"/>
                <a:gd name="T11" fmla="*/ 53 h 140"/>
              </a:gdLst>
              <a:ahLst/>
              <a:cxnLst>
                <a:cxn ang="0">
                  <a:pos x="T0" y="T1"/>
                </a:cxn>
                <a:cxn ang="0">
                  <a:pos x="T2" y="T3"/>
                </a:cxn>
                <a:cxn ang="0">
                  <a:pos x="T4" y="T5"/>
                </a:cxn>
                <a:cxn ang="0">
                  <a:pos x="T6" y="T7"/>
                </a:cxn>
                <a:cxn ang="0">
                  <a:pos x="T8" y="T9"/>
                </a:cxn>
                <a:cxn ang="0">
                  <a:pos x="T10" y="T11"/>
                </a:cxn>
              </a:cxnLst>
              <a:rect l="0" t="0" r="r" b="b"/>
              <a:pathLst>
                <a:path w="95" h="140">
                  <a:moveTo>
                    <a:pt x="54" y="53"/>
                  </a:moveTo>
                  <a:cubicBezTo>
                    <a:pt x="75" y="84"/>
                    <a:pt x="73" y="139"/>
                    <a:pt x="74" y="137"/>
                  </a:cubicBezTo>
                  <a:cubicBezTo>
                    <a:pt x="95" y="78"/>
                    <a:pt x="76" y="14"/>
                    <a:pt x="25" y="0"/>
                  </a:cubicBezTo>
                  <a:cubicBezTo>
                    <a:pt x="39" y="71"/>
                    <a:pt x="0" y="103"/>
                    <a:pt x="57" y="136"/>
                  </a:cubicBezTo>
                  <a:cubicBezTo>
                    <a:pt x="59" y="137"/>
                    <a:pt x="60" y="137"/>
                    <a:pt x="61" y="138"/>
                  </a:cubicBezTo>
                  <a:cubicBezTo>
                    <a:pt x="65" y="140"/>
                    <a:pt x="64" y="94"/>
                    <a:pt x="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4" name="Freeform 33"/>
            <p:cNvSpPr/>
            <p:nvPr/>
          </p:nvSpPr>
          <p:spPr bwMode="auto">
            <a:xfrm>
              <a:off x="698" y="548"/>
              <a:ext cx="177" cy="160"/>
            </a:xfrm>
            <a:custGeom>
              <a:avLst/>
              <a:gdLst>
                <a:gd name="T0" fmla="*/ 4 w 108"/>
                <a:gd name="T1" fmla="*/ 0 h 98"/>
                <a:gd name="T2" fmla="*/ 79 w 108"/>
                <a:gd name="T3" fmla="*/ 27 h 98"/>
                <a:gd name="T4" fmla="*/ 79 w 108"/>
                <a:gd name="T5" fmla="*/ 54 h 98"/>
                <a:gd name="T6" fmla="*/ 27 w 108"/>
                <a:gd name="T7" fmla="*/ 34 h 98"/>
                <a:gd name="T8" fmla="*/ 84 w 108"/>
                <a:gd name="T9" fmla="*/ 67 h 98"/>
                <a:gd name="T10" fmla="*/ 108 w 108"/>
                <a:gd name="T11" fmla="*/ 88 h 98"/>
                <a:gd name="T12" fmla="*/ 4 w 10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108" h="98">
                  <a:moveTo>
                    <a:pt x="4" y="0"/>
                  </a:moveTo>
                  <a:cubicBezTo>
                    <a:pt x="50" y="28"/>
                    <a:pt x="58" y="8"/>
                    <a:pt x="79" y="27"/>
                  </a:cubicBezTo>
                  <a:cubicBezTo>
                    <a:pt x="77" y="36"/>
                    <a:pt x="77" y="45"/>
                    <a:pt x="79" y="54"/>
                  </a:cubicBezTo>
                  <a:cubicBezTo>
                    <a:pt x="49" y="51"/>
                    <a:pt x="27" y="32"/>
                    <a:pt x="27" y="34"/>
                  </a:cubicBezTo>
                  <a:cubicBezTo>
                    <a:pt x="28" y="36"/>
                    <a:pt x="52" y="63"/>
                    <a:pt x="84" y="67"/>
                  </a:cubicBezTo>
                  <a:cubicBezTo>
                    <a:pt x="90" y="76"/>
                    <a:pt x="98" y="82"/>
                    <a:pt x="108" y="88"/>
                  </a:cubicBezTo>
                  <a:cubicBezTo>
                    <a:pt x="47" y="98"/>
                    <a:pt x="0" y="49"/>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5" name="Freeform 34"/>
            <p:cNvSpPr/>
            <p:nvPr/>
          </p:nvSpPr>
          <p:spPr bwMode="auto">
            <a:xfrm>
              <a:off x="884" y="652"/>
              <a:ext cx="32" cy="108"/>
            </a:xfrm>
            <a:custGeom>
              <a:avLst/>
              <a:gdLst>
                <a:gd name="T0" fmla="*/ 15 w 20"/>
                <a:gd name="T1" fmla="*/ 0 h 66"/>
                <a:gd name="T2" fmla="*/ 13 w 20"/>
                <a:gd name="T3" fmla="*/ 42 h 66"/>
                <a:gd name="T4" fmla="*/ 0 w 20"/>
                <a:gd name="T5" fmla="*/ 25 h 66"/>
                <a:gd name="T6" fmla="*/ 18 w 20"/>
                <a:gd name="T7" fmla="*/ 65 h 66"/>
                <a:gd name="T8" fmla="*/ 20 w 20"/>
                <a:gd name="T9" fmla="*/ 63 h 66"/>
                <a:gd name="T10" fmla="*/ 15 w 20"/>
                <a:gd name="T11" fmla="*/ 0 h 66"/>
              </a:gdLst>
              <a:ahLst/>
              <a:cxnLst>
                <a:cxn ang="0">
                  <a:pos x="T0" y="T1"/>
                </a:cxn>
                <a:cxn ang="0">
                  <a:pos x="T2" y="T3"/>
                </a:cxn>
                <a:cxn ang="0">
                  <a:pos x="T4" y="T5"/>
                </a:cxn>
                <a:cxn ang="0">
                  <a:pos x="T6" y="T7"/>
                </a:cxn>
                <a:cxn ang="0">
                  <a:pos x="T8" y="T9"/>
                </a:cxn>
                <a:cxn ang="0">
                  <a:pos x="T10" y="T11"/>
                </a:cxn>
              </a:cxnLst>
              <a:rect l="0" t="0" r="r" b="b"/>
              <a:pathLst>
                <a:path w="20" h="66">
                  <a:moveTo>
                    <a:pt x="15" y="0"/>
                  </a:moveTo>
                  <a:cubicBezTo>
                    <a:pt x="14" y="14"/>
                    <a:pt x="14" y="29"/>
                    <a:pt x="13" y="42"/>
                  </a:cubicBezTo>
                  <a:cubicBezTo>
                    <a:pt x="11" y="37"/>
                    <a:pt x="7" y="29"/>
                    <a:pt x="0" y="25"/>
                  </a:cubicBezTo>
                  <a:cubicBezTo>
                    <a:pt x="9" y="37"/>
                    <a:pt x="12" y="52"/>
                    <a:pt x="18" y="65"/>
                  </a:cubicBezTo>
                  <a:cubicBezTo>
                    <a:pt x="19" y="66"/>
                    <a:pt x="20" y="65"/>
                    <a:pt x="20" y="63"/>
                  </a:cubicBezTo>
                  <a:cubicBezTo>
                    <a:pt x="19" y="44"/>
                    <a:pt x="17" y="19"/>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6" name="Freeform 35"/>
            <p:cNvSpPr/>
            <p:nvPr/>
          </p:nvSpPr>
          <p:spPr bwMode="auto">
            <a:xfrm>
              <a:off x="680" y="307"/>
              <a:ext cx="141" cy="206"/>
            </a:xfrm>
            <a:custGeom>
              <a:avLst/>
              <a:gdLst>
                <a:gd name="T0" fmla="*/ 43 w 86"/>
                <a:gd name="T1" fmla="*/ 45 h 126"/>
                <a:gd name="T2" fmla="*/ 77 w 86"/>
                <a:gd name="T3" fmla="*/ 122 h 126"/>
                <a:gd name="T4" fmla="*/ 5 w 86"/>
                <a:gd name="T5" fmla="*/ 0 h 126"/>
                <a:gd name="T6" fmla="*/ 61 w 86"/>
                <a:gd name="T7" fmla="*/ 123 h 126"/>
                <a:gd name="T8" fmla="*/ 65 w 86"/>
                <a:gd name="T9" fmla="*/ 125 h 126"/>
                <a:gd name="T10" fmla="*/ 43 w 86"/>
                <a:gd name="T11" fmla="*/ 45 h 126"/>
              </a:gdLst>
              <a:ahLst/>
              <a:cxnLst>
                <a:cxn ang="0">
                  <a:pos x="T0" y="T1"/>
                </a:cxn>
                <a:cxn ang="0">
                  <a:pos x="T2" y="T3"/>
                </a:cxn>
                <a:cxn ang="0">
                  <a:pos x="T4" y="T5"/>
                </a:cxn>
                <a:cxn ang="0">
                  <a:pos x="T6" y="T7"/>
                </a:cxn>
                <a:cxn ang="0">
                  <a:pos x="T8" y="T9"/>
                </a:cxn>
                <a:cxn ang="0">
                  <a:pos x="T10" y="T11"/>
                </a:cxn>
              </a:cxnLst>
              <a:rect l="0" t="0" r="r" b="b"/>
              <a:pathLst>
                <a:path w="86" h="126">
                  <a:moveTo>
                    <a:pt x="43" y="45"/>
                  </a:moveTo>
                  <a:cubicBezTo>
                    <a:pt x="69" y="71"/>
                    <a:pt x="77" y="124"/>
                    <a:pt x="77" y="122"/>
                  </a:cubicBezTo>
                  <a:cubicBezTo>
                    <a:pt x="86" y="62"/>
                    <a:pt x="56" y="4"/>
                    <a:pt x="5" y="0"/>
                  </a:cubicBezTo>
                  <a:cubicBezTo>
                    <a:pt x="32" y="65"/>
                    <a:pt x="0" y="103"/>
                    <a:pt x="61" y="123"/>
                  </a:cubicBezTo>
                  <a:cubicBezTo>
                    <a:pt x="62" y="124"/>
                    <a:pt x="64" y="124"/>
                    <a:pt x="65" y="125"/>
                  </a:cubicBezTo>
                  <a:cubicBezTo>
                    <a:pt x="69" y="126"/>
                    <a:pt x="60" y="83"/>
                    <a:pt x="4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7" name="Freeform 36"/>
            <p:cNvSpPr/>
            <p:nvPr/>
          </p:nvSpPr>
          <p:spPr bwMode="auto">
            <a:xfrm>
              <a:off x="579" y="404"/>
              <a:ext cx="188" cy="144"/>
            </a:xfrm>
            <a:custGeom>
              <a:avLst/>
              <a:gdLst>
                <a:gd name="T0" fmla="*/ 0 w 115"/>
                <a:gd name="T1" fmla="*/ 2 h 88"/>
                <a:gd name="T2" fmla="*/ 76 w 115"/>
                <a:gd name="T3" fmla="*/ 14 h 88"/>
                <a:gd name="T4" fmla="*/ 81 w 115"/>
                <a:gd name="T5" fmla="*/ 40 h 88"/>
                <a:gd name="T6" fmla="*/ 28 w 115"/>
                <a:gd name="T7" fmla="*/ 30 h 88"/>
                <a:gd name="T8" fmla="*/ 89 w 115"/>
                <a:gd name="T9" fmla="*/ 52 h 88"/>
                <a:gd name="T10" fmla="*/ 115 w 115"/>
                <a:gd name="T11" fmla="*/ 67 h 88"/>
                <a:gd name="T12" fmla="*/ 0 w 115"/>
                <a:gd name="T13" fmla="*/ 2 h 88"/>
              </a:gdLst>
              <a:ahLst/>
              <a:cxnLst>
                <a:cxn ang="0">
                  <a:pos x="T0" y="T1"/>
                </a:cxn>
                <a:cxn ang="0">
                  <a:pos x="T2" y="T3"/>
                </a:cxn>
                <a:cxn ang="0">
                  <a:pos x="T4" y="T5"/>
                </a:cxn>
                <a:cxn ang="0">
                  <a:pos x="T6" y="T7"/>
                </a:cxn>
                <a:cxn ang="0">
                  <a:pos x="T8" y="T9"/>
                </a:cxn>
                <a:cxn ang="0">
                  <a:pos x="T10" y="T11"/>
                </a:cxn>
                <a:cxn ang="0">
                  <a:pos x="T12" y="T13"/>
                </a:cxn>
              </a:cxnLst>
              <a:rect l="0" t="0" r="r" b="b"/>
              <a:pathLst>
                <a:path w="115" h="88">
                  <a:moveTo>
                    <a:pt x="0" y="2"/>
                  </a:moveTo>
                  <a:cubicBezTo>
                    <a:pt x="49" y="21"/>
                    <a:pt x="53" y="0"/>
                    <a:pt x="76" y="14"/>
                  </a:cubicBezTo>
                  <a:cubicBezTo>
                    <a:pt x="76" y="23"/>
                    <a:pt x="77" y="32"/>
                    <a:pt x="81" y="40"/>
                  </a:cubicBezTo>
                  <a:cubicBezTo>
                    <a:pt x="52" y="43"/>
                    <a:pt x="27" y="28"/>
                    <a:pt x="28" y="30"/>
                  </a:cubicBezTo>
                  <a:cubicBezTo>
                    <a:pt x="29" y="32"/>
                    <a:pt x="57" y="54"/>
                    <a:pt x="89" y="52"/>
                  </a:cubicBezTo>
                  <a:cubicBezTo>
                    <a:pt x="95" y="59"/>
                    <a:pt x="105" y="64"/>
                    <a:pt x="115" y="67"/>
                  </a:cubicBezTo>
                  <a:cubicBezTo>
                    <a:pt x="58" y="88"/>
                    <a:pt x="5" y="49"/>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8" name="Freeform 37"/>
            <p:cNvSpPr/>
            <p:nvPr/>
          </p:nvSpPr>
          <p:spPr bwMode="auto">
            <a:xfrm>
              <a:off x="775" y="471"/>
              <a:ext cx="43" cy="101"/>
            </a:xfrm>
            <a:custGeom>
              <a:avLst/>
              <a:gdLst>
                <a:gd name="T0" fmla="*/ 9 w 26"/>
                <a:gd name="T1" fmla="*/ 0 h 62"/>
                <a:gd name="T2" fmla="*/ 16 w 26"/>
                <a:gd name="T3" fmla="*/ 40 h 62"/>
                <a:gd name="T4" fmla="*/ 0 w 26"/>
                <a:gd name="T5" fmla="*/ 26 h 62"/>
                <a:gd name="T6" fmla="*/ 25 w 26"/>
                <a:gd name="T7" fmla="*/ 61 h 62"/>
                <a:gd name="T8" fmla="*/ 26 w 26"/>
                <a:gd name="T9" fmla="*/ 59 h 62"/>
                <a:gd name="T10" fmla="*/ 9 w 26"/>
                <a:gd name="T11" fmla="*/ 0 h 62"/>
              </a:gdLst>
              <a:ahLst/>
              <a:cxnLst>
                <a:cxn ang="0">
                  <a:pos x="T0" y="T1"/>
                </a:cxn>
                <a:cxn ang="0">
                  <a:pos x="T2" y="T3"/>
                </a:cxn>
                <a:cxn ang="0">
                  <a:pos x="T4" y="T5"/>
                </a:cxn>
                <a:cxn ang="0">
                  <a:pos x="T6" y="T7"/>
                </a:cxn>
                <a:cxn ang="0">
                  <a:pos x="T8" y="T9"/>
                </a:cxn>
                <a:cxn ang="0">
                  <a:pos x="T10" y="T11"/>
                </a:cxn>
              </a:cxnLst>
              <a:rect l="0" t="0" r="r" b="b"/>
              <a:pathLst>
                <a:path w="26" h="62">
                  <a:moveTo>
                    <a:pt x="9" y="0"/>
                  </a:moveTo>
                  <a:cubicBezTo>
                    <a:pt x="12" y="13"/>
                    <a:pt x="15" y="27"/>
                    <a:pt x="16" y="40"/>
                  </a:cubicBezTo>
                  <a:cubicBezTo>
                    <a:pt x="12" y="36"/>
                    <a:pt x="8" y="29"/>
                    <a:pt x="0" y="26"/>
                  </a:cubicBezTo>
                  <a:cubicBezTo>
                    <a:pt x="10" y="36"/>
                    <a:pt x="16" y="50"/>
                    <a:pt x="25" y="61"/>
                  </a:cubicBezTo>
                  <a:cubicBezTo>
                    <a:pt x="26" y="62"/>
                    <a:pt x="26" y="61"/>
                    <a:pt x="26" y="59"/>
                  </a:cubicBezTo>
                  <a:cubicBezTo>
                    <a:pt x="22" y="41"/>
                    <a:pt x="15" y="17"/>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9" name="Freeform 38"/>
            <p:cNvSpPr/>
            <p:nvPr/>
          </p:nvSpPr>
          <p:spPr bwMode="auto">
            <a:xfrm>
              <a:off x="513" y="165"/>
              <a:ext cx="149" cy="188"/>
            </a:xfrm>
            <a:custGeom>
              <a:avLst/>
              <a:gdLst>
                <a:gd name="T0" fmla="*/ 44 w 91"/>
                <a:gd name="T1" fmla="*/ 42 h 115"/>
                <a:gd name="T2" fmla="*/ 91 w 91"/>
                <a:gd name="T3" fmla="*/ 110 h 115"/>
                <a:gd name="T4" fmla="*/ 0 w 91"/>
                <a:gd name="T5" fmla="*/ 6 h 115"/>
                <a:gd name="T6" fmla="*/ 75 w 91"/>
                <a:gd name="T7" fmla="*/ 114 h 115"/>
                <a:gd name="T8" fmla="*/ 80 w 91"/>
                <a:gd name="T9" fmla="*/ 114 h 115"/>
                <a:gd name="T10" fmla="*/ 44 w 91"/>
                <a:gd name="T11" fmla="*/ 42 h 115"/>
              </a:gdLst>
              <a:ahLst/>
              <a:cxnLst>
                <a:cxn ang="0">
                  <a:pos x="T0" y="T1"/>
                </a:cxn>
                <a:cxn ang="0">
                  <a:pos x="T2" y="T3"/>
                </a:cxn>
                <a:cxn ang="0">
                  <a:pos x="T4" y="T5"/>
                </a:cxn>
                <a:cxn ang="0">
                  <a:pos x="T6" y="T7"/>
                </a:cxn>
                <a:cxn ang="0">
                  <a:pos x="T8" y="T9"/>
                </a:cxn>
                <a:cxn ang="0">
                  <a:pos x="T10" y="T11"/>
                </a:cxn>
              </a:cxnLst>
              <a:rect l="0" t="0" r="r" b="b"/>
              <a:pathLst>
                <a:path w="91" h="115">
                  <a:moveTo>
                    <a:pt x="44" y="42"/>
                  </a:moveTo>
                  <a:cubicBezTo>
                    <a:pt x="73" y="63"/>
                    <a:pt x="91" y="111"/>
                    <a:pt x="91" y="110"/>
                  </a:cubicBezTo>
                  <a:cubicBezTo>
                    <a:pt x="88" y="50"/>
                    <a:pt x="49" y="0"/>
                    <a:pt x="0" y="6"/>
                  </a:cubicBezTo>
                  <a:cubicBezTo>
                    <a:pt x="37" y="63"/>
                    <a:pt x="13" y="105"/>
                    <a:pt x="75" y="114"/>
                  </a:cubicBezTo>
                  <a:cubicBezTo>
                    <a:pt x="77" y="114"/>
                    <a:pt x="78" y="114"/>
                    <a:pt x="80" y="114"/>
                  </a:cubicBezTo>
                  <a:cubicBezTo>
                    <a:pt x="83" y="115"/>
                    <a:pt x="67" y="75"/>
                    <a:pt x="4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0" name="Freeform 39"/>
            <p:cNvSpPr/>
            <p:nvPr/>
          </p:nvSpPr>
          <p:spPr bwMode="auto">
            <a:xfrm>
              <a:off x="426" y="271"/>
              <a:ext cx="198" cy="136"/>
            </a:xfrm>
            <a:custGeom>
              <a:avLst/>
              <a:gdLst>
                <a:gd name="T0" fmla="*/ 0 w 121"/>
                <a:gd name="T1" fmla="*/ 11 h 83"/>
                <a:gd name="T2" fmla="*/ 75 w 121"/>
                <a:gd name="T3" fmla="*/ 9 h 83"/>
                <a:gd name="T4" fmla="*/ 84 w 121"/>
                <a:gd name="T5" fmla="*/ 33 h 83"/>
                <a:gd name="T6" fmla="*/ 32 w 121"/>
                <a:gd name="T7" fmla="*/ 33 h 83"/>
                <a:gd name="T8" fmla="*/ 94 w 121"/>
                <a:gd name="T9" fmla="*/ 43 h 83"/>
                <a:gd name="T10" fmla="*/ 121 w 121"/>
                <a:gd name="T11" fmla="*/ 53 h 83"/>
                <a:gd name="T12" fmla="*/ 0 w 121"/>
                <a:gd name="T13" fmla="*/ 11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0" y="11"/>
                  </a:moveTo>
                  <a:cubicBezTo>
                    <a:pt x="50" y="21"/>
                    <a:pt x="50" y="0"/>
                    <a:pt x="75" y="9"/>
                  </a:cubicBezTo>
                  <a:cubicBezTo>
                    <a:pt x="77" y="18"/>
                    <a:pt x="79" y="26"/>
                    <a:pt x="84" y="33"/>
                  </a:cubicBezTo>
                  <a:cubicBezTo>
                    <a:pt x="57" y="41"/>
                    <a:pt x="30" y="32"/>
                    <a:pt x="32" y="33"/>
                  </a:cubicBezTo>
                  <a:cubicBezTo>
                    <a:pt x="33" y="35"/>
                    <a:pt x="64" y="51"/>
                    <a:pt x="94" y="43"/>
                  </a:cubicBezTo>
                  <a:cubicBezTo>
                    <a:pt x="101" y="49"/>
                    <a:pt x="111" y="51"/>
                    <a:pt x="121" y="53"/>
                  </a:cubicBezTo>
                  <a:cubicBezTo>
                    <a:pt x="71" y="83"/>
                    <a:pt x="13" y="56"/>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1" name="Freeform 40"/>
            <p:cNvSpPr/>
            <p:nvPr/>
          </p:nvSpPr>
          <p:spPr bwMode="auto">
            <a:xfrm>
              <a:off x="633" y="312"/>
              <a:ext cx="52" cy="92"/>
            </a:xfrm>
            <a:custGeom>
              <a:avLst/>
              <a:gdLst>
                <a:gd name="T0" fmla="*/ 4 w 32"/>
                <a:gd name="T1" fmla="*/ 0 h 56"/>
                <a:gd name="T2" fmla="*/ 18 w 32"/>
                <a:gd name="T3" fmla="*/ 37 h 56"/>
                <a:gd name="T4" fmla="*/ 0 w 32"/>
                <a:gd name="T5" fmla="*/ 27 h 56"/>
                <a:gd name="T6" fmla="*/ 30 w 32"/>
                <a:gd name="T7" fmla="*/ 56 h 56"/>
                <a:gd name="T8" fmla="*/ 31 w 32"/>
                <a:gd name="T9" fmla="*/ 54 h 56"/>
                <a:gd name="T10" fmla="*/ 4 w 32"/>
                <a:gd name="T11" fmla="*/ 0 h 56"/>
              </a:gdLst>
              <a:ahLst/>
              <a:cxnLst>
                <a:cxn ang="0">
                  <a:pos x="T0" y="T1"/>
                </a:cxn>
                <a:cxn ang="0">
                  <a:pos x="T2" y="T3"/>
                </a:cxn>
                <a:cxn ang="0">
                  <a:pos x="T4" y="T5"/>
                </a:cxn>
                <a:cxn ang="0">
                  <a:pos x="T6" y="T7"/>
                </a:cxn>
                <a:cxn ang="0">
                  <a:pos x="T8" y="T9"/>
                </a:cxn>
                <a:cxn ang="0">
                  <a:pos x="T10" y="T11"/>
                </a:cxn>
              </a:cxnLst>
              <a:rect l="0" t="0" r="r" b="b"/>
              <a:pathLst>
                <a:path w="32" h="56">
                  <a:moveTo>
                    <a:pt x="4" y="0"/>
                  </a:moveTo>
                  <a:cubicBezTo>
                    <a:pt x="9" y="12"/>
                    <a:pt x="14" y="25"/>
                    <a:pt x="18" y="37"/>
                  </a:cubicBezTo>
                  <a:cubicBezTo>
                    <a:pt x="14" y="34"/>
                    <a:pt x="8" y="28"/>
                    <a:pt x="0" y="27"/>
                  </a:cubicBezTo>
                  <a:cubicBezTo>
                    <a:pt x="12" y="34"/>
                    <a:pt x="20" y="46"/>
                    <a:pt x="30" y="56"/>
                  </a:cubicBezTo>
                  <a:cubicBezTo>
                    <a:pt x="31" y="56"/>
                    <a:pt x="32" y="55"/>
                    <a:pt x="31" y="54"/>
                  </a:cubicBezTo>
                  <a:cubicBezTo>
                    <a:pt x="24" y="37"/>
                    <a:pt x="13" y="16"/>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2" name="Freeform 41"/>
            <p:cNvSpPr/>
            <p:nvPr/>
          </p:nvSpPr>
          <p:spPr bwMode="auto">
            <a:xfrm>
              <a:off x="328" y="52"/>
              <a:ext cx="173" cy="173"/>
            </a:xfrm>
            <a:custGeom>
              <a:avLst/>
              <a:gdLst>
                <a:gd name="T0" fmla="*/ 49 w 106"/>
                <a:gd name="T1" fmla="*/ 41 h 106"/>
                <a:gd name="T2" fmla="*/ 106 w 106"/>
                <a:gd name="T3" fmla="*/ 96 h 106"/>
                <a:gd name="T4" fmla="*/ 0 w 106"/>
                <a:gd name="T5" fmla="*/ 14 h 106"/>
                <a:gd name="T6" fmla="*/ 92 w 106"/>
                <a:gd name="T7" fmla="*/ 103 h 106"/>
                <a:gd name="T8" fmla="*/ 96 w 106"/>
                <a:gd name="T9" fmla="*/ 103 h 106"/>
                <a:gd name="T10" fmla="*/ 49 w 106"/>
                <a:gd name="T11" fmla="*/ 41 h 106"/>
              </a:gdLst>
              <a:ahLst/>
              <a:cxnLst>
                <a:cxn ang="0">
                  <a:pos x="T0" y="T1"/>
                </a:cxn>
                <a:cxn ang="0">
                  <a:pos x="T2" y="T3"/>
                </a:cxn>
                <a:cxn ang="0">
                  <a:pos x="T4" y="T5"/>
                </a:cxn>
                <a:cxn ang="0">
                  <a:pos x="T6" y="T7"/>
                </a:cxn>
                <a:cxn ang="0">
                  <a:pos x="T8" y="T9"/>
                </a:cxn>
                <a:cxn ang="0">
                  <a:pos x="T10" y="T11"/>
                </a:cxn>
              </a:cxnLst>
              <a:rect l="0" t="0" r="r" b="b"/>
              <a:pathLst>
                <a:path w="106" h="106">
                  <a:moveTo>
                    <a:pt x="49" y="41"/>
                  </a:moveTo>
                  <a:cubicBezTo>
                    <a:pt x="80" y="55"/>
                    <a:pt x="106" y="98"/>
                    <a:pt x="106" y="96"/>
                  </a:cubicBezTo>
                  <a:cubicBezTo>
                    <a:pt x="93" y="40"/>
                    <a:pt x="46" y="0"/>
                    <a:pt x="0" y="14"/>
                  </a:cubicBezTo>
                  <a:cubicBezTo>
                    <a:pt x="46" y="62"/>
                    <a:pt x="31" y="106"/>
                    <a:pt x="92" y="103"/>
                  </a:cubicBezTo>
                  <a:cubicBezTo>
                    <a:pt x="93" y="103"/>
                    <a:pt x="95" y="103"/>
                    <a:pt x="96" y="103"/>
                  </a:cubicBezTo>
                  <a:cubicBezTo>
                    <a:pt x="100" y="103"/>
                    <a:pt x="77" y="68"/>
                    <a:pt x="4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3" name="Freeform 42"/>
            <p:cNvSpPr/>
            <p:nvPr/>
          </p:nvSpPr>
          <p:spPr bwMode="auto">
            <a:xfrm>
              <a:off x="265" y="168"/>
              <a:ext cx="204" cy="124"/>
            </a:xfrm>
            <a:custGeom>
              <a:avLst/>
              <a:gdLst>
                <a:gd name="T0" fmla="*/ 0 w 124"/>
                <a:gd name="T1" fmla="*/ 20 h 76"/>
                <a:gd name="T2" fmla="*/ 72 w 124"/>
                <a:gd name="T3" fmla="*/ 4 h 76"/>
                <a:gd name="T4" fmla="*/ 85 w 124"/>
                <a:gd name="T5" fmla="*/ 26 h 76"/>
                <a:gd name="T6" fmla="*/ 35 w 124"/>
                <a:gd name="T7" fmla="*/ 35 h 76"/>
                <a:gd name="T8" fmla="*/ 96 w 124"/>
                <a:gd name="T9" fmla="*/ 33 h 76"/>
                <a:gd name="T10" fmla="*/ 124 w 124"/>
                <a:gd name="T11" fmla="*/ 38 h 76"/>
                <a:gd name="T12" fmla="*/ 0 w 124"/>
                <a:gd name="T13" fmla="*/ 20 h 76"/>
              </a:gdLst>
              <a:ahLst/>
              <a:cxnLst>
                <a:cxn ang="0">
                  <a:pos x="T0" y="T1"/>
                </a:cxn>
                <a:cxn ang="0">
                  <a:pos x="T2" y="T3"/>
                </a:cxn>
                <a:cxn ang="0">
                  <a:pos x="T4" y="T5"/>
                </a:cxn>
                <a:cxn ang="0">
                  <a:pos x="T6" y="T7"/>
                </a:cxn>
                <a:cxn ang="0">
                  <a:pos x="T8" y="T9"/>
                </a:cxn>
                <a:cxn ang="0">
                  <a:pos x="T10" y="T11"/>
                </a:cxn>
                <a:cxn ang="0">
                  <a:pos x="T12" y="T13"/>
                </a:cxn>
              </a:cxnLst>
              <a:rect l="0" t="0" r="r" b="b"/>
              <a:pathLst>
                <a:path w="124" h="76">
                  <a:moveTo>
                    <a:pt x="0" y="20"/>
                  </a:moveTo>
                  <a:cubicBezTo>
                    <a:pt x="50" y="20"/>
                    <a:pt x="46" y="0"/>
                    <a:pt x="72" y="4"/>
                  </a:cubicBezTo>
                  <a:cubicBezTo>
                    <a:pt x="75" y="12"/>
                    <a:pt x="79" y="20"/>
                    <a:pt x="85" y="26"/>
                  </a:cubicBezTo>
                  <a:cubicBezTo>
                    <a:pt x="60" y="38"/>
                    <a:pt x="33" y="34"/>
                    <a:pt x="35" y="35"/>
                  </a:cubicBezTo>
                  <a:cubicBezTo>
                    <a:pt x="37" y="36"/>
                    <a:pt x="68" y="46"/>
                    <a:pt x="96" y="33"/>
                  </a:cubicBezTo>
                  <a:cubicBezTo>
                    <a:pt x="104" y="37"/>
                    <a:pt x="114" y="38"/>
                    <a:pt x="124" y="38"/>
                  </a:cubicBezTo>
                  <a:cubicBezTo>
                    <a:pt x="82" y="76"/>
                    <a:pt x="22" y="60"/>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思源黑体 Normal" panose="020B0400000000000000" pitchFamily="34" charset="-122"/>
                <a:ea typeface="思源黑体 Normal" panose="020B0400000000000000" pitchFamily="34" charset="-122"/>
              </a:endParaRPr>
            </a:p>
          </p:txBody>
        </p:sp>
        <p:sp>
          <p:nvSpPr>
            <p:cNvPr id="44" name="Freeform 43"/>
            <p:cNvSpPr/>
            <p:nvPr/>
          </p:nvSpPr>
          <p:spPr bwMode="auto">
            <a:xfrm>
              <a:off x="474" y="183"/>
              <a:ext cx="60" cy="80"/>
            </a:xfrm>
            <a:custGeom>
              <a:avLst/>
              <a:gdLst>
                <a:gd name="T0" fmla="*/ 0 w 37"/>
                <a:gd name="T1" fmla="*/ 0 h 49"/>
                <a:gd name="T2" fmla="*/ 20 w 37"/>
                <a:gd name="T3" fmla="*/ 33 h 49"/>
                <a:gd name="T4" fmla="*/ 1 w 37"/>
                <a:gd name="T5" fmla="*/ 27 h 49"/>
                <a:gd name="T6" fmla="*/ 36 w 37"/>
                <a:gd name="T7" fmla="*/ 49 h 49"/>
                <a:gd name="T8" fmla="*/ 36 w 37"/>
                <a:gd name="T9" fmla="*/ 47 h 49"/>
                <a:gd name="T10" fmla="*/ 0 w 37"/>
                <a:gd name="T11" fmla="*/ 0 h 49"/>
              </a:gdLst>
              <a:ahLst/>
              <a:cxnLst>
                <a:cxn ang="0">
                  <a:pos x="T0" y="T1"/>
                </a:cxn>
                <a:cxn ang="0">
                  <a:pos x="T2" y="T3"/>
                </a:cxn>
                <a:cxn ang="0">
                  <a:pos x="T4" y="T5"/>
                </a:cxn>
                <a:cxn ang="0">
                  <a:pos x="T6" y="T7"/>
                </a:cxn>
                <a:cxn ang="0">
                  <a:pos x="T8" y="T9"/>
                </a:cxn>
                <a:cxn ang="0">
                  <a:pos x="T10" y="T11"/>
                </a:cxn>
              </a:cxnLst>
              <a:rect l="0" t="0" r="r" b="b"/>
              <a:pathLst>
                <a:path w="37" h="49">
                  <a:moveTo>
                    <a:pt x="0" y="0"/>
                  </a:moveTo>
                  <a:cubicBezTo>
                    <a:pt x="7" y="11"/>
                    <a:pt x="15" y="23"/>
                    <a:pt x="20" y="33"/>
                  </a:cubicBezTo>
                  <a:cubicBezTo>
                    <a:pt x="16" y="31"/>
                    <a:pt x="9" y="26"/>
                    <a:pt x="1" y="27"/>
                  </a:cubicBezTo>
                  <a:cubicBezTo>
                    <a:pt x="14" y="32"/>
                    <a:pt x="24" y="42"/>
                    <a:pt x="36" y="49"/>
                  </a:cubicBezTo>
                  <a:cubicBezTo>
                    <a:pt x="36" y="49"/>
                    <a:pt x="37" y="48"/>
                    <a:pt x="36" y="47"/>
                  </a:cubicBezTo>
                  <a:cubicBezTo>
                    <a:pt x="25" y="32"/>
                    <a:pt x="12"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5" name="Freeform 44"/>
            <p:cNvSpPr/>
            <p:nvPr/>
          </p:nvSpPr>
          <p:spPr bwMode="auto">
            <a:xfrm>
              <a:off x="126" y="-20"/>
              <a:ext cx="190" cy="170"/>
            </a:xfrm>
            <a:custGeom>
              <a:avLst/>
              <a:gdLst>
                <a:gd name="T0" fmla="*/ 51 w 116"/>
                <a:gd name="T1" fmla="*/ 38 h 104"/>
                <a:gd name="T2" fmla="*/ 115 w 116"/>
                <a:gd name="T3" fmla="*/ 81 h 104"/>
                <a:gd name="T4" fmla="*/ 0 w 116"/>
                <a:gd name="T5" fmla="*/ 22 h 104"/>
                <a:gd name="T6" fmla="*/ 103 w 116"/>
                <a:gd name="T7" fmla="*/ 90 h 104"/>
                <a:gd name="T8" fmla="*/ 107 w 116"/>
                <a:gd name="T9" fmla="*/ 89 h 104"/>
                <a:gd name="T10" fmla="*/ 51 w 116"/>
                <a:gd name="T11" fmla="*/ 38 h 104"/>
              </a:gdLst>
              <a:ahLst/>
              <a:cxnLst>
                <a:cxn ang="0">
                  <a:pos x="T0" y="T1"/>
                </a:cxn>
                <a:cxn ang="0">
                  <a:pos x="T2" y="T3"/>
                </a:cxn>
                <a:cxn ang="0">
                  <a:pos x="T4" y="T5"/>
                </a:cxn>
                <a:cxn ang="0">
                  <a:pos x="T6" y="T7"/>
                </a:cxn>
                <a:cxn ang="0">
                  <a:pos x="T8" y="T9"/>
                </a:cxn>
                <a:cxn ang="0">
                  <a:pos x="T10" y="T11"/>
                </a:cxn>
              </a:cxnLst>
              <a:rect l="0" t="0" r="r" b="b"/>
              <a:pathLst>
                <a:path w="116" h="104">
                  <a:moveTo>
                    <a:pt x="51" y="38"/>
                  </a:moveTo>
                  <a:cubicBezTo>
                    <a:pt x="84" y="46"/>
                    <a:pt x="116" y="82"/>
                    <a:pt x="115" y="81"/>
                  </a:cubicBezTo>
                  <a:cubicBezTo>
                    <a:pt x="93" y="30"/>
                    <a:pt x="41" y="0"/>
                    <a:pt x="0" y="22"/>
                  </a:cubicBezTo>
                  <a:cubicBezTo>
                    <a:pt x="52" y="59"/>
                    <a:pt x="46" y="104"/>
                    <a:pt x="103" y="90"/>
                  </a:cubicBezTo>
                  <a:cubicBezTo>
                    <a:pt x="105" y="90"/>
                    <a:pt x="106" y="89"/>
                    <a:pt x="107" y="89"/>
                  </a:cubicBezTo>
                  <a:cubicBezTo>
                    <a:pt x="111" y="88"/>
                    <a:pt x="83" y="59"/>
                    <a:pt x="5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6" name="Freeform 45"/>
            <p:cNvSpPr/>
            <p:nvPr/>
          </p:nvSpPr>
          <p:spPr bwMode="auto">
            <a:xfrm>
              <a:off x="90" y="101"/>
              <a:ext cx="197" cy="108"/>
            </a:xfrm>
            <a:custGeom>
              <a:avLst/>
              <a:gdLst>
                <a:gd name="T0" fmla="*/ 0 w 120"/>
                <a:gd name="T1" fmla="*/ 28 h 66"/>
                <a:gd name="T2" fmla="*/ 65 w 120"/>
                <a:gd name="T3" fmla="*/ 0 h 66"/>
                <a:gd name="T4" fmla="*/ 81 w 120"/>
                <a:gd name="T5" fmla="*/ 18 h 66"/>
                <a:gd name="T6" fmla="*/ 35 w 120"/>
                <a:gd name="T7" fmla="*/ 36 h 66"/>
                <a:gd name="T8" fmla="*/ 93 w 120"/>
                <a:gd name="T9" fmla="*/ 23 h 66"/>
                <a:gd name="T10" fmla="*/ 120 w 120"/>
                <a:gd name="T11" fmla="*/ 22 h 66"/>
                <a:gd name="T12" fmla="*/ 0 w 120"/>
                <a:gd name="T13" fmla="*/ 28 h 66"/>
              </a:gdLst>
              <a:ahLst/>
              <a:cxnLst>
                <a:cxn ang="0">
                  <a:pos x="T0" y="T1"/>
                </a:cxn>
                <a:cxn ang="0">
                  <a:pos x="T2" y="T3"/>
                </a:cxn>
                <a:cxn ang="0">
                  <a:pos x="T4" y="T5"/>
                </a:cxn>
                <a:cxn ang="0">
                  <a:pos x="T6" y="T7"/>
                </a:cxn>
                <a:cxn ang="0">
                  <a:pos x="T8" y="T9"/>
                </a:cxn>
                <a:cxn ang="0">
                  <a:pos x="T10" y="T11"/>
                </a:cxn>
                <a:cxn ang="0">
                  <a:pos x="T12" y="T13"/>
                </a:cxn>
              </a:cxnLst>
              <a:rect l="0" t="0" r="r" b="b"/>
              <a:pathLst>
                <a:path w="120" h="66">
                  <a:moveTo>
                    <a:pt x="0" y="28"/>
                  </a:moveTo>
                  <a:cubicBezTo>
                    <a:pt x="47" y="19"/>
                    <a:pt x="40" y="0"/>
                    <a:pt x="65" y="0"/>
                  </a:cubicBezTo>
                  <a:cubicBezTo>
                    <a:pt x="69" y="7"/>
                    <a:pt x="74" y="13"/>
                    <a:pt x="81" y="18"/>
                  </a:cubicBezTo>
                  <a:cubicBezTo>
                    <a:pt x="60" y="34"/>
                    <a:pt x="34" y="35"/>
                    <a:pt x="35" y="36"/>
                  </a:cubicBezTo>
                  <a:cubicBezTo>
                    <a:pt x="37" y="36"/>
                    <a:pt x="69" y="40"/>
                    <a:pt x="93" y="23"/>
                  </a:cubicBezTo>
                  <a:cubicBezTo>
                    <a:pt x="102" y="25"/>
                    <a:pt x="111" y="24"/>
                    <a:pt x="120" y="22"/>
                  </a:cubicBezTo>
                  <a:cubicBezTo>
                    <a:pt x="87" y="66"/>
                    <a:pt x="27" y="62"/>
                    <a:pt x="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7" name="Freeform 46"/>
            <p:cNvSpPr/>
            <p:nvPr/>
          </p:nvSpPr>
          <p:spPr bwMode="auto">
            <a:xfrm>
              <a:off x="285" y="91"/>
              <a:ext cx="71" cy="66"/>
            </a:xfrm>
            <a:custGeom>
              <a:avLst/>
              <a:gdLst>
                <a:gd name="T0" fmla="*/ 0 w 43"/>
                <a:gd name="T1" fmla="*/ 0 h 40"/>
                <a:gd name="T2" fmla="*/ 24 w 43"/>
                <a:gd name="T3" fmla="*/ 28 h 40"/>
                <a:gd name="T4" fmla="*/ 5 w 43"/>
                <a:gd name="T5" fmla="*/ 26 h 40"/>
                <a:gd name="T6" fmla="*/ 42 w 43"/>
                <a:gd name="T7" fmla="*/ 40 h 40"/>
                <a:gd name="T8" fmla="*/ 42 w 43"/>
                <a:gd name="T9" fmla="*/ 38 h 40"/>
                <a:gd name="T10" fmla="*/ 0 w 43"/>
                <a:gd name="T11" fmla="*/ 0 h 40"/>
              </a:gdLst>
              <a:ahLst/>
              <a:cxnLst>
                <a:cxn ang="0">
                  <a:pos x="T0" y="T1"/>
                </a:cxn>
                <a:cxn ang="0">
                  <a:pos x="T2" y="T3"/>
                </a:cxn>
                <a:cxn ang="0">
                  <a:pos x="T4" y="T5"/>
                </a:cxn>
                <a:cxn ang="0">
                  <a:pos x="T6" y="T7"/>
                </a:cxn>
                <a:cxn ang="0">
                  <a:pos x="T8" y="T9"/>
                </a:cxn>
                <a:cxn ang="0">
                  <a:pos x="T10" y="T11"/>
                </a:cxn>
              </a:cxnLst>
              <a:rect l="0" t="0" r="r" b="b"/>
              <a:pathLst>
                <a:path w="43" h="40">
                  <a:moveTo>
                    <a:pt x="0" y="0"/>
                  </a:moveTo>
                  <a:cubicBezTo>
                    <a:pt x="8" y="10"/>
                    <a:pt x="17" y="19"/>
                    <a:pt x="24" y="28"/>
                  </a:cubicBezTo>
                  <a:cubicBezTo>
                    <a:pt x="20" y="27"/>
                    <a:pt x="13" y="24"/>
                    <a:pt x="5" y="26"/>
                  </a:cubicBezTo>
                  <a:cubicBezTo>
                    <a:pt x="18" y="28"/>
                    <a:pt x="30" y="35"/>
                    <a:pt x="42" y="40"/>
                  </a:cubicBezTo>
                  <a:cubicBezTo>
                    <a:pt x="43" y="40"/>
                    <a:pt x="43" y="39"/>
                    <a:pt x="42" y="38"/>
                  </a:cubicBezTo>
                  <a:cubicBezTo>
                    <a:pt x="29" y="26"/>
                    <a:pt x="13"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grpSp>
      <p:grpSp>
        <p:nvGrpSpPr>
          <p:cNvPr id="48" name="Group 4"/>
          <p:cNvGrpSpPr>
            <a:grpSpLocks noChangeAspect="1"/>
          </p:cNvGrpSpPr>
          <p:nvPr/>
        </p:nvGrpSpPr>
        <p:grpSpPr bwMode="auto">
          <a:xfrm>
            <a:off x="7863485" y="395740"/>
            <a:ext cx="316225" cy="700869"/>
            <a:chOff x="1" y="-20"/>
            <a:chExt cx="1137" cy="2520"/>
          </a:xfrm>
          <a:gradFill>
            <a:gsLst>
              <a:gs pos="0">
                <a:srgbClr val="C00000"/>
              </a:gs>
              <a:gs pos="100000">
                <a:srgbClr val="F3D693">
                  <a:alpha val="1000"/>
                </a:srgbClr>
              </a:gs>
            </a:gsLst>
            <a:lin ang="5400000" scaled="1"/>
          </a:gradFill>
        </p:grpSpPr>
        <p:sp>
          <p:nvSpPr>
            <p:cNvPr id="49" name="Freeform 5"/>
            <p:cNvSpPr/>
            <p:nvPr/>
          </p:nvSpPr>
          <p:spPr bwMode="auto">
            <a:xfrm>
              <a:off x="80" y="2302"/>
              <a:ext cx="295" cy="198"/>
            </a:xfrm>
            <a:custGeom>
              <a:avLst/>
              <a:gdLst>
                <a:gd name="T0" fmla="*/ 110 w 180"/>
                <a:gd name="T1" fmla="*/ 76 h 121"/>
                <a:gd name="T2" fmla="*/ 2 w 180"/>
                <a:gd name="T3" fmla="*/ 86 h 121"/>
                <a:gd name="T4" fmla="*/ 180 w 180"/>
                <a:gd name="T5" fmla="*/ 48 h 121"/>
                <a:gd name="T6" fmla="*/ 7 w 180"/>
                <a:gd name="T7" fmla="*/ 65 h 121"/>
                <a:gd name="T8" fmla="*/ 4 w 180"/>
                <a:gd name="T9" fmla="*/ 70 h 121"/>
                <a:gd name="T10" fmla="*/ 110 w 180"/>
                <a:gd name="T11" fmla="*/ 76 h 121"/>
              </a:gdLst>
              <a:ahLst/>
              <a:cxnLst>
                <a:cxn ang="0">
                  <a:pos x="T0" y="T1"/>
                </a:cxn>
                <a:cxn ang="0">
                  <a:pos x="T2" y="T3"/>
                </a:cxn>
                <a:cxn ang="0">
                  <a:pos x="T4" y="T5"/>
                </a:cxn>
                <a:cxn ang="0">
                  <a:pos x="T6" y="T7"/>
                </a:cxn>
                <a:cxn ang="0">
                  <a:pos x="T8" y="T9"/>
                </a:cxn>
                <a:cxn ang="0">
                  <a:pos x="T10" y="T11"/>
                </a:cxn>
              </a:cxnLst>
              <a:rect l="0" t="0" r="r" b="b"/>
              <a:pathLst>
                <a:path w="180" h="121">
                  <a:moveTo>
                    <a:pt x="110" y="76"/>
                  </a:moveTo>
                  <a:cubicBezTo>
                    <a:pt x="68" y="96"/>
                    <a:pt x="0" y="85"/>
                    <a:pt x="2" y="86"/>
                  </a:cubicBezTo>
                  <a:cubicBezTo>
                    <a:pt x="72" y="121"/>
                    <a:pt x="154" y="108"/>
                    <a:pt x="180" y="48"/>
                  </a:cubicBezTo>
                  <a:cubicBezTo>
                    <a:pt x="90" y="54"/>
                    <a:pt x="57" y="0"/>
                    <a:pt x="7" y="65"/>
                  </a:cubicBezTo>
                  <a:cubicBezTo>
                    <a:pt x="6" y="67"/>
                    <a:pt x="5" y="69"/>
                    <a:pt x="4" y="70"/>
                  </a:cubicBezTo>
                  <a:cubicBezTo>
                    <a:pt x="1" y="74"/>
                    <a:pt x="57" y="81"/>
                    <a:pt x="110"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0" name="Freeform 6"/>
            <p:cNvSpPr/>
            <p:nvPr/>
          </p:nvSpPr>
          <p:spPr bwMode="auto">
            <a:xfrm>
              <a:off x="87" y="2185"/>
              <a:ext cx="211" cy="207"/>
            </a:xfrm>
            <a:custGeom>
              <a:avLst/>
              <a:gdLst>
                <a:gd name="T0" fmla="*/ 129 w 129"/>
                <a:gd name="T1" fmla="*/ 13 h 126"/>
                <a:gd name="T2" fmla="*/ 83 w 129"/>
                <a:gd name="T3" fmla="*/ 100 h 126"/>
                <a:gd name="T4" fmla="*/ 50 w 129"/>
                <a:gd name="T5" fmla="*/ 96 h 126"/>
                <a:gd name="T6" fmla="*/ 83 w 129"/>
                <a:gd name="T7" fmla="*/ 36 h 126"/>
                <a:gd name="T8" fmla="*/ 33 w 129"/>
                <a:gd name="T9" fmla="*/ 100 h 126"/>
                <a:gd name="T10" fmla="*/ 3 w 129"/>
                <a:gd name="T11" fmla="*/ 126 h 126"/>
                <a:gd name="T12" fmla="*/ 129 w 129"/>
                <a:gd name="T13" fmla="*/ 13 h 126"/>
              </a:gdLst>
              <a:ahLst/>
              <a:cxnLst>
                <a:cxn ang="0">
                  <a:pos x="T0" y="T1"/>
                </a:cxn>
                <a:cxn ang="0">
                  <a:pos x="T2" y="T3"/>
                </a:cxn>
                <a:cxn ang="0">
                  <a:pos x="T4" y="T5"/>
                </a:cxn>
                <a:cxn ang="0">
                  <a:pos x="T6" y="T7"/>
                </a:cxn>
                <a:cxn ang="0">
                  <a:pos x="T8" y="T9"/>
                </a:cxn>
                <a:cxn ang="0">
                  <a:pos x="T10" y="T11"/>
                </a:cxn>
                <a:cxn ang="0">
                  <a:pos x="T12" y="T13"/>
                </a:cxn>
              </a:cxnLst>
              <a:rect l="0" t="0" r="r" b="b"/>
              <a:pathLst>
                <a:path w="129" h="126">
                  <a:moveTo>
                    <a:pt x="129" y="13"/>
                  </a:moveTo>
                  <a:cubicBezTo>
                    <a:pt x="86" y="64"/>
                    <a:pt x="110" y="78"/>
                    <a:pt x="83" y="100"/>
                  </a:cubicBezTo>
                  <a:cubicBezTo>
                    <a:pt x="72" y="97"/>
                    <a:pt x="61" y="94"/>
                    <a:pt x="50" y="96"/>
                  </a:cubicBezTo>
                  <a:cubicBezTo>
                    <a:pt x="58" y="59"/>
                    <a:pt x="86" y="35"/>
                    <a:pt x="83" y="36"/>
                  </a:cubicBezTo>
                  <a:cubicBezTo>
                    <a:pt x="81" y="36"/>
                    <a:pt x="43" y="61"/>
                    <a:pt x="33" y="100"/>
                  </a:cubicBezTo>
                  <a:cubicBezTo>
                    <a:pt x="21" y="105"/>
                    <a:pt x="12" y="115"/>
                    <a:pt x="3" y="126"/>
                  </a:cubicBezTo>
                  <a:cubicBezTo>
                    <a:pt x="0" y="49"/>
                    <a:pt x="69" y="0"/>
                    <a:pt x="12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1" name="Freeform 7"/>
            <p:cNvSpPr/>
            <p:nvPr/>
          </p:nvSpPr>
          <p:spPr bwMode="auto">
            <a:xfrm>
              <a:off x="1" y="2401"/>
              <a:ext cx="133" cy="36"/>
            </a:xfrm>
            <a:custGeom>
              <a:avLst/>
              <a:gdLst>
                <a:gd name="T0" fmla="*/ 81 w 81"/>
                <a:gd name="T1" fmla="*/ 22 h 22"/>
                <a:gd name="T2" fmla="*/ 30 w 81"/>
                <a:gd name="T3" fmla="*/ 14 h 22"/>
                <a:gd name="T4" fmla="*/ 53 w 81"/>
                <a:gd name="T5" fmla="*/ 0 h 22"/>
                <a:gd name="T6" fmla="*/ 0 w 81"/>
                <a:gd name="T7" fmla="*/ 16 h 22"/>
                <a:gd name="T8" fmla="*/ 3 w 81"/>
                <a:gd name="T9" fmla="*/ 18 h 22"/>
                <a:gd name="T10" fmla="*/ 81 w 81"/>
                <a:gd name="T11" fmla="*/ 22 h 22"/>
              </a:gdLst>
              <a:ahLst/>
              <a:cxnLst>
                <a:cxn ang="0">
                  <a:pos x="T0" y="T1"/>
                </a:cxn>
                <a:cxn ang="0">
                  <a:pos x="T2" y="T3"/>
                </a:cxn>
                <a:cxn ang="0">
                  <a:pos x="T4" y="T5"/>
                </a:cxn>
                <a:cxn ang="0">
                  <a:pos x="T6" y="T7"/>
                </a:cxn>
                <a:cxn ang="0">
                  <a:pos x="T8" y="T9"/>
                </a:cxn>
                <a:cxn ang="0">
                  <a:pos x="T10" y="T11"/>
                </a:cxn>
              </a:cxnLst>
              <a:rect l="0" t="0" r="r" b="b"/>
              <a:pathLst>
                <a:path w="81" h="22">
                  <a:moveTo>
                    <a:pt x="81" y="22"/>
                  </a:moveTo>
                  <a:cubicBezTo>
                    <a:pt x="64" y="19"/>
                    <a:pt x="46" y="17"/>
                    <a:pt x="30" y="14"/>
                  </a:cubicBezTo>
                  <a:cubicBezTo>
                    <a:pt x="37" y="11"/>
                    <a:pt x="47" y="8"/>
                    <a:pt x="53" y="0"/>
                  </a:cubicBezTo>
                  <a:cubicBezTo>
                    <a:pt x="37" y="9"/>
                    <a:pt x="18" y="11"/>
                    <a:pt x="0" y="16"/>
                  </a:cubicBezTo>
                  <a:cubicBezTo>
                    <a:pt x="0" y="17"/>
                    <a:pt x="0" y="18"/>
                    <a:pt x="3" y="18"/>
                  </a:cubicBezTo>
                  <a:cubicBezTo>
                    <a:pt x="27" y="20"/>
                    <a:pt x="58" y="22"/>
                    <a:pt x="8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2" name="Freeform 8"/>
            <p:cNvSpPr/>
            <p:nvPr/>
          </p:nvSpPr>
          <p:spPr bwMode="auto">
            <a:xfrm>
              <a:off x="316" y="2199"/>
              <a:ext cx="274" cy="186"/>
            </a:xfrm>
            <a:custGeom>
              <a:avLst/>
              <a:gdLst>
                <a:gd name="T0" fmla="*/ 105 w 167"/>
                <a:gd name="T1" fmla="*/ 63 h 114"/>
                <a:gd name="T2" fmla="*/ 3 w 167"/>
                <a:gd name="T3" fmla="*/ 93 h 114"/>
                <a:gd name="T4" fmla="*/ 167 w 167"/>
                <a:gd name="T5" fmla="*/ 24 h 114"/>
                <a:gd name="T6" fmla="*/ 4 w 167"/>
                <a:gd name="T7" fmla="*/ 72 h 114"/>
                <a:gd name="T8" fmla="*/ 2 w 167"/>
                <a:gd name="T9" fmla="*/ 77 h 114"/>
                <a:gd name="T10" fmla="*/ 105 w 167"/>
                <a:gd name="T11" fmla="*/ 63 h 114"/>
              </a:gdLst>
              <a:ahLst/>
              <a:cxnLst>
                <a:cxn ang="0">
                  <a:pos x="T0" y="T1"/>
                </a:cxn>
                <a:cxn ang="0">
                  <a:pos x="T2" y="T3"/>
                </a:cxn>
                <a:cxn ang="0">
                  <a:pos x="T4" y="T5"/>
                </a:cxn>
                <a:cxn ang="0">
                  <a:pos x="T6" y="T7"/>
                </a:cxn>
                <a:cxn ang="0">
                  <a:pos x="T8" y="T9"/>
                </a:cxn>
                <a:cxn ang="0">
                  <a:pos x="T10" y="T11"/>
                </a:cxn>
              </a:cxnLst>
              <a:rect l="0" t="0" r="r" b="b"/>
              <a:pathLst>
                <a:path w="167" h="114">
                  <a:moveTo>
                    <a:pt x="105" y="63"/>
                  </a:moveTo>
                  <a:cubicBezTo>
                    <a:pt x="68" y="90"/>
                    <a:pt x="1" y="92"/>
                    <a:pt x="3" y="93"/>
                  </a:cubicBezTo>
                  <a:cubicBezTo>
                    <a:pt x="77" y="114"/>
                    <a:pt x="154" y="86"/>
                    <a:pt x="167" y="24"/>
                  </a:cubicBezTo>
                  <a:cubicBezTo>
                    <a:pt x="82" y="46"/>
                    <a:pt x="40" y="0"/>
                    <a:pt x="4" y="72"/>
                  </a:cubicBezTo>
                  <a:cubicBezTo>
                    <a:pt x="3" y="74"/>
                    <a:pt x="3" y="76"/>
                    <a:pt x="2" y="77"/>
                  </a:cubicBezTo>
                  <a:cubicBezTo>
                    <a:pt x="0" y="82"/>
                    <a:pt x="55" y="78"/>
                    <a:pt x="105"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3" name="Freeform 9"/>
            <p:cNvSpPr/>
            <p:nvPr/>
          </p:nvSpPr>
          <p:spPr bwMode="auto">
            <a:xfrm>
              <a:off x="292" y="2082"/>
              <a:ext cx="191" cy="218"/>
            </a:xfrm>
            <a:custGeom>
              <a:avLst/>
              <a:gdLst>
                <a:gd name="T0" fmla="*/ 117 w 117"/>
                <a:gd name="T1" fmla="*/ 1 h 133"/>
                <a:gd name="T2" fmla="*/ 90 w 117"/>
                <a:gd name="T3" fmla="*/ 94 h 133"/>
                <a:gd name="T4" fmla="*/ 56 w 117"/>
                <a:gd name="T5" fmla="*/ 95 h 133"/>
                <a:gd name="T6" fmla="*/ 78 w 117"/>
                <a:gd name="T7" fmla="*/ 32 h 133"/>
                <a:gd name="T8" fmla="*/ 41 w 117"/>
                <a:gd name="T9" fmla="*/ 103 h 133"/>
                <a:gd name="T10" fmla="*/ 17 w 117"/>
                <a:gd name="T11" fmla="*/ 133 h 133"/>
                <a:gd name="T12" fmla="*/ 117 w 117"/>
                <a:gd name="T13" fmla="*/ 1 h 133"/>
              </a:gdLst>
              <a:ahLst/>
              <a:cxnLst>
                <a:cxn ang="0">
                  <a:pos x="T0" y="T1"/>
                </a:cxn>
                <a:cxn ang="0">
                  <a:pos x="T2" y="T3"/>
                </a:cxn>
                <a:cxn ang="0">
                  <a:pos x="T4" y="T5"/>
                </a:cxn>
                <a:cxn ang="0">
                  <a:pos x="T6" y="T7"/>
                </a:cxn>
                <a:cxn ang="0">
                  <a:pos x="T8" y="T9"/>
                </a:cxn>
                <a:cxn ang="0">
                  <a:pos x="T10" y="T11"/>
                </a:cxn>
                <a:cxn ang="0">
                  <a:pos x="T12" y="T13"/>
                </a:cxn>
              </a:cxnLst>
              <a:rect l="0" t="0" r="r" b="b"/>
              <a:pathLst>
                <a:path w="117" h="133">
                  <a:moveTo>
                    <a:pt x="117" y="1"/>
                  </a:moveTo>
                  <a:cubicBezTo>
                    <a:pt x="86" y="59"/>
                    <a:pt x="111" y="67"/>
                    <a:pt x="90" y="94"/>
                  </a:cubicBezTo>
                  <a:cubicBezTo>
                    <a:pt x="78" y="92"/>
                    <a:pt x="67" y="92"/>
                    <a:pt x="56" y="95"/>
                  </a:cubicBezTo>
                  <a:cubicBezTo>
                    <a:pt x="58" y="59"/>
                    <a:pt x="80" y="30"/>
                    <a:pt x="78" y="32"/>
                  </a:cubicBezTo>
                  <a:cubicBezTo>
                    <a:pt x="75" y="33"/>
                    <a:pt x="43" y="63"/>
                    <a:pt x="41" y="103"/>
                  </a:cubicBezTo>
                  <a:cubicBezTo>
                    <a:pt x="31" y="110"/>
                    <a:pt x="23" y="121"/>
                    <a:pt x="17" y="133"/>
                  </a:cubicBezTo>
                  <a:cubicBezTo>
                    <a:pt x="0" y="59"/>
                    <a:pt x="57" y="0"/>
                    <a:pt x="1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4" name="Freeform 10"/>
            <p:cNvSpPr/>
            <p:nvPr/>
          </p:nvSpPr>
          <p:spPr bwMode="auto">
            <a:xfrm>
              <a:off x="239" y="2310"/>
              <a:ext cx="131" cy="46"/>
            </a:xfrm>
            <a:custGeom>
              <a:avLst/>
              <a:gdLst>
                <a:gd name="T0" fmla="*/ 80 w 80"/>
                <a:gd name="T1" fmla="*/ 16 h 28"/>
                <a:gd name="T2" fmla="*/ 29 w 80"/>
                <a:gd name="T3" fmla="*/ 18 h 28"/>
                <a:gd name="T4" fmla="*/ 48 w 80"/>
                <a:gd name="T5" fmla="*/ 0 h 28"/>
                <a:gd name="T6" fmla="*/ 1 w 80"/>
                <a:gd name="T7" fmla="*/ 26 h 28"/>
                <a:gd name="T8" fmla="*/ 3 w 80"/>
                <a:gd name="T9" fmla="*/ 27 h 28"/>
                <a:gd name="T10" fmla="*/ 80 w 80"/>
                <a:gd name="T11" fmla="*/ 16 h 28"/>
              </a:gdLst>
              <a:ahLst/>
              <a:cxnLst>
                <a:cxn ang="0">
                  <a:pos x="T0" y="T1"/>
                </a:cxn>
                <a:cxn ang="0">
                  <a:pos x="T2" y="T3"/>
                </a:cxn>
                <a:cxn ang="0">
                  <a:pos x="T4" y="T5"/>
                </a:cxn>
                <a:cxn ang="0">
                  <a:pos x="T6" y="T7"/>
                </a:cxn>
                <a:cxn ang="0">
                  <a:pos x="T8" y="T9"/>
                </a:cxn>
                <a:cxn ang="0">
                  <a:pos x="T10" y="T11"/>
                </a:cxn>
              </a:cxnLst>
              <a:rect l="0" t="0" r="r" b="b"/>
              <a:pathLst>
                <a:path w="80" h="28">
                  <a:moveTo>
                    <a:pt x="80" y="16"/>
                  </a:moveTo>
                  <a:cubicBezTo>
                    <a:pt x="63" y="17"/>
                    <a:pt x="45" y="18"/>
                    <a:pt x="29" y="18"/>
                  </a:cubicBezTo>
                  <a:cubicBezTo>
                    <a:pt x="35" y="14"/>
                    <a:pt x="44" y="9"/>
                    <a:pt x="48" y="0"/>
                  </a:cubicBezTo>
                  <a:cubicBezTo>
                    <a:pt x="34" y="12"/>
                    <a:pt x="17" y="17"/>
                    <a:pt x="1" y="26"/>
                  </a:cubicBezTo>
                  <a:cubicBezTo>
                    <a:pt x="0" y="27"/>
                    <a:pt x="1" y="28"/>
                    <a:pt x="3" y="27"/>
                  </a:cubicBezTo>
                  <a:cubicBezTo>
                    <a:pt x="27" y="25"/>
                    <a:pt x="57" y="20"/>
                    <a:pt x="8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5" name="Freeform 11"/>
            <p:cNvSpPr/>
            <p:nvPr/>
          </p:nvSpPr>
          <p:spPr bwMode="auto">
            <a:xfrm>
              <a:off x="526" y="2056"/>
              <a:ext cx="246" cy="170"/>
            </a:xfrm>
            <a:custGeom>
              <a:avLst/>
              <a:gdLst>
                <a:gd name="T0" fmla="*/ 98 w 150"/>
                <a:gd name="T1" fmla="*/ 49 h 104"/>
                <a:gd name="T2" fmla="*/ 6 w 150"/>
                <a:gd name="T3" fmla="*/ 97 h 104"/>
                <a:gd name="T4" fmla="*/ 150 w 150"/>
                <a:gd name="T5" fmla="*/ 0 h 104"/>
                <a:gd name="T6" fmla="*/ 3 w 150"/>
                <a:gd name="T7" fmla="*/ 77 h 104"/>
                <a:gd name="T8" fmla="*/ 1 w 150"/>
                <a:gd name="T9" fmla="*/ 82 h 104"/>
                <a:gd name="T10" fmla="*/ 98 w 150"/>
                <a:gd name="T11" fmla="*/ 49 h 104"/>
              </a:gdLst>
              <a:ahLst/>
              <a:cxnLst>
                <a:cxn ang="0">
                  <a:pos x="T0" y="T1"/>
                </a:cxn>
                <a:cxn ang="0">
                  <a:pos x="T2" y="T3"/>
                </a:cxn>
                <a:cxn ang="0">
                  <a:pos x="T4" y="T5"/>
                </a:cxn>
                <a:cxn ang="0">
                  <a:pos x="T6" y="T7"/>
                </a:cxn>
                <a:cxn ang="0">
                  <a:pos x="T8" y="T9"/>
                </a:cxn>
                <a:cxn ang="0">
                  <a:pos x="T10" y="T11"/>
                </a:cxn>
              </a:cxnLst>
              <a:rect l="0" t="0" r="r" b="b"/>
              <a:pathLst>
                <a:path w="150" h="104">
                  <a:moveTo>
                    <a:pt x="98" y="49"/>
                  </a:moveTo>
                  <a:cubicBezTo>
                    <a:pt x="67" y="83"/>
                    <a:pt x="3" y="96"/>
                    <a:pt x="6" y="97"/>
                  </a:cubicBezTo>
                  <a:cubicBezTo>
                    <a:pt x="80" y="104"/>
                    <a:pt x="149" y="63"/>
                    <a:pt x="150" y="0"/>
                  </a:cubicBezTo>
                  <a:cubicBezTo>
                    <a:pt x="73" y="37"/>
                    <a:pt x="24" y="1"/>
                    <a:pt x="3" y="77"/>
                  </a:cubicBezTo>
                  <a:cubicBezTo>
                    <a:pt x="2" y="79"/>
                    <a:pt x="2" y="80"/>
                    <a:pt x="1" y="82"/>
                  </a:cubicBezTo>
                  <a:cubicBezTo>
                    <a:pt x="0" y="87"/>
                    <a:pt x="53" y="73"/>
                    <a:pt x="9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6" name="Freeform 12"/>
            <p:cNvSpPr/>
            <p:nvPr/>
          </p:nvSpPr>
          <p:spPr bwMode="auto">
            <a:xfrm>
              <a:off x="475" y="1929"/>
              <a:ext cx="177" cy="237"/>
            </a:xfrm>
            <a:custGeom>
              <a:avLst/>
              <a:gdLst>
                <a:gd name="T0" fmla="*/ 102 w 108"/>
                <a:gd name="T1" fmla="*/ 0 h 145"/>
                <a:gd name="T2" fmla="*/ 92 w 108"/>
                <a:gd name="T3" fmla="*/ 95 h 145"/>
                <a:gd name="T4" fmla="*/ 61 w 108"/>
                <a:gd name="T5" fmla="*/ 102 h 145"/>
                <a:gd name="T6" fmla="*/ 69 w 108"/>
                <a:gd name="T7" fmla="*/ 37 h 145"/>
                <a:gd name="T8" fmla="*/ 47 w 108"/>
                <a:gd name="T9" fmla="*/ 112 h 145"/>
                <a:gd name="T10" fmla="*/ 30 w 108"/>
                <a:gd name="T11" fmla="*/ 145 h 145"/>
                <a:gd name="T12" fmla="*/ 102 w 10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108" h="145">
                  <a:moveTo>
                    <a:pt x="102" y="0"/>
                  </a:moveTo>
                  <a:cubicBezTo>
                    <a:pt x="82" y="61"/>
                    <a:pt x="108" y="65"/>
                    <a:pt x="92" y="95"/>
                  </a:cubicBezTo>
                  <a:cubicBezTo>
                    <a:pt x="81" y="95"/>
                    <a:pt x="70" y="97"/>
                    <a:pt x="61" y="102"/>
                  </a:cubicBezTo>
                  <a:cubicBezTo>
                    <a:pt x="55" y="67"/>
                    <a:pt x="71" y="35"/>
                    <a:pt x="69" y="37"/>
                  </a:cubicBezTo>
                  <a:cubicBezTo>
                    <a:pt x="67" y="39"/>
                    <a:pt x="42" y="74"/>
                    <a:pt x="47" y="112"/>
                  </a:cubicBezTo>
                  <a:cubicBezTo>
                    <a:pt x="39" y="121"/>
                    <a:pt x="34" y="133"/>
                    <a:pt x="30" y="145"/>
                  </a:cubicBezTo>
                  <a:cubicBezTo>
                    <a:pt x="0" y="78"/>
                    <a:pt x="44" y="1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7" name="Freeform 13"/>
            <p:cNvSpPr/>
            <p:nvPr/>
          </p:nvSpPr>
          <p:spPr bwMode="auto">
            <a:xfrm>
              <a:off x="457" y="2176"/>
              <a:ext cx="122" cy="59"/>
            </a:xfrm>
            <a:custGeom>
              <a:avLst/>
              <a:gdLst>
                <a:gd name="T0" fmla="*/ 74 w 74"/>
                <a:gd name="T1" fmla="*/ 10 h 36"/>
                <a:gd name="T2" fmla="*/ 26 w 74"/>
                <a:gd name="T3" fmla="*/ 21 h 36"/>
                <a:gd name="T4" fmla="*/ 41 w 74"/>
                <a:gd name="T5" fmla="*/ 0 h 36"/>
                <a:gd name="T6" fmla="*/ 0 w 74"/>
                <a:gd name="T7" fmla="*/ 34 h 36"/>
                <a:gd name="T8" fmla="*/ 3 w 74"/>
                <a:gd name="T9" fmla="*/ 35 h 36"/>
                <a:gd name="T10" fmla="*/ 74 w 74"/>
                <a:gd name="T11" fmla="*/ 10 h 36"/>
              </a:gdLst>
              <a:ahLst/>
              <a:cxnLst>
                <a:cxn ang="0">
                  <a:pos x="T0" y="T1"/>
                </a:cxn>
                <a:cxn ang="0">
                  <a:pos x="T2" y="T3"/>
                </a:cxn>
                <a:cxn ang="0">
                  <a:pos x="T4" y="T5"/>
                </a:cxn>
                <a:cxn ang="0">
                  <a:pos x="T6" y="T7"/>
                </a:cxn>
                <a:cxn ang="0">
                  <a:pos x="T8" y="T9"/>
                </a:cxn>
                <a:cxn ang="0">
                  <a:pos x="T10" y="T11"/>
                </a:cxn>
              </a:cxnLst>
              <a:rect l="0" t="0" r="r" b="b"/>
              <a:pathLst>
                <a:path w="74" h="36">
                  <a:moveTo>
                    <a:pt x="74" y="10"/>
                  </a:moveTo>
                  <a:cubicBezTo>
                    <a:pt x="58" y="14"/>
                    <a:pt x="41" y="19"/>
                    <a:pt x="26" y="21"/>
                  </a:cubicBezTo>
                  <a:cubicBezTo>
                    <a:pt x="31" y="17"/>
                    <a:pt x="39" y="10"/>
                    <a:pt x="41" y="0"/>
                  </a:cubicBezTo>
                  <a:cubicBezTo>
                    <a:pt x="30" y="14"/>
                    <a:pt x="14" y="23"/>
                    <a:pt x="0" y="34"/>
                  </a:cubicBezTo>
                  <a:cubicBezTo>
                    <a:pt x="0" y="35"/>
                    <a:pt x="1" y="36"/>
                    <a:pt x="3" y="35"/>
                  </a:cubicBezTo>
                  <a:cubicBezTo>
                    <a:pt x="25" y="28"/>
                    <a:pt x="53" y="18"/>
                    <a:pt x="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8" name="Freeform 14"/>
            <p:cNvSpPr/>
            <p:nvPr/>
          </p:nvSpPr>
          <p:spPr bwMode="auto">
            <a:xfrm>
              <a:off x="706" y="1842"/>
              <a:ext cx="227" cy="195"/>
            </a:xfrm>
            <a:custGeom>
              <a:avLst/>
              <a:gdLst>
                <a:gd name="T0" fmla="*/ 86 w 138"/>
                <a:gd name="T1" fmla="*/ 56 h 119"/>
                <a:gd name="T2" fmla="*/ 7 w 138"/>
                <a:gd name="T3" fmla="*/ 119 h 119"/>
                <a:gd name="T4" fmla="*/ 127 w 138"/>
                <a:gd name="T5" fmla="*/ 0 h 119"/>
                <a:gd name="T6" fmla="*/ 0 w 138"/>
                <a:gd name="T7" fmla="*/ 100 h 119"/>
                <a:gd name="T8" fmla="*/ 0 w 138"/>
                <a:gd name="T9" fmla="*/ 106 h 119"/>
                <a:gd name="T10" fmla="*/ 86 w 138"/>
                <a:gd name="T11" fmla="*/ 56 h 119"/>
              </a:gdLst>
              <a:ahLst/>
              <a:cxnLst>
                <a:cxn ang="0">
                  <a:pos x="T0" y="T1"/>
                </a:cxn>
                <a:cxn ang="0">
                  <a:pos x="T2" y="T3"/>
                </a:cxn>
                <a:cxn ang="0">
                  <a:pos x="T4" y="T5"/>
                </a:cxn>
                <a:cxn ang="0">
                  <a:pos x="T6" y="T7"/>
                </a:cxn>
                <a:cxn ang="0">
                  <a:pos x="T8" y="T9"/>
                </a:cxn>
                <a:cxn ang="0">
                  <a:pos x="T10" y="T11"/>
                </a:cxn>
              </a:cxnLst>
              <a:rect l="0" t="0" r="r" b="b"/>
              <a:pathLst>
                <a:path w="138" h="119">
                  <a:moveTo>
                    <a:pt x="86" y="56"/>
                  </a:moveTo>
                  <a:cubicBezTo>
                    <a:pt x="63" y="94"/>
                    <a:pt x="4" y="119"/>
                    <a:pt x="7" y="119"/>
                  </a:cubicBezTo>
                  <a:cubicBezTo>
                    <a:pt x="79" y="112"/>
                    <a:pt x="138" y="60"/>
                    <a:pt x="127" y="0"/>
                  </a:cubicBezTo>
                  <a:cubicBezTo>
                    <a:pt x="60" y="49"/>
                    <a:pt x="7" y="23"/>
                    <a:pt x="0" y="100"/>
                  </a:cubicBezTo>
                  <a:cubicBezTo>
                    <a:pt x="0" y="102"/>
                    <a:pt x="0" y="104"/>
                    <a:pt x="0" y="106"/>
                  </a:cubicBezTo>
                  <a:cubicBezTo>
                    <a:pt x="0" y="110"/>
                    <a:pt x="48" y="87"/>
                    <a:pt x="8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9" name="Freeform 15"/>
            <p:cNvSpPr/>
            <p:nvPr/>
          </p:nvSpPr>
          <p:spPr bwMode="auto">
            <a:xfrm>
              <a:off x="631" y="1742"/>
              <a:ext cx="166" cy="249"/>
            </a:xfrm>
            <a:custGeom>
              <a:avLst/>
              <a:gdLst>
                <a:gd name="T0" fmla="*/ 83 w 101"/>
                <a:gd name="T1" fmla="*/ 0 h 152"/>
                <a:gd name="T2" fmla="*/ 91 w 101"/>
                <a:gd name="T3" fmla="*/ 92 h 152"/>
                <a:gd name="T4" fmla="*/ 62 w 101"/>
                <a:gd name="T5" fmla="*/ 106 h 152"/>
                <a:gd name="T6" fmla="*/ 59 w 101"/>
                <a:gd name="T7" fmla="*/ 41 h 152"/>
                <a:gd name="T8" fmla="*/ 51 w 101"/>
                <a:gd name="T9" fmla="*/ 118 h 152"/>
                <a:gd name="T10" fmla="*/ 41 w 101"/>
                <a:gd name="T11" fmla="*/ 152 h 152"/>
                <a:gd name="T12" fmla="*/ 83 w 101"/>
                <a:gd name="T13" fmla="*/ 0 h 152"/>
              </a:gdLst>
              <a:ahLst/>
              <a:cxnLst>
                <a:cxn ang="0">
                  <a:pos x="T0" y="T1"/>
                </a:cxn>
                <a:cxn ang="0">
                  <a:pos x="T2" y="T3"/>
                </a:cxn>
                <a:cxn ang="0">
                  <a:pos x="T4" y="T5"/>
                </a:cxn>
                <a:cxn ang="0">
                  <a:pos x="T6" y="T7"/>
                </a:cxn>
                <a:cxn ang="0">
                  <a:pos x="T8" y="T9"/>
                </a:cxn>
                <a:cxn ang="0">
                  <a:pos x="T10" y="T11"/>
                </a:cxn>
                <a:cxn ang="0">
                  <a:pos x="T12" y="T13"/>
                </a:cxn>
              </a:cxnLst>
              <a:rect l="0" t="0" r="r" b="b"/>
              <a:pathLst>
                <a:path w="101" h="152">
                  <a:moveTo>
                    <a:pt x="83" y="0"/>
                  </a:moveTo>
                  <a:cubicBezTo>
                    <a:pt x="75" y="62"/>
                    <a:pt x="101" y="61"/>
                    <a:pt x="91" y="92"/>
                  </a:cubicBezTo>
                  <a:cubicBezTo>
                    <a:pt x="81" y="95"/>
                    <a:pt x="70" y="99"/>
                    <a:pt x="62" y="106"/>
                  </a:cubicBezTo>
                  <a:cubicBezTo>
                    <a:pt x="51" y="73"/>
                    <a:pt x="60" y="39"/>
                    <a:pt x="59" y="41"/>
                  </a:cubicBezTo>
                  <a:cubicBezTo>
                    <a:pt x="57" y="43"/>
                    <a:pt x="39" y="82"/>
                    <a:pt x="51" y="118"/>
                  </a:cubicBezTo>
                  <a:cubicBezTo>
                    <a:pt x="45" y="128"/>
                    <a:pt x="42" y="140"/>
                    <a:pt x="41" y="152"/>
                  </a:cubicBezTo>
                  <a:cubicBezTo>
                    <a:pt x="0" y="93"/>
                    <a:pt x="29" y="2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0" name="Freeform 16"/>
            <p:cNvSpPr/>
            <p:nvPr/>
          </p:nvSpPr>
          <p:spPr bwMode="auto">
            <a:xfrm>
              <a:off x="646" y="2001"/>
              <a:ext cx="110" cy="67"/>
            </a:xfrm>
            <a:custGeom>
              <a:avLst/>
              <a:gdLst>
                <a:gd name="T0" fmla="*/ 67 w 67"/>
                <a:gd name="T1" fmla="*/ 4 h 41"/>
                <a:gd name="T2" fmla="*/ 22 w 67"/>
                <a:gd name="T3" fmla="*/ 23 h 41"/>
                <a:gd name="T4" fmla="*/ 33 w 67"/>
                <a:gd name="T5" fmla="*/ 0 h 41"/>
                <a:gd name="T6" fmla="*/ 0 w 67"/>
                <a:gd name="T7" fmla="*/ 40 h 41"/>
                <a:gd name="T8" fmla="*/ 3 w 67"/>
                <a:gd name="T9" fmla="*/ 40 h 41"/>
                <a:gd name="T10" fmla="*/ 67 w 67"/>
                <a:gd name="T11" fmla="*/ 4 h 41"/>
              </a:gdLst>
              <a:ahLst/>
              <a:cxnLst>
                <a:cxn ang="0">
                  <a:pos x="T0" y="T1"/>
                </a:cxn>
                <a:cxn ang="0">
                  <a:pos x="T2" y="T3"/>
                </a:cxn>
                <a:cxn ang="0">
                  <a:pos x="T4" y="T5"/>
                </a:cxn>
                <a:cxn ang="0">
                  <a:pos x="T6" y="T7"/>
                </a:cxn>
                <a:cxn ang="0">
                  <a:pos x="T8" y="T9"/>
                </a:cxn>
                <a:cxn ang="0">
                  <a:pos x="T10" y="T11"/>
                </a:cxn>
              </a:cxnLst>
              <a:rect l="0" t="0" r="r" b="b"/>
              <a:pathLst>
                <a:path w="67" h="41">
                  <a:moveTo>
                    <a:pt x="67" y="4"/>
                  </a:moveTo>
                  <a:cubicBezTo>
                    <a:pt x="52" y="10"/>
                    <a:pt x="36" y="18"/>
                    <a:pt x="22" y="23"/>
                  </a:cubicBezTo>
                  <a:cubicBezTo>
                    <a:pt x="26" y="18"/>
                    <a:pt x="33" y="10"/>
                    <a:pt x="33" y="0"/>
                  </a:cubicBezTo>
                  <a:cubicBezTo>
                    <a:pt x="25" y="16"/>
                    <a:pt x="11" y="27"/>
                    <a:pt x="0" y="40"/>
                  </a:cubicBezTo>
                  <a:cubicBezTo>
                    <a:pt x="0" y="41"/>
                    <a:pt x="1" y="41"/>
                    <a:pt x="3" y="40"/>
                  </a:cubicBezTo>
                  <a:cubicBezTo>
                    <a:pt x="23" y="30"/>
                    <a:pt x="48" y="15"/>
                    <a:pt x="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1" name="Freeform 17"/>
            <p:cNvSpPr/>
            <p:nvPr/>
          </p:nvSpPr>
          <p:spPr bwMode="auto">
            <a:xfrm>
              <a:off x="829" y="1609"/>
              <a:ext cx="219" cy="223"/>
            </a:xfrm>
            <a:custGeom>
              <a:avLst/>
              <a:gdLst>
                <a:gd name="T0" fmla="*/ 83 w 133"/>
                <a:gd name="T1" fmla="*/ 62 h 136"/>
                <a:gd name="T2" fmla="*/ 18 w 133"/>
                <a:gd name="T3" fmla="*/ 136 h 136"/>
                <a:gd name="T4" fmla="*/ 112 w 133"/>
                <a:gd name="T5" fmla="*/ 0 h 136"/>
                <a:gd name="T6" fmla="*/ 8 w 133"/>
                <a:gd name="T7" fmla="*/ 119 h 136"/>
                <a:gd name="T8" fmla="*/ 9 w 133"/>
                <a:gd name="T9" fmla="*/ 125 h 136"/>
                <a:gd name="T10" fmla="*/ 83 w 133"/>
                <a:gd name="T11" fmla="*/ 62 h 136"/>
              </a:gdLst>
              <a:ahLst/>
              <a:cxnLst>
                <a:cxn ang="0">
                  <a:pos x="T0" y="T1"/>
                </a:cxn>
                <a:cxn ang="0">
                  <a:pos x="T2" y="T3"/>
                </a:cxn>
                <a:cxn ang="0">
                  <a:pos x="T4" y="T5"/>
                </a:cxn>
                <a:cxn ang="0">
                  <a:pos x="T6" y="T7"/>
                </a:cxn>
                <a:cxn ang="0">
                  <a:pos x="T8" y="T9"/>
                </a:cxn>
                <a:cxn ang="0">
                  <a:pos x="T10" y="T11"/>
                </a:cxn>
              </a:cxnLst>
              <a:rect l="0" t="0" r="r" b="b"/>
              <a:pathLst>
                <a:path w="133" h="136">
                  <a:moveTo>
                    <a:pt x="83" y="62"/>
                  </a:moveTo>
                  <a:cubicBezTo>
                    <a:pt x="67" y="102"/>
                    <a:pt x="15" y="136"/>
                    <a:pt x="18" y="136"/>
                  </a:cubicBezTo>
                  <a:cubicBezTo>
                    <a:pt x="86" y="116"/>
                    <a:pt x="133" y="56"/>
                    <a:pt x="112" y="0"/>
                  </a:cubicBezTo>
                  <a:cubicBezTo>
                    <a:pt x="56" y="60"/>
                    <a:pt x="0" y="45"/>
                    <a:pt x="8" y="119"/>
                  </a:cubicBezTo>
                  <a:cubicBezTo>
                    <a:pt x="8" y="121"/>
                    <a:pt x="8" y="123"/>
                    <a:pt x="9" y="125"/>
                  </a:cubicBezTo>
                  <a:cubicBezTo>
                    <a:pt x="9" y="129"/>
                    <a:pt x="51" y="98"/>
                    <a:pt x="8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2" name="Freeform 18"/>
            <p:cNvSpPr/>
            <p:nvPr/>
          </p:nvSpPr>
          <p:spPr bwMode="auto">
            <a:xfrm>
              <a:off x="749" y="1541"/>
              <a:ext cx="149" cy="252"/>
            </a:xfrm>
            <a:custGeom>
              <a:avLst/>
              <a:gdLst>
                <a:gd name="T0" fmla="*/ 63 w 91"/>
                <a:gd name="T1" fmla="*/ 0 h 154"/>
                <a:gd name="T2" fmla="*/ 88 w 91"/>
                <a:gd name="T3" fmla="*/ 87 h 154"/>
                <a:gd name="T4" fmla="*/ 62 w 91"/>
                <a:gd name="T5" fmla="*/ 105 h 154"/>
                <a:gd name="T6" fmla="*/ 47 w 91"/>
                <a:gd name="T7" fmla="*/ 44 h 154"/>
                <a:gd name="T8" fmla="*/ 54 w 91"/>
                <a:gd name="T9" fmla="*/ 119 h 154"/>
                <a:gd name="T10" fmla="*/ 50 w 91"/>
                <a:gd name="T11" fmla="*/ 154 h 154"/>
                <a:gd name="T12" fmla="*/ 63 w 91"/>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91" h="154">
                  <a:moveTo>
                    <a:pt x="63" y="0"/>
                  </a:moveTo>
                  <a:cubicBezTo>
                    <a:pt x="67" y="61"/>
                    <a:pt x="91" y="55"/>
                    <a:pt x="88" y="87"/>
                  </a:cubicBezTo>
                  <a:cubicBezTo>
                    <a:pt x="78" y="92"/>
                    <a:pt x="69" y="97"/>
                    <a:pt x="62" y="105"/>
                  </a:cubicBezTo>
                  <a:cubicBezTo>
                    <a:pt x="45" y="76"/>
                    <a:pt x="48" y="42"/>
                    <a:pt x="47" y="44"/>
                  </a:cubicBezTo>
                  <a:cubicBezTo>
                    <a:pt x="46" y="46"/>
                    <a:pt x="36" y="86"/>
                    <a:pt x="54" y="119"/>
                  </a:cubicBezTo>
                  <a:cubicBezTo>
                    <a:pt x="49" y="130"/>
                    <a:pt x="49" y="142"/>
                    <a:pt x="50" y="154"/>
                  </a:cubicBezTo>
                  <a:cubicBezTo>
                    <a:pt x="0" y="105"/>
                    <a:pt x="15" y="2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3" name="Freeform 19"/>
            <p:cNvSpPr/>
            <p:nvPr/>
          </p:nvSpPr>
          <p:spPr bwMode="auto">
            <a:xfrm>
              <a:off x="795" y="1798"/>
              <a:ext cx="93" cy="78"/>
            </a:xfrm>
            <a:custGeom>
              <a:avLst/>
              <a:gdLst>
                <a:gd name="T0" fmla="*/ 57 w 57"/>
                <a:gd name="T1" fmla="*/ 0 h 48"/>
                <a:gd name="T2" fmla="*/ 18 w 57"/>
                <a:gd name="T3" fmla="*/ 26 h 48"/>
                <a:gd name="T4" fmla="*/ 25 w 57"/>
                <a:gd name="T5" fmla="*/ 2 h 48"/>
                <a:gd name="T6" fmla="*/ 0 w 57"/>
                <a:gd name="T7" fmla="*/ 46 h 48"/>
                <a:gd name="T8" fmla="*/ 3 w 57"/>
                <a:gd name="T9" fmla="*/ 47 h 48"/>
                <a:gd name="T10" fmla="*/ 57 w 57"/>
                <a:gd name="T11" fmla="*/ 0 h 48"/>
              </a:gdLst>
              <a:ahLst/>
              <a:cxnLst>
                <a:cxn ang="0">
                  <a:pos x="T0" y="T1"/>
                </a:cxn>
                <a:cxn ang="0">
                  <a:pos x="T2" y="T3"/>
                </a:cxn>
                <a:cxn ang="0">
                  <a:pos x="T4" y="T5"/>
                </a:cxn>
                <a:cxn ang="0">
                  <a:pos x="T6" y="T7"/>
                </a:cxn>
                <a:cxn ang="0">
                  <a:pos x="T8" y="T9"/>
                </a:cxn>
                <a:cxn ang="0">
                  <a:pos x="T10" y="T11"/>
                </a:cxn>
              </a:cxnLst>
              <a:rect l="0" t="0" r="r" b="b"/>
              <a:pathLst>
                <a:path w="57" h="48">
                  <a:moveTo>
                    <a:pt x="57" y="0"/>
                  </a:moveTo>
                  <a:cubicBezTo>
                    <a:pt x="44" y="9"/>
                    <a:pt x="31" y="19"/>
                    <a:pt x="18" y="26"/>
                  </a:cubicBezTo>
                  <a:cubicBezTo>
                    <a:pt x="21" y="21"/>
                    <a:pt x="26" y="12"/>
                    <a:pt x="25" y="2"/>
                  </a:cubicBezTo>
                  <a:cubicBezTo>
                    <a:pt x="20" y="19"/>
                    <a:pt x="8" y="32"/>
                    <a:pt x="0" y="46"/>
                  </a:cubicBezTo>
                  <a:cubicBezTo>
                    <a:pt x="0" y="48"/>
                    <a:pt x="1" y="48"/>
                    <a:pt x="3" y="47"/>
                  </a:cubicBezTo>
                  <a:cubicBezTo>
                    <a:pt x="20" y="33"/>
                    <a:pt x="41" y="14"/>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4" name="Freeform 20"/>
            <p:cNvSpPr/>
            <p:nvPr/>
          </p:nvSpPr>
          <p:spPr bwMode="auto">
            <a:xfrm>
              <a:off x="910" y="1369"/>
              <a:ext cx="211" cy="244"/>
            </a:xfrm>
            <a:custGeom>
              <a:avLst/>
              <a:gdLst>
                <a:gd name="T0" fmla="*/ 82 w 129"/>
                <a:gd name="T1" fmla="*/ 65 h 149"/>
                <a:gd name="T2" fmla="*/ 33 w 129"/>
                <a:gd name="T3" fmla="*/ 148 h 149"/>
                <a:gd name="T4" fmla="*/ 98 w 129"/>
                <a:gd name="T5" fmla="*/ 0 h 149"/>
                <a:gd name="T6" fmla="*/ 21 w 129"/>
                <a:gd name="T7" fmla="*/ 134 h 149"/>
                <a:gd name="T8" fmla="*/ 23 w 129"/>
                <a:gd name="T9" fmla="*/ 139 h 149"/>
                <a:gd name="T10" fmla="*/ 82 w 129"/>
                <a:gd name="T11" fmla="*/ 65 h 149"/>
              </a:gdLst>
              <a:ahLst/>
              <a:cxnLst>
                <a:cxn ang="0">
                  <a:pos x="T0" y="T1"/>
                </a:cxn>
                <a:cxn ang="0">
                  <a:pos x="T2" y="T3"/>
                </a:cxn>
                <a:cxn ang="0">
                  <a:pos x="T4" y="T5"/>
                </a:cxn>
                <a:cxn ang="0">
                  <a:pos x="T6" y="T7"/>
                </a:cxn>
                <a:cxn ang="0">
                  <a:pos x="T8" y="T9"/>
                </a:cxn>
                <a:cxn ang="0">
                  <a:pos x="T10" y="T11"/>
                </a:cxn>
              </a:cxnLst>
              <a:rect l="0" t="0" r="r" b="b"/>
              <a:pathLst>
                <a:path w="129" h="149">
                  <a:moveTo>
                    <a:pt x="82" y="65"/>
                  </a:moveTo>
                  <a:cubicBezTo>
                    <a:pt x="75" y="106"/>
                    <a:pt x="31" y="149"/>
                    <a:pt x="33" y="148"/>
                  </a:cubicBezTo>
                  <a:cubicBezTo>
                    <a:pt x="95" y="117"/>
                    <a:pt x="129" y="50"/>
                    <a:pt x="98" y="0"/>
                  </a:cubicBezTo>
                  <a:cubicBezTo>
                    <a:pt x="56" y="68"/>
                    <a:pt x="0" y="64"/>
                    <a:pt x="21" y="134"/>
                  </a:cubicBezTo>
                  <a:cubicBezTo>
                    <a:pt x="22" y="136"/>
                    <a:pt x="22" y="137"/>
                    <a:pt x="23" y="139"/>
                  </a:cubicBezTo>
                  <a:cubicBezTo>
                    <a:pt x="24" y="143"/>
                    <a:pt x="58" y="106"/>
                    <a:pt x="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5" name="Freeform 21"/>
            <p:cNvSpPr/>
            <p:nvPr/>
          </p:nvSpPr>
          <p:spPr bwMode="auto">
            <a:xfrm>
              <a:off x="838" y="1335"/>
              <a:ext cx="132" cy="245"/>
            </a:xfrm>
            <a:custGeom>
              <a:avLst/>
              <a:gdLst>
                <a:gd name="T0" fmla="*/ 41 w 81"/>
                <a:gd name="T1" fmla="*/ 0 h 150"/>
                <a:gd name="T2" fmla="*/ 81 w 81"/>
                <a:gd name="T3" fmla="*/ 78 h 150"/>
                <a:gd name="T4" fmla="*/ 60 w 81"/>
                <a:gd name="T5" fmla="*/ 100 h 150"/>
                <a:gd name="T6" fmla="*/ 34 w 81"/>
                <a:gd name="T7" fmla="*/ 45 h 150"/>
                <a:gd name="T8" fmla="*/ 54 w 81"/>
                <a:gd name="T9" fmla="*/ 115 h 150"/>
                <a:gd name="T10" fmla="*/ 57 w 81"/>
                <a:gd name="T11" fmla="*/ 150 h 150"/>
                <a:gd name="T12" fmla="*/ 41 w 8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81" h="150">
                  <a:moveTo>
                    <a:pt x="41" y="0"/>
                  </a:moveTo>
                  <a:cubicBezTo>
                    <a:pt x="56" y="58"/>
                    <a:pt x="79" y="47"/>
                    <a:pt x="81" y="78"/>
                  </a:cubicBezTo>
                  <a:cubicBezTo>
                    <a:pt x="72" y="85"/>
                    <a:pt x="65" y="92"/>
                    <a:pt x="60" y="100"/>
                  </a:cubicBezTo>
                  <a:cubicBezTo>
                    <a:pt x="38" y="75"/>
                    <a:pt x="35" y="42"/>
                    <a:pt x="34" y="45"/>
                  </a:cubicBezTo>
                  <a:cubicBezTo>
                    <a:pt x="33" y="47"/>
                    <a:pt x="31" y="87"/>
                    <a:pt x="54" y="115"/>
                  </a:cubicBezTo>
                  <a:cubicBezTo>
                    <a:pt x="52" y="126"/>
                    <a:pt x="54" y="138"/>
                    <a:pt x="57" y="150"/>
                  </a:cubicBezTo>
                  <a:cubicBezTo>
                    <a:pt x="0" y="112"/>
                    <a:pt x="1" y="36"/>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6" name="Freeform 22"/>
            <p:cNvSpPr/>
            <p:nvPr/>
          </p:nvSpPr>
          <p:spPr bwMode="auto">
            <a:xfrm>
              <a:off x="911" y="1572"/>
              <a:ext cx="78" cy="93"/>
            </a:xfrm>
            <a:custGeom>
              <a:avLst/>
              <a:gdLst>
                <a:gd name="T0" fmla="*/ 47 w 47"/>
                <a:gd name="T1" fmla="*/ 0 h 57"/>
                <a:gd name="T2" fmla="*/ 14 w 47"/>
                <a:gd name="T3" fmla="*/ 33 h 57"/>
                <a:gd name="T4" fmla="*/ 15 w 47"/>
                <a:gd name="T5" fmla="*/ 9 h 57"/>
                <a:gd name="T6" fmla="*/ 0 w 47"/>
                <a:gd name="T7" fmla="*/ 56 h 57"/>
                <a:gd name="T8" fmla="*/ 3 w 47"/>
                <a:gd name="T9" fmla="*/ 56 h 57"/>
                <a:gd name="T10" fmla="*/ 47 w 47"/>
                <a:gd name="T11" fmla="*/ 0 h 57"/>
              </a:gdLst>
              <a:ahLst/>
              <a:cxnLst>
                <a:cxn ang="0">
                  <a:pos x="T0" y="T1"/>
                </a:cxn>
                <a:cxn ang="0">
                  <a:pos x="T2" y="T3"/>
                </a:cxn>
                <a:cxn ang="0">
                  <a:pos x="T4" y="T5"/>
                </a:cxn>
                <a:cxn ang="0">
                  <a:pos x="T6" y="T7"/>
                </a:cxn>
                <a:cxn ang="0">
                  <a:pos x="T8" y="T9"/>
                </a:cxn>
                <a:cxn ang="0">
                  <a:pos x="T10" y="T11"/>
                </a:cxn>
              </a:cxnLst>
              <a:rect l="0" t="0" r="r" b="b"/>
              <a:pathLst>
                <a:path w="47" h="57">
                  <a:moveTo>
                    <a:pt x="47" y="0"/>
                  </a:moveTo>
                  <a:cubicBezTo>
                    <a:pt x="36" y="12"/>
                    <a:pt x="25" y="24"/>
                    <a:pt x="14" y="33"/>
                  </a:cubicBezTo>
                  <a:cubicBezTo>
                    <a:pt x="15" y="27"/>
                    <a:pt x="18" y="18"/>
                    <a:pt x="15" y="9"/>
                  </a:cubicBezTo>
                  <a:cubicBezTo>
                    <a:pt x="14" y="26"/>
                    <a:pt x="5" y="40"/>
                    <a:pt x="0" y="56"/>
                  </a:cubicBezTo>
                  <a:cubicBezTo>
                    <a:pt x="0" y="57"/>
                    <a:pt x="1" y="57"/>
                    <a:pt x="3" y="56"/>
                  </a:cubicBezTo>
                  <a:cubicBezTo>
                    <a:pt x="17" y="39"/>
                    <a:pt x="34" y="17"/>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7" name="Freeform 23"/>
            <p:cNvSpPr/>
            <p:nvPr/>
          </p:nvSpPr>
          <p:spPr bwMode="auto">
            <a:xfrm>
              <a:off x="938" y="1124"/>
              <a:ext cx="200" cy="253"/>
            </a:xfrm>
            <a:custGeom>
              <a:avLst/>
              <a:gdLst>
                <a:gd name="T0" fmla="*/ 80 w 122"/>
                <a:gd name="T1" fmla="*/ 65 h 155"/>
                <a:gd name="T2" fmla="*/ 48 w 122"/>
                <a:gd name="T3" fmla="*/ 154 h 155"/>
                <a:gd name="T4" fmla="*/ 83 w 122"/>
                <a:gd name="T5" fmla="*/ 0 h 155"/>
                <a:gd name="T6" fmla="*/ 34 w 122"/>
                <a:gd name="T7" fmla="*/ 142 h 155"/>
                <a:gd name="T8" fmla="*/ 36 w 122"/>
                <a:gd name="T9" fmla="*/ 147 h 155"/>
                <a:gd name="T10" fmla="*/ 80 w 122"/>
                <a:gd name="T11" fmla="*/ 65 h 155"/>
              </a:gdLst>
              <a:ahLst/>
              <a:cxnLst>
                <a:cxn ang="0">
                  <a:pos x="T0" y="T1"/>
                </a:cxn>
                <a:cxn ang="0">
                  <a:pos x="T2" y="T3"/>
                </a:cxn>
                <a:cxn ang="0">
                  <a:pos x="T4" y="T5"/>
                </a:cxn>
                <a:cxn ang="0">
                  <a:pos x="T6" y="T7"/>
                </a:cxn>
                <a:cxn ang="0">
                  <a:pos x="T8" y="T9"/>
                </a:cxn>
                <a:cxn ang="0">
                  <a:pos x="T10" y="T11"/>
                </a:cxn>
              </a:cxnLst>
              <a:rect l="0" t="0" r="r" b="b"/>
              <a:pathLst>
                <a:path w="122" h="155">
                  <a:moveTo>
                    <a:pt x="80" y="65"/>
                  </a:moveTo>
                  <a:cubicBezTo>
                    <a:pt x="80" y="106"/>
                    <a:pt x="46" y="155"/>
                    <a:pt x="48" y="154"/>
                  </a:cubicBezTo>
                  <a:cubicBezTo>
                    <a:pt x="102" y="112"/>
                    <a:pt x="122" y="42"/>
                    <a:pt x="83" y="0"/>
                  </a:cubicBezTo>
                  <a:cubicBezTo>
                    <a:pt x="55" y="73"/>
                    <a:pt x="0" y="79"/>
                    <a:pt x="34" y="142"/>
                  </a:cubicBezTo>
                  <a:cubicBezTo>
                    <a:pt x="35" y="144"/>
                    <a:pt x="35" y="145"/>
                    <a:pt x="36" y="147"/>
                  </a:cubicBezTo>
                  <a:cubicBezTo>
                    <a:pt x="38" y="150"/>
                    <a:pt x="65" y="109"/>
                    <a:pt x="8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8" name="Freeform 24"/>
            <p:cNvSpPr/>
            <p:nvPr/>
          </p:nvSpPr>
          <p:spPr bwMode="auto">
            <a:xfrm>
              <a:off x="856" y="1120"/>
              <a:ext cx="139" cy="229"/>
            </a:xfrm>
            <a:custGeom>
              <a:avLst/>
              <a:gdLst>
                <a:gd name="T0" fmla="*/ 33 w 85"/>
                <a:gd name="T1" fmla="*/ 0 h 140"/>
                <a:gd name="T2" fmla="*/ 85 w 85"/>
                <a:gd name="T3" fmla="*/ 68 h 140"/>
                <a:gd name="T4" fmla="*/ 69 w 85"/>
                <a:gd name="T5" fmla="*/ 93 h 140"/>
                <a:gd name="T6" fmla="*/ 34 w 85"/>
                <a:gd name="T7" fmla="*/ 44 h 140"/>
                <a:gd name="T8" fmla="*/ 66 w 85"/>
                <a:gd name="T9" fmla="*/ 108 h 140"/>
                <a:gd name="T10" fmla="*/ 75 w 85"/>
                <a:gd name="T11" fmla="*/ 140 h 140"/>
                <a:gd name="T12" fmla="*/ 33 w 85"/>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85" h="140">
                  <a:moveTo>
                    <a:pt x="33" y="0"/>
                  </a:moveTo>
                  <a:cubicBezTo>
                    <a:pt x="57" y="53"/>
                    <a:pt x="77" y="39"/>
                    <a:pt x="85" y="68"/>
                  </a:cubicBezTo>
                  <a:cubicBezTo>
                    <a:pt x="78" y="75"/>
                    <a:pt x="72" y="84"/>
                    <a:pt x="69" y="93"/>
                  </a:cubicBezTo>
                  <a:cubicBezTo>
                    <a:pt x="43" y="73"/>
                    <a:pt x="34" y="42"/>
                    <a:pt x="34" y="44"/>
                  </a:cubicBezTo>
                  <a:cubicBezTo>
                    <a:pt x="33" y="47"/>
                    <a:pt x="39" y="86"/>
                    <a:pt x="66" y="108"/>
                  </a:cubicBezTo>
                  <a:cubicBezTo>
                    <a:pt x="66" y="119"/>
                    <a:pt x="70" y="130"/>
                    <a:pt x="75" y="140"/>
                  </a:cubicBezTo>
                  <a:cubicBezTo>
                    <a:pt x="14" y="114"/>
                    <a:pt x="0" y="42"/>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9" name="Freeform 25"/>
            <p:cNvSpPr/>
            <p:nvPr/>
          </p:nvSpPr>
          <p:spPr bwMode="auto">
            <a:xfrm>
              <a:off x="975" y="1333"/>
              <a:ext cx="56" cy="103"/>
            </a:xfrm>
            <a:custGeom>
              <a:avLst/>
              <a:gdLst>
                <a:gd name="T0" fmla="*/ 34 w 34"/>
                <a:gd name="T1" fmla="*/ 0 h 63"/>
                <a:gd name="T2" fmla="*/ 9 w 34"/>
                <a:gd name="T3" fmla="*/ 38 h 63"/>
                <a:gd name="T4" fmla="*/ 6 w 34"/>
                <a:gd name="T5" fmla="*/ 14 h 63"/>
                <a:gd name="T6" fmla="*/ 0 w 34"/>
                <a:gd name="T7" fmla="*/ 62 h 63"/>
                <a:gd name="T8" fmla="*/ 3 w 34"/>
                <a:gd name="T9" fmla="*/ 61 h 63"/>
                <a:gd name="T10" fmla="*/ 34 w 34"/>
                <a:gd name="T11" fmla="*/ 0 h 63"/>
              </a:gdLst>
              <a:ahLst/>
              <a:cxnLst>
                <a:cxn ang="0">
                  <a:pos x="T0" y="T1"/>
                </a:cxn>
                <a:cxn ang="0">
                  <a:pos x="T2" y="T3"/>
                </a:cxn>
                <a:cxn ang="0">
                  <a:pos x="T4" y="T5"/>
                </a:cxn>
                <a:cxn ang="0">
                  <a:pos x="T6" y="T7"/>
                </a:cxn>
                <a:cxn ang="0">
                  <a:pos x="T8" y="T9"/>
                </a:cxn>
                <a:cxn ang="0">
                  <a:pos x="T10" y="T11"/>
                </a:cxn>
              </a:cxnLst>
              <a:rect l="0" t="0" r="r" b="b"/>
              <a:pathLst>
                <a:path w="34" h="63">
                  <a:moveTo>
                    <a:pt x="34" y="0"/>
                  </a:moveTo>
                  <a:cubicBezTo>
                    <a:pt x="26" y="13"/>
                    <a:pt x="18" y="26"/>
                    <a:pt x="9" y="38"/>
                  </a:cubicBezTo>
                  <a:cubicBezTo>
                    <a:pt x="9" y="32"/>
                    <a:pt x="11" y="22"/>
                    <a:pt x="6" y="14"/>
                  </a:cubicBezTo>
                  <a:cubicBezTo>
                    <a:pt x="8" y="30"/>
                    <a:pt x="2" y="46"/>
                    <a:pt x="0" y="62"/>
                  </a:cubicBezTo>
                  <a:cubicBezTo>
                    <a:pt x="0" y="63"/>
                    <a:pt x="2" y="63"/>
                    <a:pt x="3" y="61"/>
                  </a:cubicBezTo>
                  <a:cubicBezTo>
                    <a:pt x="13" y="43"/>
                    <a:pt x="25" y="19"/>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0" name="Freeform 26"/>
            <p:cNvSpPr/>
            <p:nvPr/>
          </p:nvSpPr>
          <p:spPr bwMode="auto">
            <a:xfrm>
              <a:off x="931" y="893"/>
              <a:ext cx="179" cy="253"/>
            </a:xfrm>
            <a:custGeom>
              <a:avLst/>
              <a:gdLst>
                <a:gd name="T0" fmla="*/ 73 w 109"/>
                <a:gd name="T1" fmla="*/ 63 h 155"/>
                <a:gd name="T2" fmla="*/ 59 w 109"/>
                <a:gd name="T3" fmla="*/ 154 h 155"/>
                <a:gd name="T4" fmla="*/ 65 w 109"/>
                <a:gd name="T5" fmla="*/ 0 h 155"/>
                <a:gd name="T6" fmla="*/ 44 w 109"/>
                <a:gd name="T7" fmla="*/ 146 h 155"/>
                <a:gd name="T8" fmla="*/ 47 w 109"/>
                <a:gd name="T9" fmla="*/ 149 h 155"/>
                <a:gd name="T10" fmla="*/ 73 w 109"/>
                <a:gd name="T11" fmla="*/ 63 h 155"/>
              </a:gdLst>
              <a:ahLst/>
              <a:cxnLst>
                <a:cxn ang="0">
                  <a:pos x="T0" y="T1"/>
                </a:cxn>
                <a:cxn ang="0">
                  <a:pos x="T2" y="T3"/>
                </a:cxn>
                <a:cxn ang="0">
                  <a:pos x="T4" y="T5"/>
                </a:cxn>
                <a:cxn ang="0">
                  <a:pos x="T6" y="T7"/>
                </a:cxn>
                <a:cxn ang="0">
                  <a:pos x="T8" y="T9"/>
                </a:cxn>
                <a:cxn ang="0">
                  <a:pos x="T10" y="T11"/>
                </a:cxn>
              </a:cxnLst>
              <a:rect l="0" t="0" r="r" b="b"/>
              <a:pathLst>
                <a:path w="109" h="155">
                  <a:moveTo>
                    <a:pt x="73" y="63"/>
                  </a:moveTo>
                  <a:cubicBezTo>
                    <a:pt x="81" y="102"/>
                    <a:pt x="58" y="155"/>
                    <a:pt x="59" y="154"/>
                  </a:cubicBezTo>
                  <a:cubicBezTo>
                    <a:pt x="103" y="104"/>
                    <a:pt x="109" y="34"/>
                    <a:pt x="65" y="0"/>
                  </a:cubicBezTo>
                  <a:cubicBezTo>
                    <a:pt x="51" y="75"/>
                    <a:pt x="0" y="91"/>
                    <a:pt x="44" y="146"/>
                  </a:cubicBezTo>
                  <a:cubicBezTo>
                    <a:pt x="45" y="147"/>
                    <a:pt x="46" y="148"/>
                    <a:pt x="47" y="149"/>
                  </a:cubicBezTo>
                  <a:cubicBezTo>
                    <a:pt x="49" y="152"/>
                    <a:pt x="67" y="108"/>
                    <a:pt x="73"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1" name="Freeform 27"/>
            <p:cNvSpPr/>
            <p:nvPr/>
          </p:nvSpPr>
          <p:spPr bwMode="auto">
            <a:xfrm>
              <a:off x="841" y="921"/>
              <a:ext cx="148" cy="206"/>
            </a:xfrm>
            <a:custGeom>
              <a:avLst/>
              <a:gdLst>
                <a:gd name="T0" fmla="*/ 23 w 90"/>
                <a:gd name="T1" fmla="*/ 0 h 126"/>
                <a:gd name="T2" fmla="*/ 86 w 90"/>
                <a:gd name="T3" fmla="*/ 55 h 126"/>
                <a:gd name="T4" fmla="*/ 75 w 90"/>
                <a:gd name="T5" fmla="*/ 82 h 126"/>
                <a:gd name="T6" fmla="*/ 32 w 90"/>
                <a:gd name="T7" fmla="*/ 42 h 126"/>
                <a:gd name="T8" fmla="*/ 75 w 90"/>
                <a:gd name="T9" fmla="*/ 97 h 126"/>
                <a:gd name="T10" fmla="*/ 90 w 90"/>
                <a:gd name="T11" fmla="*/ 126 h 126"/>
                <a:gd name="T12" fmla="*/ 23 w 90"/>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90" h="126">
                  <a:moveTo>
                    <a:pt x="23" y="0"/>
                  </a:moveTo>
                  <a:cubicBezTo>
                    <a:pt x="56" y="46"/>
                    <a:pt x="73" y="29"/>
                    <a:pt x="86" y="55"/>
                  </a:cubicBezTo>
                  <a:cubicBezTo>
                    <a:pt x="80" y="64"/>
                    <a:pt x="76" y="73"/>
                    <a:pt x="75" y="82"/>
                  </a:cubicBezTo>
                  <a:cubicBezTo>
                    <a:pt x="47" y="68"/>
                    <a:pt x="32" y="40"/>
                    <a:pt x="32" y="42"/>
                  </a:cubicBezTo>
                  <a:cubicBezTo>
                    <a:pt x="32" y="44"/>
                    <a:pt x="45" y="81"/>
                    <a:pt x="75" y="97"/>
                  </a:cubicBezTo>
                  <a:cubicBezTo>
                    <a:pt x="77" y="108"/>
                    <a:pt x="83" y="117"/>
                    <a:pt x="90" y="126"/>
                  </a:cubicBezTo>
                  <a:cubicBezTo>
                    <a:pt x="26" y="113"/>
                    <a:pt x="0" y="4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2" name="Freeform 28"/>
            <p:cNvSpPr/>
            <p:nvPr/>
          </p:nvSpPr>
          <p:spPr bwMode="auto">
            <a:xfrm>
              <a:off x="995" y="1102"/>
              <a:ext cx="41" cy="108"/>
            </a:xfrm>
            <a:custGeom>
              <a:avLst/>
              <a:gdLst>
                <a:gd name="T0" fmla="*/ 25 w 25"/>
                <a:gd name="T1" fmla="*/ 0 h 66"/>
                <a:gd name="T2" fmla="*/ 7 w 25"/>
                <a:gd name="T3" fmla="*/ 40 h 66"/>
                <a:gd name="T4" fmla="*/ 0 w 25"/>
                <a:gd name="T5" fmla="*/ 18 h 66"/>
                <a:gd name="T6" fmla="*/ 3 w 25"/>
                <a:gd name="T7" fmla="*/ 65 h 66"/>
                <a:gd name="T8" fmla="*/ 5 w 25"/>
                <a:gd name="T9" fmla="*/ 64 h 66"/>
                <a:gd name="T10" fmla="*/ 25 w 25"/>
                <a:gd name="T11" fmla="*/ 0 h 66"/>
              </a:gdLst>
              <a:ahLst/>
              <a:cxnLst>
                <a:cxn ang="0">
                  <a:pos x="T0" y="T1"/>
                </a:cxn>
                <a:cxn ang="0">
                  <a:pos x="T2" y="T3"/>
                </a:cxn>
                <a:cxn ang="0">
                  <a:pos x="T4" y="T5"/>
                </a:cxn>
                <a:cxn ang="0">
                  <a:pos x="T6" y="T7"/>
                </a:cxn>
                <a:cxn ang="0">
                  <a:pos x="T8" y="T9"/>
                </a:cxn>
                <a:cxn ang="0">
                  <a:pos x="T10" y="T11"/>
                </a:cxn>
              </a:cxnLst>
              <a:rect l="0" t="0" r="r" b="b"/>
              <a:pathLst>
                <a:path w="25" h="66">
                  <a:moveTo>
                    <a:pt x="25" y="0"/>
                  </a:moveTo>
                  <a:cubicBezTo>
                    <a:pt x="19" y="13"/>
                    <a:pt x="13" y="28"/>
                    <a:pt x="7" y="40"/>
                  </a:cubicBezTo>
                  <a:cubicBezTo>
                    <a:pt x="6" y="34"/>
                    <a:pt x="6" y="25"/>
                    <a:pt x="0" y="18"/>
                  </a:cubicBezTo>
                  <a:cubicBezTo>
                    <a:pt x="4" y="33"/>
                    <a:pt x="2" y="49"/>
                    <a:pt x="3" y="65"/>
                  </a:cubicBezTo>
                  <a:cubicBezTo>
                    <a:pt x="3" y="66"/>
                    <a:pt x="5" y="66"/>
                    <a:pt x="5" y="64"/>
                  </a:cubicBezTo>
                  <a:cubicBezTo>
                    <a:pt x="12" y="44"/>
                    <a:pt x="19" y="19"/>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3" name="Freeform 29"/>
            <p:cNvSpPr/>
            <p:nvPr/>
          </p:nvSpPr>
          <p:spPr bwMode="auto">
            <a:xfrm>
              <a:off x="877" y="667"/>
              <a:ext cx="164" cy="244"/>
            </a:xfrm>
            <a:custGeom>
              <a:avLst/>
              <a:gdLst>
                <a:gd name="T0" fmla="*/ 64 w 100"/>
                <a:gd name="T1" fmla="*/ 58 h 149"/>
                <a:gd name="T2" fmla="*/ 68 w 100"/>
                <a:gd name="T3" fmla="*/ 147 h 149"/>
                <a:gd name="T4" fmla="*/ 45 w 100"/>
                <a:gd name="T5" fmla="*/ 0 h 149"/>
                <a:gd name="T6" fmla="*/ 51 w 100"/>
                <a:gd name="T7" fmla="*/ 143 h 149"/>
                <a:gd name="T8" fmla="*/ 55 w 100"/>
                <a:gd name="T9" fmla="*/ 146 h 149"/>
                <a:gd name="T10" fmla="*/ 64 w 100"/>
                <a:gd name="T11" fmla="*/ 58 h 149"/>
              </a:gdLst>
              <a:ahLst/>
              <a:cxnLst>
                <a:cxn ang="0">
                  <a:pos x="T0" y="T1"/>
                </a:cxn>
                <a:cxn ang="0">
                  <a:pos x="T2" y="T3"/>
                </a:cxn>
                <a:cxn ang="0">
                  <a:pos x="T4" y="T5"/>
                </a:cxn>
                <a:cxn ang="0">
                  <a:pos x="T6" y="T7"/>
                </a:cxn>
                <a:cxn ang="0">
                  <a:pos x="T8" y="T9"/>
                </a:cxn>
                <a:cxn ang="0">
                  <a:pos x="T10" y="T11"/>
                </a:cxn>
              </a:cxnLst>
              <a:rect l="0" t="0" r="r" b="b"/>
              <a:pathLst>
                <a:path w="100" h="149">
                  <a:moveTo>
                    <a:pt x="64" y="58"/>
                  </a:moveTo>
                  <a:cubicBezTo>
                    <a:pt x="79" y="94"/>
                    <a:pt x="67" y="149"/>
                    <a:pt x="68" y="147"/>
                  </a:cubicBezTo>
                  <a:cubicBezTo>
                    <a:pt x="100" y="92"/>
                    <a:pt x="94" y="23"/>
                    <a:pt x="45" y="0"/>
                  </a:cubicBezTo>
                  <a:cubicBezTo>
                    <a:pt x="46" y="74"/>
                    <a:pt x="0" y="98"/>
                    <a:pt x="51" y="143"/>
                  </a:cubicBezTo>
                  <a:cubicBezTo>
                    <a:pt x="52" y="144"/>
                    <a:pt x="54" y="145"/>
                    <a:pt x="55" y="146"/>
                  </a:cubicBezTo>
                  <a:cubicBezTo>
                    <a:pt x="58" y="148"/>
                    <a:pt x="66" y="102"/>
                    <a:pt x="6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4" name="Freeform 30"/>
            <p:cNvSpPr/>
            <p:nvPr/>
          </p:nvSpPr>
          <p:spPr bwMode="auto">
            <a:xfrm>
              <a:off x="782" y="721"/>
              <a:ext cx="164" cy="178"/>
            </a:xfrm>
            <a:custGeom>
              <a:avLst/>
              <a:gdLst>
                <a:gd name="T0" fmla="*/ 13 w 100"/>
                <a:gd name="T1" fmla="*/ 0 h 109"/>
                <a:gd name="T2" fmla="*/ 83 w 100"/>
                <a:gd name="T3" fmla="*/ 42 h 109"/>
                <a:gd name="T4" fmla="*/ 78 w 100"/>
                <a:gd name="T5" fmla="*/ 69 h 109"/>
                <a:gd name="T6" fmla="*/ 30 w 100"/>
                <a:gd name="T7" fmla="*/ 39 h 109"/>
                <a:gd name="T8" fmla="*/ 81 w 100"/>
                <a:gd name="T9" fmla="*/ 84 h 109"/>
                <a:gd name="T10" fmla="*/ 100 w 100"/>
                <a:gd name="T11" fmla="*/ 109 h 109"/>
                <a:gd name="T12" fmla="*/ 13 w 100"/>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0" h="109">
                  <a:moveTo>
                    <a:pt x="13" y="0"/>
                  </a:moveTo>
                  <a:cubicBezTo>
                    <a:pt x="54" y="38"/>
                    <a:pt x="66" y="19"/>
                    <a:pt x="83" y="42"/>
                  </a:cubicBezTo>
                  <a:cubicBezTo>
                    <a:pt x="80" y="51"/>
                    <a:pt x="77" y="60"/>
                    <a:pt x="78" y="69"/>
                  </a:cubicBezTo>
                  <a:cubicBezTo>
                    <a:pt x="48" y="61"/>
                    <a:pt x="30" y="37"/>
                    <a:pt x="30" y="39"/>
                  </a:cubicBezTo>
                  <a:cubicBezTo>
                    <a:pt x="30" y="41"/>
                    <a:pt x="49" y="73"/>
                    <a:pt x="81" y="84"/>
                  </a:cubicBezTo>
                  <a:cubicBezTo>
                    <a:pt x="85" y="94"/>
                    <a:pt x="92" y="102"/>
                    <a:pt x="100" y="109"/>
                  </a:cubicBezTo>
                  <a:cubicBezTo>
                    <a:pt x="37" y="108"/>
                    <a:pt x="0" y="49"/>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5" name="Freeform 31"/>
            <p:cNvSpPr/>
            <p:nvPr/>
          </p:nvSpPr>
          <p:spPr bwMode="auto">
            <a:xfrm>
              <a:off x="954" y="867"/>
              <a:ext cx="33" cy="109"/>
            </a:xfrm>
            <a:custGeom>
              <a:avLst/>
              <a:gdLst>
                <a:gd name="T0" fmla="*/ 20 w 20"/>
                <a:gd name="T1" fmla="*/ 0 h 67"/>
                <a:gd name="T2" fmla="*/ 11 w 20"/>
                <a:gd name="T3" fmla="*/ 42 h 67"/>
                <a:gd name="T4" fmla="*/ 0 w 20"/>
                <a:gd name="T5" fmla="*/ 22 h 67"/>
                <a:gd name="T6" fmla="*/ 11 w 20"/>
                <a:gd name="T7" fmla="*/ 66 h 67"/>
                <a:gd name="T8" fmla="*/ 13 w 20"/>
                <a:gd name="T9" fmla="*/ 65 h 67"/>
                <a:gd name="T10" fmla="*/ 20 w 20"/>
                <a:gd name="T11" fmla="*/ 0 h 67"/>
              </a:gdLst>
              <a:ahLst/>
              <a:cxnLst>
                <a:cxn ang="0">
                  <a:pos x="T0" y="T1"/>
                </a:cxn>
                <a:cxn ang="0">
                  <a:pos x="T2" y="T3"/>
                </a:cxn>
                <a:cxn ang="0">
                  <a:pos x="T4" y="T5"/>
                </a:cxn>
                <a:cxn ang="0">
                  <a:pos x="T6" y="T7"/>
                </a:cxn>
                <a:cxn ang="0">
                  <a:pos x="T8" y="T9"/>
                </a:cxn>
                <a:cxn ang="0">
                  <a:pos x="T10" y="T11"/>
                </a:cxn>
              </a:cxnLst>
              <a:rect l="0" t="0" r="r" b="b"/>
              <a:pathLst>
                <a:path w="20" h="67">
                  <a:moveTo>
                    <a:pt x="20" y="0"/>
                  </a:moveTo>
                  <a:cubicBezTo>
                    <a:pt x="17" y="14"/>
                    <a:pt x="14" y="29"/>
                    <a:pt x="11" y="42"/>
                  </a:cubicBezTo>
                  <a:cubicBezTo>
                    <a:pt x="9" y="36"/>
                    <a:pt x="7" y="28"/>
                    <a:pt x="0" y="22"/>
                  </a:cubicBezTo>
                  <a:cubicBezTo>
                    <a:pt x="7" y="36"/>
                    <a:pt x="8" y="52"/>
                    <a:pt x="11" y="66"/>
                  </a:cubicBezTo>
                  <a:cubicBezTo>
                    <a:pt x="12" y="67"/>
                    <a:pt x="13" y="66"/>
                    <a:pt x="13" y="65"/>
                  </a:cubicBezTo>
                  <a:cubicBezTo>
                    <a:pt x="16" y="45"/>
                    <a:pt x="19" y="19"/>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6" name="Freeform 32"/>
            <p:cNvSpPr/>
            <p:nvPr/>
          </p:nvSpPr>
          <p:spPr bwMode="auto">
            <a:xfrm>
              <a:off x="795" y="467"/>
              <a:ext cx="156" cy="229"/>
            </a:xfrm>
            <a:custGeom>
              <a:avLst/>
              <a:gdLst>
                <a:gd name="T0" fmla="*/ 54 w 95"/>
                <a:gd name="T1" fmla="*/ 53 h 140"/>
                <a:gd name="T2" fmla="*/ 74 w 95"/>
                <a:gd name="T3" fmla="*/ 137 h 140"/>
                <a:gd name="T4" fmla="*/ 25 w 95"/>
                <a:gd name="T5" fmla="*/ 0 h 140"/>
                <a:gd name="T6" fmla="*/ 57 w 95"/>
                <a:gd name="T7" fmla="*/ 136 h 140"/>
                <a:gd name="T8" fmla="*/ 61 w 95"/>
                <a:gd name="T9" fmla="*/ 138 h 140"/>
                <a:gd name="T10" fmla="*/ 54 w 95"/>
                <a:gd name="T11" fmla="*/ 53 h 140"/>
              </a:gdLst>
              <a:ahLst/>
              <a:cxnLst>
                <a:cxn ang="0">
                  <a:pos x="T0" y="T1"/>
                </a:cxn>
                <a:cxn ang="0">
                  <a:pos x="T2" y="T3"/>
                </a:cxn>
                <a:cxn ang="0">
                  <a:pos x="T4" y="T5"/>
                </a:cxn>
                <a:cxn ang="0">
                  <a:pos x="T6" y="T7"/>
                </a:cxn>
                <a:cxn ang="0">
                  <a:pos x="T8" y="T9"/>
                </a:cxn>
                <a:cxn ang="0">
                  <a:pos x="T10" y="T11"/>
                </a:cxn>
              </a:cxnLst>
              <a:rect l="0" t="0" r="r" b="b"/>
              <a:pathLst>
                <a:path w="95" h="140">
                  <a:moveTo>
                    <a:pt x="54" y="53"/>
                  </a:moveTo>
                  <a:cubicBezTo>
                    <a:pt x="75" y="84"/>
                    <a:pt x="73" y="139"/>
                    <a:pt x="74" y="137"/>
                  </a:cubicBezTo>
                  <a:cubicBezTo>
                    <a:pt x="95" y="78"/>
                    <a:pt x="76" y="14"/>
                    <a:pt x="25" y="0"/>
                  </a:cubicBezTo>
                  <a:cubicBezTo>
                    <a:pt x="39" y="71"/>
                    <a:pt x="0" y="103"/>
                    <a:pt x="57" y="136"/>
                  </a:cubicBezTo>
                  <a:cubicBezTo>
                    <a:pt x="59" y="137"/>
                    <a:pt x="60" y="137"/>
                    <a:pt x="61" y="138"/>
                  </a:cubicBezTo>
                  <a:cubicBezTo>
                    <a:pt x="65" y="140"/>
                    <a:pt x="64" y="94"/>
                    <a:pt x="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7" name="Freeform 33"/>
            <p:cNvSpPr/>
            <p:nvPr/>
          </p:nvSpPr>
          <p:spPr bwMode="auto">
            <a:xfrm>
              <a:off x="698" y="548"/>
              <a:ext cx="177" cy="160"/>
            </a:xfrm>
            <a:custGeom>
              <a:avLst/>
              <a:gdLst>
                <a:gd name="T0" fmla="*/ 4 w 108"/>
                <a:gd name="T1" fmla="*/ 0 h 98"/>
                <a:gd name="T2" fmla="*/ 79 w 108"/>
                <a:gd name="T3" fmla="*/ 27 h 98"/>
                <a:gd name="T4" fmla="*/ 79 w 108"/>
                <a:gd name="T5" fmla="*/ 54 h 98"/>
                <a:gd name="T6" fmla="*/ 27 w 108"/>
                <a:gd name="T7" fmla="*/ 34 h 98"/>
                <a:gd name="T8" fmla="*/ 84 w 108"/>
                <a:gd name="T9" fmla="*/ 67 h 98"/>
                <a:gd name="T10" fmla="*/ 108 w 108"/>
                <a:gd name="T11" fmla="*/ 88 h 98"/>
                <a:gd name="T12" fmla="*/ 4 w 10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108" h="98">
                  <a:moveTo>
                    <a:pt x="4" y="0"/>
                  </a:moveTo>
                  <a:cubicBezTo>
                    <a:pt x="50" y="28"/>
                    <a:pt x="58" y="8"/>
                    <a:pt x="79" y="27"/>
                  </a:cubicBezTo>
                  <a:cubicBezTo>
                    <a:pt x="77" y="36"/>
                    <a:pt x="77" y="45"/>
                    <a:pt x="79" y="54"/>
                  </a:cubicBezTo>
                  <a:cubicBezTo>
                    <a:pt x="49" y="51"/>
                    <a:pt x="27" y="32"/>
                    <a:pt x="27" y="34"/>
                  </a:cubicBezTo>
                  <a:cubicBezTo>
                    <a:pt x="28" y="36"/>
                    <a:pt x="52" y="63"/>
                    <a:pt x="84" y="67"/>
                  </a:cubicBezTo>
                  <a:cubicBezTo>
                    <a:pt x="90" y="76"/>
                    <a:pt x="98" y="82"/>
                    <a:pt x="108" y="88"/>
                  </a:cubicBezTo>
                  <a:cubicBezTo>
                    <a:pt x="47" y="98"/>
                    <a:pt x="0" y="49"/>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8" name="Freeform 34"/>
            <p:cNvSpPr/>
            <p:nvPr/>
          </p:nvSpPr>
          <p:spPr bwMode="auto">
            <a:xfrm>
              <a:off x="884" y="652"/>
              <a:ext cx="32" cy="108"/>
            </a:xfrm>
            <a:custGeom>
              <a:avLst/>
              <a:gdLst>
                <a:gd name="T0" fmla="*/ 15 w 20"/>
                <a:gd name="T1" fmla="*/ 0 h 66"/>
                <a:gd name="T2" fmla="*/ 13 w 20"/>
                <a:gd name="T3" fmla="*/ 42 h 66"/>
                <a:gd name="T4" fmla="*/ 0 w 20"/>
                <a:gd name="T5" fmla="*/ 25 h 66"/>
                <a:gd name="T6" fmla="*/ 18 w 20"/>
                <a:gd name="T7" fmla="*/ 65 h 66"/>
                <a:gd name="T8" fmla="*/ 20 w 20"/>
                <a:gd name="T9" fmla="*/ 63 h 66"/>
                <a:gd name="T10" fmla="*/ 15 w 20"/>
                <a:gd name="T11" fmla="*/ 0 h 66"/>
              </a:gdLst>
              <a:ahLst/>
              <a:cxnLst>
                <a:cxn ang="0">
                  <a:pos x="T0" y="T1"/>
                </a:cxn>
                <a:cxn ang="0">
                  <a:pos x="T2" y="T3"/>
                </a:cxn>
                <a:cxn ang="0">
                  <a:pos x="T4" y="T5"/>
                </a:cxn>
                <a:cxn ang="0">
                  <a:pos x="T6" y="T7"/>
                </a:cxn>
                <a:cxn ang="0">
                  <a:pos x="T8" y="T9"/>
                </a:cxn>
                <a:cxn ang="0">
                  <a:pos x="T10" y="T11"/>
                </a:cxn>
              </a:cxnLst>
              <a:rect l="0" t="0" r="r" b="b"/>
              <a:pathLst>
                <a:path w="20" h="66">
                  <a:moveTo>
                    <a:pt x="15" y="0"/>
                  </a:moveTo>
                  <a:cubicBezTo>
                    <a:pt x="14" y="14"/>
                    <a:pt x="14" y="29"/>
                    <a:pt x="13" y="42"/>
                  </a:cubicBezTo>
                  <a:cubicBezTo>
                    <a:pt x="11" y="37"/>
                    <a:pt x="7" y="29"/>
                    <a:pt x="0" y="25"/>
                  </a:cubicBezTo>
                  <a:cubicBezTo>
                    <a:pt x="9" y="37"/>
                    <a:pt x="12" y="52"/>
                    <a:pt x="18" y="65"/>
                  </a:cubicBezTo>
                  <a:cubicBezTo>
                    <a:pt x="19" y="66"/>
                    <a:pt x="20" y="65"/>
                    <a:pt x="20" y="63"/>
                  </a:cubicBezTo>
                  <a:cubicBezTo>
                    <a:pt x="19" y="44"/>
                    <a:pt x="17" y="19"/>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9" name="Freeform 35"/>
            <p:cNvSpPr/>
            <p:nvPr/>
          </p:nvSpPr>
          <p:spPr bwMode="auto">
            <a:xfrm>
              <a:off x="680" y="307"/>
              <a:ext cx="141" cy="206"/>
            </a:xfrm>
            <a:custGeom>
              <a:avLst/>
              <a:gdLst>
                <a:gd name="T0" fmla="*/ 43 w 86"/>
                <a:gd name="T1" fmla="*/ 45 h 126"/>
                <a:gd name="T2" fmla="*/ 77 w 86"/>
                <a:gd name="T3" fmla="*/ 122 h 126"/>
                <a:gd name="T4" fmla="*/ 5 w 86"/>
                <a:gd name="T5" fmla="*/ 0 h 126"/>
                <a:gd name="T6" fmla="*/ 61 w 86"/>
                <a:gd name="T7" fmla="*/ 123 h 126"/>
                <a:gd name="T8" fmla="*/ 65 w 86"/>
                <a:gd name="T9" fmla="*/ 125 h 126"/>
                <a:gd name="T10" fmla="*/ 43 w 86"/>
                <a:gd name="T11" fmla="*/ 45 h 126"/>
              </a:gdLst>
              <a:ahLst/>
              <a:cxnLst>
                <a:cxn ang="0">
                  <a:pos x="T0" y="T1"/>
                </a:cxn>
                <a:cxn ang="0">
                  <a:pos x="T2" y="T3"/>
                </a:cxn>
                <a:cxn ang="0">
                  <a:pos x="T4" y="T5"/>
                </a:cxn>
                <a:cxn ang="0">
                  <a:pos x="T6" y="T7"/>
                </a:cxn>
                <a:cxn ang="0">
                  <a:pos x="T8" y="T9"/>
                </a:cxn>
                <a:cxn ang="0">
                  <a:pos x="T10" y="T11"/>
                </a:cxn>
              </a:cxnLst>
              <a:rect l="0" t="0" r="r" b="b"/>
              <a:pathLst>
                <a:path w="86" h="126">
                  <a:moveTo>
                    <a:pt x="43" y="45"/>
                  </a:moveTo>
                  <a:cubicBezTo>
                    <a:pt x="69" y="71"/>
                    <a:pt x="77" y="124"/>
                    <a:pt x="77" y="122"/>
                  </a:cubicBezTo>
                  <a:cubicBezTo>
                    <a:pt x="86" y="62"/>
                    <a:pt x="56" y="4"/>
                    <a:pt x="5" y="0"/>
                  </a:cubicBezTo>
                  <a:cubicBezTo>
                    <a:pt x="32" y="65"/>
                    <a:pt x="0" y="103"/>
                    <a:pt x="61" y="123"/>
                  </a:cubicBezTo>
                  <a:cubicBezTo>
                    <a:pt x="62" y="124"/>
                    <a:pt x="64" y="124"/>
                    <a:pt x="65" y="125"/>
                  </a:cubicBezTo>
                  <a:cubicBezTo>
                    <a:pt x="69" y="126"/>
                    <a:pt x="60" y="83"/>
                    <a:pt x="4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0" name="Freeform 36"/>
            <p:cNvSpPr/>
            <p:nvPr/>
          </p:nvSpPr>
          <p:spPr bwMode="auto">
            <a:xfrm>
              <a:off x="579" y="404"/>
              <a:ext cx="188" cy="144"/>
            </a:xfrm>
            <a:custGeom>
              <a:avLst/>
              <a:gdLst>
                <a:gd name="T0" fmla="*/ 0 w 115"/>
                <a:gd name="T1" fmla="*/ 2 h 88"/>
                <a:gd name="T2" fmla="*/ 76 w 115"/>
                <a:gd name="T3" fmla="*/ 14 h 88"/>
                <a:gd name="T4" fmla="*/ 81 w 115"/>
                <a:gd name="T5" fmla="*/ 40 h 88"/>
                <a:gd name="T6" fmla="*/ 28 w 115"/>
                <a:gd name="T7" fmla="*/ 30 h 88"/>
                <a:gd name="T8" fmla="*/ 89 w 115"/>
                <a:gd name="T9" fmla="*/ 52 h 88"/>
                <a:gd name="T10" fmla="*/ 115 w 115"/>
                <a:gd name="T11" fmla="*/ 67 h 88"/>
                <a:gd name="T12" fmla="*/ 0 w 115"/>
                <a:gd name="T13" fmla="*/ 2 h 88"/>
              </a:gdLst>
              <a:ahLst/>
              <a:cxnLst>
                <a:cxn ang="0">
                  <a:pos x="T0" y="T1"/>
                </a:cxn>
                <a:cxn ang="0">
                  <a:pos x="T2" y="T3"/>
                </a:cxn>
                <a:cxn ang="0">
                  <a:pos x="T4" y="T5"/>
                </a:cxn>
                <a:cxn ang="0">
                  <a:pos x="T6" y="T7"/>
                </a:cxn>
                <a:cxn ang="0">
                  <a:pos x="T8" y="T9"/>
                </a:cxn>
                <a:cxn ang="0">
                  <a:pos x="T10" y="T11"/>
                </a:cxn>
                <a:cxn ang="0">
                  <a:pos x="T12" y="T13"/>
                </a:cxn>
              </a:cxnLst>
              <a:rect l="0" t="0" r="r" b="b"/>
              <a:pathLst>
                <a:path w="115" h="88">
                  <a:moveTo>
                    <a:pt x="0" y="2"/>
                  </a:moveTo>
                  <a:cubicBezTo>
                    <a:pt x="49" y="21"/>
                    <a:pt x="53" y="0"/>
                    <a:pt x="76" y="14"/>
                  </a:cubicBezTo>
                  <a:cubicBezTo>
                    <a:pt x="76" y="23"/>
                    <a:pt x="77" y="32"/>
                    <a:pt x="81" y="40"/>
                  </a:cubicBezTo>
                  <a:cubicBezTo>
                    <a:pt x="52" y="43"/>
                    <a:pt x="27" y="28"/>
                    <a:pt x="28" y="30"/>
                  </a:cubicBezTo>
                  <a:cubicBezTo>
                    <a:pt x="29" y="32"/>
                    <a:pt x="57" y="54"/>
                    <a:pt x="89" y="52"/>
                  </a:cubicBezTo>
                  <a:cubicBezTo>
                    <a:pt x="95" y="59"/>
                    <a:pt x="105" y="64"/>
                    <a:pt x="115" y="67"/>
                  </a:cubicBezTo>
                  <a:cubicBezTo>
                    <a:pt x="58" y="88"/>
                    <a:pt x="5" y="49"/>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1" name="Freeform 37"/>
            <p:cNvSpPr/>
            <p:nvPr/>
          </p:nvSpPr>
          <p:spPr bwMode="auto">
            <a:xfrm>
              <a:off x="775" y="471"/>
              <a:ext cx="43" cy="101"/>
            </a:xfrm>
            <a:custGeom>
              <a:avLst/>
              <a:gdLst>
                <a:gd name="T0" fmla="*/ 9 w 26"/>
                <a:gd name="T1" fmla="*/ 0 h 62"/>
                <a:gd name="T2" fmla="*/ 16 w 26"/>
                <a:gd name="T3" fmla="*/ 40 h 62"/>
                <a:gd name="T4" fmla="*/ 0 w 26"/>
                <a:gd name="T5" fmla="*/ 26 h 62"/>
                <a:gd name="T6" fmla="*/ 25 w 26"/>
                <a:gd name="T7" fmla="*/ 61 h 62"/>
                <a:gd name="T8" fmla="*/ 26 w 26"/>
                <a:gd name="T9" fmla="*/ 59 h 62"/>
                <a:gd name="T10" fmla="*/ 9 w 26"/>
                <a:gd name="T11" fmla="*/ 0 h 62"/>
              </a:gdLst>
              <a:ahLst/>
              <a:cxnLst>
                <a:cxn ang="0">
                  <a:pos x="T0" y="T1"/>
                </a:cxn>
                <a:cxn ang="0">
                  <a:pos x="T2" y="T3"/>
                </a:cxn>
                <a:cxn ang="0">
                  <a:pos x="T4" y="T5"/>
                </a:cxn>
                <a:cxn ang="0">
                  <a:pos x="T6" y="T7"/>
                </a:cxn>
                <a:cxn ang="0">
                  <a:pos x="T8" y="T9"/>
                </a:cxn>
                <a:cxn ang="0">
                  <a:pos x="T10" y="T11"/>
                </a:cxn>
              </a:cxnLst>
              <a:rect l="0" t="0" r="r" b="b"/>
              <a:pathLst>
                <a:path w="26" h="62">
                  <a:moveTo>
                    <a:pt x="9" y="0"/>
                  </a:moveTo>
                  <a:cubicBezTo>
                    <a:pt x="12" y="13"/>
                    <a:pt x="15" y="27"/>
                    <a:pt x="16" y="40"/>
                  </a:cubicBezTo>
                  <a:cubicBezTo>
                    <a:pt x="12" y="36"/>
                    <a:pt x="8" y="29"/>
                    <a:pt x="0" y="26"/>
                  </a:cubicBezTo>
                  <a:cubicBezTo>
                    <a:pt x="10" y="36"/>
                    <a:pt x="16" y="50"/>
                    <a:pt x="25" y="61"/>
                  </a:cubicBezTo>
                  <a:cubicBezTo>
                    <a:pt x="26" y="62"/>
                    <a:pt x="26" y="61"/>
                    <a:pt x="26" y="59"/>
                  </a:cubicBezTo>
                  <a:cubicBezTo>
                    <a:pt x="22" y="41"/>
                    <a:pt x="15" y="17"/>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2" name="Freeform 38"/>
            <p:cNvSpPr/>
            <p:nvPr/>
          </p:nvSpPr>
          <p:spPr bwMode="auto">
            <a:xfrm>
              <a:off x="513" y="165"/>
              <a:ext cx="149" cy="188"/>
            </a:xfrm>
            <a:custGeom>
              <a:avLst/>
              <a:gdLst>
                <a:gd name="T0" fmla="*/ 44 w 91"/>
                <a:gd name="T1" fmla="*/ 42 h 115"/>
                <a:gd name="T2" fmla="*/ 91 w 91"/>
                <a:gd name="T3" fmla="*/ 110 h 115"/>
                <a:gd name="T4" fmla="*/ 0 w 91"/>
                <a:gd name="T5" fmla="*/ 6 h 115"/>
                <a:gd name="T6" fmla="*/ 75 w 91"/>
                <a:gd name="T7" fmla="*/ 114 h 115"/>
                <a:gd name="T8" fmla="*/ 80 w 91"/>
                <a:gd name="T9" fmla="*/ 114 h 115"/>
                <a:gd name="T10" fmla="*/ 44 w 91"/>
                <a:gd name="T11" fmla="*/ 42 h 115"/>
              </a:gdLst>
              <a:ahLst/>
              <a:cxnLst>
                <a:cxn ang="0">
                  <a:pos x="T0" y="T1"/>
                </a:cxn>
                <a:cxn ang="0">
                  <a:pos x="T2" y="T3"/>
                </a:cxn>
                <a:cxn ang="0">
                  <a:pos x="T4" y="T5"/>
                </a:cxn>
                <a:cxn ang="0">
                  <a:pos x="T6" y="T7"/>
                </a:cxn>
                <a:cxn ang="0">
                  <a:pos x="T8" y="T9"/>
                </a:cxn>
                <a:cxn ang="0">
                  <a:pos x="T10" y="T11"/>
                </a:cxn>
              </a:cxnLst>
              <a:rect l="0" t="0" r="r" b="b"/>
              <a:pathLst>
                <a:path w="91" h="115">
                  <a:moveTo>
                    <a:pt x="44" y="42"/>
                  </a:moveTo>
                  <a:cubicBezTo>
                    <a:pt x="73" y="63"/>
                    <a:pt x="91" y="111"/>
                    <a:pt x="91" y="110"/>
                  </a:cubicBezTo>
                  <a:cubicBezTo>
                    <a:pt x="88" y="50"/>
                    <a:pt x="49" y="0"/>
                    <a:pt x="0" y="6"/>
                  </a:cubicBezTo>
                  <a:cubicBezTo>
                    <a:pt x="37" y="63"/>
                    <a:pt x="13" y="105"/>
                    <a:pt x="75" y="114"/>
                  </a:cubicBezTo>
                  <a:cubicBezTo>
                    <a:pt x="77" y="114"/>
                    <a:pt x="78" y="114"/>
                    <a:pt x="80" y="114"/>
                  </a:cubicBezTo>
                  <a:cubicBezTo>
                    <a:pt x="83" y="115"/>
                    <a:pt x="67" y="75"/>
                    <a:pt x="4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3" name="Freeform 39"/>
            <p:cNvSpPr/>
            <p:nvPr/>
          </p:nvSpPr>
          <p:spPr bwMode="auto">
            <a:xfrm>
              <a:off x="426" y="271"/>
              <a:ext cx="198" cy="136"/>
            </a:xfrm>
            <a:custGeom>
              <a:avLst/>
              <a:gdLst>
                <a:gd name="T0" fmla="*/ 0 w 121"/>
                <a:gd name="T1" fmla="*/ 11 h 83"/>
                <a:gd name="T2" fmla="*/ 75 w 121"/>
                <a:gd name="T3" fmla="*/ 9 h 83"/>
                <a:gd name="T4" fmla="*/ 84 w 121"/>
                <a:gd name="T5" fmla="*/ 33 h 83"/>
                <a:gd name="T6" fmla="*/ 32 w 121"/>
                <a:gd name="T7" fmla="*/ 33 h 83"/>
                <a:gd name="T8" fmla="*/ 94 w 121"/>
                <a:gd name="T9" fmla="*/ 43 h 83"/>
                <a:gd name="T10" fmla="*/ 121 w 121"/>
                <a:gd name="T11" fmla="*/ 53 h 83"/>
                <a:gd name="T12" fmla="*/ 0 w 121"/>
                <a:gd name="T13" fmla="*/ 11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0" y="11"/>
                  </a:moveTo>
                  <a:cubicBezTo>
                    <a:pt x="50" y="21"/>
                    <a:pt x="50" y="0"/>
                    <a:pt x="75" y="9"/>
                  </a:cubicBezTo>
                  <a:cubicBezTo>
                    <a:pt x="77" y="18"/>
                    <a:pt x="79" y="26"/>
                    <a:pt x="84" y="33"/>
                  </a:cubicBezTo>
                  <a:cubicBezTo>
                    <a:pt x="57" y="41"/>
                    <a:pt x="30" y="32"/>
                    <a:pt x="32" y="33"/>
                  </a:cubicBezTo>
                  <a:cubicBezTo>
                    <a:pt x="33" y="35"/>
                    <a:pt x="64" y="51"/>
                    <a:pt x="94" y="43"/>
                  </a:cubicBezTo>
                  <a:cubicBezTo>
                    <a:pt x="101" y="49"/>
                    <a:pt x="111" y="51"/>
                    <a:pt x="121" y="53"/>
                  </a:cubicBezTo>
                  <a:cubicBezTo>
                    <a:pt x="71" y="83"/>
                    <a:pt x="13" y="56"/>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4" name="Freeform 40"/>
            <p:cNvSpPr/>
            <p:nvPr/>
          </p:nvSpPr>
          <p:spPr bwMode="auto">
            <a:xfrm>
              <a:off x="633" y="312"/>
              <a:ext cx="52" cy="92"/>
            </a:xfrm>
            <a:custGeom>
              <a:avLst/>
              <a:gdLst>
                <a:gd name="T0" fmla="*/ 4 w 32"/>
                <a:gd name="T1" fmla="*/ 0 h 56"/>
                <a:gd name="T2" fmla="*/ 18 w 32"/>
                <a:gd name="T3" fmla="*/ 37 h 56"/>
                <a:gd name="T4" fmla="*/ 0 w 32"/>
                <a:gd name="T5" fmla="*/ 27 h 56"/>
                <a:gd name="T6" fmla="*/ 30 w 32"/>
                <a:gd name="T7" fmla="*/ 56 h 56"/>
                <a:gd name="T8" fmla="*/ 31 w 32"/>
                <a:gd name="T9" fmla="*/ 54 h 56"/>
                <a:gd name="T10" fmla="*/ 4 w 32"/>
                <a:gd name="T11" fmla="*/ 0 h 56"/>
              </a:gdLst>
              <a:ahLst/>
              <a:cxnLst>
                <a:cxn ang="0">
                  <a:pos x="T0" y="T1"/>
                </a:cxn>
                <a:cxn ang="0">
                  <a:pos x="T2" y="T3"/>
                </a:cxn>
                <a:cxn ang="0">
                  <a:pos x="T4" y="T5"/>
                </a:cxn>
                <a:cxn ang="0">
                  <a:pos x="T6" y="T7"/>
                </a:cxn>
                <a:cxn ang="0">
                  <a:pos x="T8" y="T9"/>
                </a:cxn>
                <a:cxn ang="0">
                  <a:pos x="T10" y="T11"/>
                </a:cxn>
              </a:cxnLst>
              <a:rect l="0" t="0" r="r" b="b"/>
              <a:pathLst>
                <a:path w="32" h="56">
                  <a:moveTo>
                    <a:pt x="4" y="0"/>
                  </a:moveTo>
                  <a:cubicBezTo>
                    <a:pt x="9" y="12"/>
                    <a:pt x="14" y="25"/>
                    <a:pt x="18" y="37"/>
                  </a:cubicBezTo>
                  <a:cubicBezTo>
                    <a:pt x="14" y="34"/>
                    <a:pt x="8" y="28"/>
                    <a:pt x="0" y="27"/>
                  </a:cubicBezTo>
                  <a:cubicBezTo>
                    <a:pt x="12" y="34"/>
                    <a:pt x="20" y="46"/>
                    <a:pt x="30" y="56"/>
                  </a:cubicBezTo>
                  <a:cubicBezTo>
                    <a:pt x="31" y="56"/>
                    <a:pt x="32" y="55"/>
                    <a:pt x="31" y="54"/>
                  </a:cubicBezTo>
                  <a:cubicBezTo>
                    <a:pt x="24" y="37"/>
                    <a:pt x="13" y="16"/>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5" name="Freeform 41"/>
            <p:cNvSpPr/>
            <p:nvPr/>
          </p:nvSpPr>
          <p:spPr bwMode="auto">
            <a:xfrm>
              <a:off x="328" y="52"/>
              <a:ext cx="173" cy="173"/>
            </a:xfrm>
            <a:custGeom>
              <a:avLst/>
              <a:gdLst>
                <a:gd name="T0" fmla="*/ 49 w 106"/>
                <a:gd name="T1" fmla="*/ 41 h 106"/>
                <a:gd name="T2" fmla="*/ 106 w 106"/>
                <a:gd name="T3" fmla="*/ 96 h 106"/>
                <a:gd name="T4" fmla="*/ 0 w 106"/>
                <a:gd name="T5" fmla="*/ 14 h 106"/>
                <a:gd name="T6" fmla="*/ 92 w 106"/>
                <a:gd name="T7" fmla="*/ 103 h 106"/>
                <a:gd name="T8" fmla="*/ 96 w 106"/>
                <a:gd name="T9" fmla="*/ 103 h 106"/>
                <a:gd name="T10" fmla="*/ 49 w 106"/>
                <a:gd name="T11" fmla="*/ 41 h 106"/>
              </a:gdLst>
              <a:ahLst/>
              <a:cxnLst>
                <a:cxn ang="0">
                  <a:pos x="T0" y="T1"/>
                </a:cxn>
                <a:cxn ang="0">
                  <a:pos x="T2" y="T3"/>
                </a:cxn>
                <a:cxn ang="0">
                  <a:pos x="T4" y="T5"/>
                </a:cxn>
                <a:cxn ang="0">
                  <a:pos x="T6" y="T7"/>
                </a:cxn>
                <a:cxn ang="0">
                  <a:pos x="T8" y="T9"/>
                </a:cxn>
                <a:cxn ang="0">
                  <a:pos x="T10" y="T11"/>
                </a:cxn>
              </a:cxnLst>
              <a:rect l="0" t="0" r="r" b="b"/>
              <a:pathLst>
                <a:path w="106" h="106">
                  <a:moveTo>
                    <a:pt x="49" y="41"/>
                  </a:moveTo>
                  <a:cubicBezTo>
                    <a:pt x="80" y="55"/>
                    <a:pt x="106" y="98"/>
                    <a:pt x="106" y="96"/>
                  </a:cubicBezTo>
                  <a:cubicBezTo>
                    <a:pt x="93" y="40"/>
                    <a:pt x="46" y="0"/>
                    <a:pt x="0" y="14"/>
                  </a:cubicBezTo>
                  <a:cubicBezTo>
                    <a:pt x="46" y="62"/>
                    <a:pt x="31" y="106"/>
                    <a:pt x="92" y="103"/>
                  </a:cubicBezTo>
                  <a:cubicBezTo>
                    <a:pt x="93" y="103"/>
                    <a:pt x="95" y="103"/>
                    <a:pt x="96" y="103"/>
                  </a:cubicBezTo>
                  <a:cubicBezTo>
                    <a:pt x="100" y="103"/>
                    <a:pt x="77" y="68"/>
                    <a:pt x="4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6" name="Freeform 42"/>
            <p:cNvSpPr/>
            <p:nvPr/>
          </p:nvSpPr>
          <p:spPr bwMode="auto">
            <a:xfrm>
              <a:off x="265" y="168"/>
              <a:ext cx="204" cy="124"/>
            </a:xfrm>
            <a:custGeom>
              <a:avLst/>
              <a:gdLst>
                <a:gd name="T0" fmla="*/ 0 w 124"/>
                <a:gd name="T1" fmla="*/ 20 h 76"/>
                <a:gd name="T2" fmla="*/ 72 w 124"/>
                <a:gd name="T3" fmla="*/ 4 h 76"/>
                <a:gd name="T4" fmla="*/ 85 w 124"/>
                <a:gd name="T5" fmla="*/ 26 h 76"/>
                <a:gd name="T6" fmla="*/ 35 w 124"/>
                <a:gd name="T7" fmla="*/ 35 h 76"/>
                <a:gd name="T8" fmla="*/ 96 w 124"/>
                <a:gd name="T9" fmla="*/ 33 h 76"/>
                <a:gd name="T10" fmla="*/ 124 w 124"/>
                <a:gd name="T11" fmla="*/ 38 h 76"/>
                <a:gd name="T12" fmla="*/ 0 w 124"/>
                <a:gd name="T13" fmla="*/ 20 h 76"/>
              </a:gdLst>
              <a:ahLst/>
              <a:cxnLst>
                <a:cxn ang="0">
                  <a:pos x="T0" y="T1"/>
                </a:cxn>
                <a:cxn ang="0">
                  <a:pos x="T2" y="T3"/>
                </a:cxn>
                <a:cxn ang="0">
                  <a:pos x="T4" y="T5"/>
                </a:cxn>
                <a:cxn ang="0">
                  <a:pos x="T6" y="T7"/>
                </a:cxn>
                <a:cxn ang="0">
                  <a:pos x="T8" y="T9"/>
                </a:cxn>
                <a:cxn ang="0">
                  <a:pos x="T10" y="T11"/>
                </a:cxn>
                <a:cxn ang="0">
                  <a:pos x="T12" y="T13"/>
                </a:cxn>
              </a:cxnLst>
              <a:rect l="0" t="0" r="r" b="b"/>
              <a:pathLst>
                <a:path w="124" h="76">
                  <a:moveTo>
                    <a:pt x="0" y="20"/>
                  </a:moveTo>
                  <a:cubicBezTo>
                    <a:pt x="50" y="20"/>
                    <a:pt x="46" y="0"/>
                    <a:pt x="72" y="4"/>
                  </a:cubicBezTo>
                  <a:cubicBezTo>
                    <a:pt x="75" y="12"/>
                    <a:pt x="79" y="20"/>
                    <a:pt x="85" y="26"/>
                  </a:cubicBezTo>
                  <a:cubicBezTo>
                    <a:pt x="60" y="38"/>
                    <a:pt x="33" y="34"/>
                    <a:pt x="35" y="35"/>
                  </a:cubicBezTo>
                  <a:cubicBezTo>
                    <a:pt x="37" y="36"/>
                    <a:pt x="68" y="46"/>
                    <a:pt x="96" y="33"/>
                  </a:cubicBezTo>
                  <a:cubicBezTo>
                    <a:pt x="104" y="37"/>
                    <a:pt x="114" y="38"/>
                    <a:pt x="124" y="38"/>
                  </a:cubicBezTo>
                  <a:cubicBezTo>
                    <a:pt x="82" y="76"/>
                    <a:pt x="22" y="60"/>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7" name="Freeform 43"/>
            <p:cNvSpPr/>
            <p:nvPr/>
          </p:nvSpPr>
          <p:spPr bwMode="auto">
            <a:xfrm>
              <a:off x="474" y="183"/>
              <a:ext cx="60" cy="80"/>
            </a:xfrm>
            <a:custGeom>
              <a:avLst/>
              <a:gdLst>
                <a:gd name="T0" fmla="*/ 0 w 37"/>
                <a:gd name="T1" fmla="*/ 0 h 49"/>
                <a:gd name="T2" fmla="*/ 20 w 37"/>
                <a:gd name="T3" fmla="*/ 33 h 49"/>
                <a:gd name="T4" fmla="*/ 1 w 37"/>
                <a:gd name="T5" fmla="*/ 27 h 49"/>
                <a:gd name="T6" fmla="*/ 36 w 37"/>
                <a:gd name="T7" fmla="*/ 49 h 49"/>
                <a:gd name="T8" fmla="*/ 36 w 37"/>
                <a:gd name="T9" fmla="*/ 47 h 49"/>
                <a:gd name="T10" fmla="*/ 0 w 37"/>
                <a:gd name="T11" fmla="*/ 0 h 49"/>
              </a:gdLst>
              <a:ahLst/>
              <a:cxnLst>
                <a:cxn ang="0">
                  <a:pos x="T0" y="T1"/>
                </a:cxn>
                <a:cxn ang="0">
                  <a:pos x="T2" y="T3"/>
                </a:cxn>
                <a:cxn ang="0">
                  <a:pos x="T4" y="T5"/>
                </a:cxn>
                <a:cxn ang="0">
                  <a:pos x="T6" y="T7"/>
                </a:cxn>
                <a:cxn ang="0">
                  <a:pos x="T8" y="T9"/>
                </a:cxn>
                <a:cxn ang="0">
                  <a:pos x="T10" y="T11"/>
                </a:cxn>
              </a:cxnLst>
              <a:rect l="0" t="0" r="r" b="b"/>
              <a:pathLst>
                <a:path w="37" h="49">
                  <a:moveTo>
                    <a:pt x="0" y="0"/>
                  </a:moveTo>
                  <a:cubicBezTo>
                    <a:pt x="7" y="11"/>
                    <a:pt x="15" y="23"/>
                    <a:pt x="20" y="33"/>
                  </a:cubicBezTo>
                  <a:cubicBezTo>
                    <a:pt x="16" y="31"/>
                    <a:pt x="9" y="26"/>
                    <a:pt x="1" y="27"/>
                  </a:cubicBezTo>
                  <a:cubicBezTo>
                    <a:pt x="14" y="32"/>
                    <a:pt x="24" y="42"/>
                    <a:pt x="36" y="49"/>
                  </a:cubicBezTo>
                  <a:cubicBezTo>
                    <a:pt x="36" y="49"/>
                    <a:pt x="37" y="48"/>
                    <a:pt x="36" y="47"/>
                  </a:cubicBezTo>
                  <a:cubicBezTo>
                    <a:pt x="25" y="32"/>
                    <a:pt x="12"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8" name="Freeform 44"/>
            <p:cNvSpPr/>
            <p:nvPr/>
          </p:nvSpPr>
          <p:spPr bwMode="auto">
            <a:xfrm>
              <a:off x="126" y="-20"/>
              <a:ext cx="190" cy="170"/>
            </a:xfrm>
            <a:custGeom>
              <a:avLst/>
              <a:gdLst>
                <a:gd name="T0" fmla="*/ 51 w 116"/>
                <a:gd name="T1" fmla="*/ 38 h 104"/>
                <a:gd name="T2" fmla="*/ 115 w 116"/>
                <a:gd name="T3" fmla="*/ 81 h 104"/>
                <a:gd name="T4" fmla="*/ 0 w 116"/>
                <a:gd name="T5" fmla="*/ 22 h 104"/>
                <a:gd name="T6" fmla="*/ 103 w 116"/>
                <a:gd name="T7" fmla="*/ 90 h 104"/>
                <a:gd name="T8" fmla="*/ 107 w 116"/>
                <a:gd name="T9" fmla="*/ 89 h 104"/>
                <a:gd name="T10" fmla="*/ 51 w 116"/>
                <a:gd name="T11" fmla="*/ 38 h 104"/>
              </a:gdLst>
              <a:ahLst/>
              <a:cxnLst>
                <a:cxn ang="0">
                  <a:pos x="T0" y="T1"/>
                </a:cxn>
                <a:cxn ang="0">
                  <a:pos x="T2" y="T3"/>
                </a:cxn>
                <a:cxn ang="0">
                  <a:pos x="T4" y="T5"/>
                </a:cxn>
                <a:cxn ang="0">
                  <a:pos x="T6" y="T7"/>
                </a:cxn>
                <a:cxn ang="0">
                  <a:pos x="T8" y="T9"/>
                </a:cxn>
                <a:cxn ang="0">
                  <a:pos x="T10" y="T11"/>
                </a:cxn>
              </a:cxnLst>
              <a:rect l="0" t="0" r="r" b="b"/>
              <a:pathLst>
                <a:path w="116" h="104">
                  <a:moveTo>
                    <a:pt x="51" y="38"/>
                  </a:moveTo>
                  <a:cubicBezTo>
                    <a:pt x="84" y="46"/>
                    <a:pt x="116" y="82"/>
                    <a:pt x="115" y="81"/>
                  </a:cubicBezTo>
                  <a:cubicBezTo>
                    <a:pt x="93" y="30"/>
                    <a:pt x="41" y="0"/>
                    <a:pt x="0" y="22"/>
                  </a:cubicBezTo>
                  <a:cubicBezTo>
                    <a:pt x="52" y="59"/>
                    <a:pt x="46" y="104"/>
                    <a:pt x="103" y="90"/>
                  </a:cubicBezTo>
                  <a:cubicBezTo>
                    <a:pt x="105" y="90"/>
                    <a:pt x="106" y="89"/>
                    <a:pt x="107" y="89"/>
                  </a:cubicBezTo>
                  <a:cubicBezTo>
                    <a:pt x="111" y="88"/>
                    <a:pt x="83" y="59"/>
                    <a:pt x="5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9" name="Freeform 45"/>
            <p:cNvSpPr/>
            <p:nvPr/>
          </p:nvSpPr>
          <p:spPr bwMode="auto">
            <a:xfrm>
              <a:off x="90" y="101"/>
              <a:ext cx="197" cy="108"/>
            </a:xfrm>
            <a:custGeom>
              <a:avLst/>
              <a:gdLst>
                <a:gd name="T0" fmla="*/ 0 w 120"/>
                <a:gd name="T1" fmla="*/ 28 h 66"/>
                <a:gd name="T2" fmla="*/ 65 w 120"/>
                <a:gd name="T3" fmla="*/ 0 h 66"/>
                <a:gd name="T4" fmla="*/ 81 w 120"/>
                <a:gd name="T5" fmla="*/ 18 h 66"/>
                <a:gd name="T6" fmla="*/ 35 w 120"/>
                <a:gd name="T7" fmla="*/ 36 h 66"/>
                <a:gd name="T8" fmla="*/ 93 w 120"/>
                <a:gd name="T9" fmla="*/ 23 h 66"/>
                <a:gd name="T10" fmla="*/ 120 w 120"/>
                <a:gd name="T11" fmla="*/ 22 h 66"/>
                <a:gd name="T12" fmla="*/ 0 w 120"/>
                <a:gd name="T13" fmla="*/ 28 h 66"/>
              </a:gdLst>
              <a:ahLst/>
              <a:cxnLst>
                <a:cxn ang="0">
                  <a:pos x="T0" y="T1"/>
                </a:cxn>
                <a:cxn ang="0">
                  <a:pos x="T2" y="T3"/>
                </a:cxn>
                <a:cxn ang="0">
                  <a:pos x="T4" y="T5"/>
                </a:cxn>
                <a:cxn ang="0">
                  <a:pos x="T6" y="T7"/>
                </a:cxn>
                <a:cxn ang="0">
                  <a:pos x="T8" y="T9"/>
                </a:cxn>
                <a:cxn ang="0">
                  <a:pos x="T10" y="T11"/>
                </a:cxn>
                <a:cxn ang="0">
                  <a:pos x="T12" y="T13"/>
                </a:cxn>
              </a:cxnLst>
              <a:rect l="0" t="0" r="r" b="b"/>
              <a:pathLst>
                <a:path w="120" h="66">
                  <a:moveTo>
                    <a:pt x="0" y="28"/>
                  </a:moveTo>
                  <a:cubicBezTo>
                    <a:pt x="47" y="19"/>
                    <a:pt x="40" y="0"/>
                    <a:pt x="65" y="0"/>
                  </a:cubicBezTo>
                  <a:cubicBezTo>
                    <a:pt x="69" y="7"/>
                    <a:pt x="74" y="13"/>
                    <a:pt x="81" y="18"/>
                  </a:cubicBezTo>
                  <a:cubicBezTo>
                    <a:pt x="60" y="34"/>
                    <a:pt x="34" y="35"/>
                    <a:pt x="35" y="36"/>
                  </a:cubicBezTo>
                  <a:cubicBezTo>
                    <a:pt x="37" y="36"/>
                    <a:pt x="69" y="40"/>
                    <a:pt x="93" y="23"/>
                  </a:cubicBezTo>
                  <a:cubicBezTo>
                    <a:pt x="102" y="25"/>
                    <a:pt x="111" y="24"/>
                    <a:pt x="120" y="22"/>
                  </a:cubicBezTo>
                  <a:cubicBezTo>
                    <a:pt x="87" y="66"/>
                    <a:pt x="27" y="62"/>
                    <a:pt x="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90" name="Freeform 46"/>
            <p:cNvSpPr/>
            <p:nvPr/>
          </p:nvSpPr>
          <p:spPr bwMode="auto">
            <a:xfrm>
              <a:off x="285" y="91"/>
              <a:ext cx="71" cy="66"/>
            </a:xfrm>
            <a:custGeom>
              <a:avLst/>
              <a:gdLst>
                <a:gd name="T0" fmla="*/ 0 w 43"/>
                <a:gd name="T1" fmla="*/ 0 h 40"/>
                <a:gd name="T2" fmla="*/ 24 w 43"/>
                <a:gd name="T3" fmla="*/ 28 h 40"/>
                <a:gd name="T4" fmla="*/ 5 w 43"/>
                <a:gd name="T5" fmla="*/ 26 h 40"/>
                <a:gd name="T6" fmla="*/ 42 w 43"/>
                <a:gd name="T7" fmla="*/ 40 h 40"/>
                <a:gd name="T8" fmla="*/ 42 w 43"/>
                <a:gd name="T9" fmla="*/ 38 h 40"/>
                <a:gd name="T10" fmla="*/ 0 w 43"/>
                <a:gd name="T11" fmla="*/ 0 h 40"/>
              </a:gdLst>
              <a:ahLst/>
              <a:cxnLst>
                <a:cxn ang="0">
                  <a:pos x="T0" y="T1"/>
                </a:cxn>
                <a:cxn ang="0">
                  <a:pos x="T2" y="T3"/>
                </a:cxn>
                <a:cxn ang="0">
                  <a:pos x="T4" y="T5"/>
                </a:cxn>
                <a:cxn ang="0">
                  <a:pos x="T6" y="T7"/>
                </a:cxn>
                <a:cxn ang="0">
                  <a:pos x="T8" y="T9"/>
                </a:cxn>
                <a:cxn ang="0">
                  <a:pos x="T10" y="T11"/>
                </a:cxn>
              </a:cxnLst>
              <a:rect l="0" t="0" r="r" b="b"/>
              <a:pathLst>
                <a:path w="43" h="40">
                  <a:moveTo>
                    <a:pt x="0" y="0"/>
                  </a:moveTo>
                  <a:cubicBezTo>
                    <a:pt x="8" y="10"/>
                    <a:pt x="17" y="19"/>
                    <a:pt x="24" y="28"/>
                  </a:cubicBezTo>
                  <a:cubicBezTo>
                    <a:pt x="20" y="27"/>
                    <a:pt x="13" y="24"/>
                    <a:pt x="5" y="26"/>
                  </a:cubicBezTo>
                  <a:cubicBezTo>
                    <a:pt x="18" y="28"/>
                    <a:pt x="30" y="35"/>
                    <a:pt x="42" y="40"/>
                  </a:cubicBezTo>
                  <a:cubicBezTo>
                    <a:pt x="43" y="40"/>
                    <a:pt x="43" y="39"/>
                    <a:pt x="42" y="38"/>
                  </a:cubicBezTo>
                  <a:cubicBezTo>
                    <a:pt x="29" y="26"/>
                    <a:pt x="13"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grpSp>
      <p:sp>
        <p:nvSpPr>
          <p:cNvPr id="91" name="Aitds5"/>
          <p:cNvSpPr/>
          <p:nvPr/>
        </p:nvSpPr>
        <p:spPr>
          <a:xfrm>
            <a:off x="1432727" y="1385722"/>
            <a:ext cx="306445" cy="306445"/>
          </a:xfrm>
          <a:custGeom>
            <a:avLst/>
            <a:gdLst>
              <a:gd name="connsiteX0" fmla="*/ 158628 w 585904"/>
              <a:gd name="connsiteY0" fmla="*/ 130053 h 585904"/>
              <a:gd name="connsiteX1" fmla="*/ 321527 w 585904"/>
              <a:gd name="connsiteY1" fmla="*/ 130053 h 585904"/>
              <a:gd name="connsiteX2" fmla="*/ 484425 w 585904"/>
              <a:gd name="connsiteY2" fmla="*/ 292952 h 585904"/>
              <a:gd name="connsiteX3" fmla="*/ 321527 w 585904"/>
              <a:gd name="connsiteY3" fmla="*/ 455850 h 585904"/>
              <a:gd name="connsiteX4" fmla="*/ 158628 w 585904"/>
              <a:gd name="connsiteY4" fmla="*/ 455850 h 585904"/>
              <a:gd name="connsiteX5" fmla="*/ 321527 w 585904"/>
              <a:gd name="connsiteY5" fmla="*/ 292952 h 585904"/>
              <a:gd name="connsiteX6" fmla="*/ 292951 w 585904"/>
              <a:gd name="connsiteY6" fmla="*/ 28505 h 585904"/>
              <a:gd name="connsiteX7" fmla="*/ 28504 w 585904"/>
              <a:gd name="connsiteY7" fmla="*/ 292952 h 585904"/>
              <a:gd name="connsiteX8" fmla="*/ 292951 w 585904"/>
              <a:gd name="connsiteY8" fmla="*/ 557399 h 585904"/>
              <a:gd name="connsiteX9" fmla="*/ 557398 w 585904"/>
              <a:gd name="connsiteY9" fmla="*/ 292952 h 585904"/>
              <a:gd name="connsiteX10" fmla="*/ 292951 w 585904"/>
              <a:gd name="connsiteY10" fmla="*/ 28505 h 585904"/>
              <a:gd name="connsiteX11" fmla="*/ 292952 w 585904"/>
              <a:gd name="connsiteY11" fmla="*/ 0 h 585904"/>
              <a:gd name="connsiteX12" fmla="*/ 585904 w 585904"/>
              <a:gd name="connsiteY12" fmla="*/ 292952 h 585904"/>
              <a:gd name="connsiteX13" fmla="*/ 292952 w 585904"/>
              <a:gd name="connsiteY13" fmla="*/ 585904 h 585904"/>
              <a:gd name="connsiteX14" fmla="*/ 0 w 585904"/>
              <a:gd name="connsiteY14" fmla="*/ 292952 h 585904"/>
              <a:gd name="connsiteX15" fmla="*/ 292952 w 585904"/>
              <a:gd name="connsiteY15" fmla="*/ 0 h 585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5904" h="585904">
                <a:moveTo>
                  <a:pt x="158628" y="130053"/>
                </a:moveTo>
                <a:lnTo>
                  <a:pt x="321527" y="130053"/>
                </a:lnTo>
                <a:lnTo>
                  <a:pt x="484425" y="292952"/>
                </a:lnTo>
                <a:lnTo>
                  <a:pt x="321527" y="455850"/>
                </a:lnTo>
                <a:lnTo>
                  <a:pt x="158628" y="455850"/>
                </a:lnTo>
                <a:lnTo>
                  <a:pt x="321527" y="292952"/>
                </a:lnTo>
                <a:close/>
                <a:moveTo>
                  <a:pt x="292951" y="28505"/>
                </a:moveTo>
                <a:cubicBezTo>
                  <a:pt x="146901" y="28505"/>
                  <a:pt x="28504" y="146902"/>
                  <a:pt x="28504" y="292952"/>
                </a:cubicBezTo>
                <a:cubicBezTo>
                  <a:pt x="28504" y="439002"/>
                  <a:pt x="146901" y="557399"/>
                  <a:pt x="292951" y="557399"/>
                </a:cubicBezTo>
                <a:cubicBezTo>
                  <a:pt x="439001" y="557399"/>
                  <a:pt x="557398" y="439002"/>
                  <a:pt x="557398" y="292952"/>
                </a:cubicBezTo>
                <a:cubicBezTo>
                  <a:pt x="557398" y="146902"/>
                  <a:pt x="439001" y="28505"/>
                  <a:pt x="292951" y="28505"/>
                </a:cubicBezTo>
                <a:close/>
                <a:moveTo>
                  <a:pt x="292952" y="0"/>
                </a:moveTo>
                <a:cubicBezTo>
                  <a:pt x="454745" y="0"/>
                  <a:pt x="585904" y="131159"/>
                  <a:pt x="585904" y="292952"/>
                </a:cubicBezTo>
                <a:cubicBezTo>
                  <a:pt x="585904" y="454745"/>
                  <a:pt x="454745" y="585904"/>
                  <a:pt x="292952" y="585904"/>
                </a:cubicBezTo>
                <a:cubicBezTo>
                  <a:pt x="131159" y="585904"/>
                  <a:pt x="0" y="454745"/>
                  <a:pt x="0" y="292952"/>
                </a:cubicBezTo>
                <a:cubicBezTo>
                  <a:pt x="0" y="131159"/>
                  <a:pt x="131159" y="0"/>
                  <a:pt x="292952" y="0"/>
                </a:cubicBezTo>
                <a:close/>
              </a:path>
            </a:pathLst>
          </a:custGeom>
          <a:solidFill>
            <a:srgbClr val="F6D48B"/>
          </a:solidFill>
          <a:ln w="25400" cap="flat" cmpd="sng" algn="ctr">
            <a:noFill/>
            <a:prstDash val="solid"/>
          </a:ln>
          <a:effec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defTabSz="1188085" eaLnBrk="1" fontAlgn="auto" hangingPunct="1">
              <a:spcBef>
                <a:spcPts val="0"/>
              </a:spcBef>
              <a:spcAft>
                <a:spcPts val="0"/>
              </a:spcAft>
              <a:defRPr/>
            </a:pPr>
            <a:endParaRPr lang="zh-CN" altLang="en-US" sz="1315" dirty="0">
              <a:solidFill>
                <a:srgbClr val="FFD64F"/>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sp>
        <p:nvSpPr>
          <p:cNvPr id="92" name="Aitds6"/>
          <p:cNvSpPr/>
          <p:nvPr/>
        </p:nvSpPr>
        <p:spPr>
          <a:xfrm>
            <a:off x="1198901" y="1220334"/>
            <a:ext cx="9815490" cy="629210"/>
          </a:xfrm>
          <a:prstGeom prst="rect">
            <a:avLst/>
          </a:prstGeom>
          <a:noFill/>
          <a:ln w="15875" cap="flat" cmpd="sng" algn="ctr">
            <a:solidFill>
              <a:srgbClr val="C00000"/>
            </a:solidFill>
            <a:prstDash val="solid"/>
          </a:ln>
          <a:effectLst/>
        </p:spPr>
        <p:txBody>
          <a:bodyPr rtlCol="0" anchor="ctr"/>
          <a:lstStyle/>
          <a:p>
            <a:pPr algn="ctr" defTabSz="1188085">
              <a:defRPr/>
            </a:pPr>
            <a:endParaRPr lang="zh-CN" altLang="en-US" sz="2340" kern="0" dirty="0">
              <a:solidFill>
                <a:srgbClr val="FFD64F"/>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sp>
        <p:nvSpPr>
          <p:cNvPr id="93" name="Aitds7"/>
          <p:cNvSpPr/>
          <p:nvPr/>
        </p:nvSpPr>
        <p:spPr>
          <a:xfrm>
            <a:off x="1739172" y="1312955"/>
            <a:ext cx="8209483" cy="425116"/>
          </a:xfrm>
          <a:prstGeom prst="rect">
            <a:avLst/>
          </a:prstGeom>
        </p:spPr>
        <p:txBody>
          <a:bodyPr wrap="square">
            <a:spAutoFit/>
            <a:scene3d>
              <a:camera prst="orthographicFront"/>
              <a:lightRig rig="threePt" dir="t">
                <a:rot lat="0" lon="0" rev="0"/>
              </a:lightRig>
            </a:scene3d>
            <a:sp3d contourW="12700"/>
          </a:bodyPr>
          <a:lstStyle/>
          <a:p>
            <a:pPr algn="just">
              <a:lnSpc>
                <a:spcPct val="130000"/>
              </a:lnSpc>
              <a:defRPr/>
            </a:pPr>
            <a:r>
              <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由班级统一向团委推举符合条件的优秀学生，同学们也可以向班级老师自荐；</a:t>
            </a:r>
            <a:endPar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grpSp>
        <p:nvGrpSpPr>
          <p:cNvPr id="94" name="Aitds14"/>
          <p:cNvGrpSpPr/>
          <p:nvPr/>
        </p:nvGrpSpPr>
        <p:grpSpPr>
          <a:xfrm>
            <a:off x="9831064" y="1015400"/>
            <a:ext cx="994314" cy="394386"/>
            <a:chOff x="739446" y="1598924"/>
            <a:chExt cx="2031248" cy="805679"/>
          </a:xfrm>
          <a:effectLst/>
        </p:grpSpPr>
        <p:sp>
          <p:nvSpPr>
            <p:cNvPr id="95" name="Aitds14-1"/>
            <p:cNvSpPr/>
            <p:nvPr/>
          </p:nvSpPr>
          <p:spPr>
            <a:xfrm>
              <a:off x="739446" y="1598924"/>
              <a:ext cx="2031248" cy="801376"/>
            </a:xfrm>
            <a:prstGeom prst="roundRect">
              <a:avLst/>
            </a:prstGeom>
            <a:solidFill>
              <a:srgbClr val="CB0102"/>
            </a:solidFill>
            <a:ln>
              <a:solidFill>
                <a:srgbClr val="F6D48B"/>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FFD64F"/>
                </a:solidFill>
                <a:latin typeface="三极榜书简体" panose="00000500000000000000" pitchFamily="2" charset="-122"/>
                <a:ea typeface="三极榜书简体" panose="00000500000000000000" pitchFamily="2" charset="-122"/>
              </a:endParaRPr>
            </a:p>
          </p:txBody>
        </p:sp>
        <p:pic>
          <p:nvPicPr>
            <p:cNvPr id="96" name="Aitds14-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04515" y="1747985"/>
              <a:ext cx="538489" cy="503256"/>
            </a:xfrm>
            <a:prstGeom prst="rect">
              <a:avLst/>
            </a:prstGeom>
          </p:spPr>
        </p:pic>
        <p:sp>
          <p:nvSpPr>
            <p:cNvPr id="97" name="Aitds14-3"/>
            <p:cNvSpPr txBox="1"/>
            <p:nvPr/>
          </p:nvSpPr>
          <p:spPr>
            <a:xfrm>
              <a:off x="1560142" y="1650106"/>
              <a:ext cx="832434" cy="754497"/>
            </a:xfrm>
            <a:prstGeom prst="rect">
              <a:avLst/>
            </a:prstGeom>
            <a:noFill/>
          </p:spPr>
          <p:txBody>
            <a:bodyPr wrap="none" rtlCol="0">
              <a:spAutoFit/>
            </a:bodyPr>
            <a:lstStyle/>
            <a:p>
              <a:r>
                <a:rPr kumimoji="1" lang="en-US" altLang="zh-CN" dirty="0">
                  <a:solidFill>
                    <a:srgbClr val="FFD64F"/>
                  </a:solidFill>
                  <a:latin typeface="三极榜书简体" panose="00000500000000000000" pitchFamily="2" charset="-122"/>
                  <a:ea typeface="三极榜书简体" panose="00000500000000000000" pitchFamily="2" charset="-122"/>
                  <a:cs typeface="Arial" panose="020B0604020202020204" pitchFamily="34" charset="0"/>
                </a:rPr>
                <a:t>01</a:t>
              </a:r>
              <a:endParaRPr kumimoji="1" lang="zh-CN" altLang="en-US" dirty="0">
                <a:solidFill>
                  <a:srgbClr val="FFD64F"/>
                </a:solidFill>
                <a:latin typeface="三极榜书简体" panose="00000500000000000000" pitchFamily="2" charset="-122"/>
                <a:ea typeface="三极榜书简体" panose="00000500000000000000" pitchFamily="2" charset="-122"/>
                <a:cs typeface="Arial" panose="020B0604020202020204" pitchFamily="34" charset="0"/>
              </a:endParaRPr>
            </a:p>
          </p:txBody>
        </p:sp>
      </p:grpSp>
      <p:sp>
        <p:nvSpPr>
          <p:cNvPr id="98" name="Aitds5"/>
          <p:cNvSpPr/>
          <p:nvPr/>
        </p:nvSpPr>
        <p:spPr>
          <a:xfrm>
            <a:off x="1432727" y="2271326"/>
            <a:ext cx="306445" cy="306445"/>
          </a:xfrm>
          <a:custGeom>
            <a:avLst/>
            <a:gdLst>
              <a:gd name="connsiteX0" fmla="*/ 158628 w 585904"/>
              <a:gd name="connsiteY0" fmla="*/ 130053 h 585904"/>
              <a:gd name="connsiteX1" fmla="*/ 321527 w 585904"/>
              <a:gd name="connsiteY1" fmla="*/ 130053 h 585904"/>
              <a:gd name="connsiteX2" fmla="*/ 484425 w 585904"/>
              <a:gd name="connsiteY2" fmla="*/ 292952 h 585904"/>
              <a:gd name="connsiteX3" fmla="*/ 321527 w 585904"/>
              <a:gd name="connsiteY3" fmla="*/ 455850 h 585904"/>
              <a:gd name="connsiteX4" fmla="*/ 158628 w 585904"/>
              <a:gd name="connsiteY4" fmla="*/ 455850 h 585904"/>
              <a:gd name="connsiteX5" fmla="*/ 321527 w 585904"/>
              <a:gd name="connsiteY5" fmla="*/ 292952 h 585904"/>
              <a:gd name="connsiteX6" fmla="*/ 292951 w 585904"/>
              <a:gd name="connsiteY6" fmla="*/ 28505 h 585904"/>
              <a:gd name="connsiteX7" fmla="*/ 28504 w 585904"/>
              <a:gd name="connsiteY7" fmla="*/ 292952 h 585904"/>
              <a:gd name="connsiteX8" fmla="*/ 292951 w 585904"/>
              <a:gd name="connsiteY8" fmla="*/ 557399 h 585904"/>
              <a:gd name="connsiteX9" fmla="*/ 557398 w 585904"/>
              <a:gd name="connsiteY9" fmla="*/ 292952 h 585904"/>
              <a:gd name="connsiteX10" fmla="*/ 292951 w 585904"/>
              <a:gd name="connsiteY10" fmla="*/ 28505 h 585904"/>
              <a:gd name="connsiteX11" fmla="*/ 292952 w 585904"/>
              <a:gd name="connsiteY11" fmla="*/ 0 h 585904"/>
              <a:gd name="connsiteX12" fmla="*/ 585904 w 585904"/>
              <a:gd name="connsiteY12" fmla="*/ 292952 h 585904"/>
              <a:gd name="connsiteX13" fmla="*/ 292952 w 585904"/>
              <a:gd name="connsiteY13" fmla="*/ 585904 h 585904"/>
              <a:gd name="connsiteX14" fmla="*/ 0 w 585904"/>
              <a:gd name="connsiteY14" fmla="*/ 292952 h 585904"/>
              <a:gd name="connsiteX15" fmla="*/ 292952 w 585904"/>
              <a:gd name="connsiteY15" fmla="*/ 0 h 585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5904" h="585904">
                <a:moveTo>
                  <a:pt x="158628" y="130053"/>
                </a:moveTo>
                <a:lnTo>
                  <a:pt x="321527" y="130053"/>
                </a:lnTo>
                <a:lnTo>
                  <a:pt x="484425" y="292952"/>
                </a:lnTo>
                <a:lnTo>
                  <a:pt x="321527" y="455850"/>
                </a:lnTo>
                <a:lnTo>
                  <a:pt x="158628" y="455850"/>
                </a:lnTo>
                <a:lnTo>
                  <a:pt x="321527" y="292952"/>
                </a:lnTo>
                <a:close/>
                <a:moveTo>
                  <a:pt x="292951" y="28505"/>
                </a:moveTo>
                <a:cubicBezTo>
                  <a:pt x="146901" y="28505"/>
                  <a:pt x="28504" y="146902"/>
                  <a:pt x="28504" y="292952"/>
                </a:cubicBezTo>
                <a:cubicBezTo>
                  <a:pt x="28504" y="439002"/>
                  <a:pt x="146901" y="557399"/>
                  <a:pt x="292951" y="557399"/>
                </a:cubicBezTo>
                <a:cubicBezTo>
                  <a:pt x="439001" y="557399"/>
                  <a:pt x="557398" y="439002"/>
                  <a:pt x="557398" y="292952"/>
                </a:cubicBezTo>
                <a:cubicBezTo>
                  <a:pt x="557398" y="146902"/>
                  <a:pt x="439001" y="28505"/>
                  <a:pt x="292951" y="28505"/>
                </a:cubicBezTo>
                <a:close/>
                <a:moveTo>
                  <a:pt x="292952" y="0"/>
                </a:moveTo>
                <a:cubicBezTo>
                  <a:pt x="454745" y="0"/>
                  <a:pt x="585904" y="131159"/>
                  <a:pt x="585904" y="292952"/>
                </a:cubicBezTo>
                <a:cubicBezTo>
                  <a:pt x="585904" y="454745"/>
                  <a:pt x="454745" y="585904"/>
                  <a:pt x="292952" y="585904"/>
                </a:cubicBezTo>
                <a:cubicBezTo>
                  <a:pt x="131159" y="585904"/>
                  <a:pt x="0" y="454745"/>
                  <a:pt x="0" y="292952"/>
                </a:cubicBezTo>
                <a:cubicBezTo>
                  <a:pt x="0" y="131159"/>
                  <a:pt x="131159" y="0"/>
                  <a:pt x="292952" y="0"/>
                </a:cubicBezTo>
                <a:close/>
              </a:path>
            </a:pathLst>
          </a:custGeom>
          <a:solidFill>
            <a:srgbClr val="F6D48B"/>
          </a:solidFill>
          <a:ln w="25400" cap="flat" cmpd="sng" algn="ctr">
            <a:noFill/>
            <a:prstDash val="solid"/>
          </a:ln>
          <a:effec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defTabSz="1188085" eaLnBrk="1" fontAlgn="auto" hangingPunct="1">
              <a:spcBef>
                <a:spcPts val="0"/>
              </a:spcBef>
              <a:spcAft>
                <a:spcPts val="0"/>
              </a:spcAft>
              <a:defRPr/>
            </a:pPr>
            <a:endParaRPr lang="zh-CN" altLang="en-US" sz="1315" dirty="0">
              <a:solidFill>
                <a:srgbClr val="FFD64F"/>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sp>
        <p:nvSpPr>
          <p:cNvPr id="99" name="Aitds6"/>
          <p:cNvSpPr/>
          <p:nvPr/>
        </p:nvSpPr>
        <p:spPr>
          <a:xfrm>
            <a:off x="1198901" y="2105938"/>
            <a:ext cx="9815490" cy="629210"/>
          </a:xfrm>
          <a:prstGeom prst="rect">
            <a:avLst/>
          </a:prstGeom>
          <a:noFill/>
          <a:ln w="15875" cap="flat" cmpd="sng" algn="ctr">
            <a:solidFill>
              <a:srgbClr val="C00000"/>
            </a:solidFill>
            <a:prstDash val="solid"/>
          </a:ln>
          <a:effectLst/>
        </p:spPr>
        <p:txBody>
          <a:bodyPr rtlCol="0" anchor="ctr"/>
          <a:lstStyle/>
          <a:p>
            <a:pPr algn="ctr" defTabSz="1188085">
              <a:defRPr/>
            </a:pPr>
            <a:endParaRPr lang="zh-CN" altLang="en-US" sz="2340" kern="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sp>
        <p:nvSpPr>
          <p:cNvPr id="100" name="Aitds7"/>
          <p:cNvSpPr/>
          <p:nvPr/>
        </p:nvSpPr>
        <p:spPr>
          <a:xfrm>
            <a:off x="1739172" y="2198559"/>
            <a:ext cx="8209483" cy="425116"/>
          </a:xfrm>
          <a:prstGeom prst="rect">
            <a:avLst/>
          </a:prstGeom>
        </p:spPr>
        <p:txBody>
          <a:bodyPr wrap="square">
            <a:spAutoFit/>
            <a:scene3d>
              <a:camera prst="orthographicFront"/>
              <a:lightRig rig="threePt" dir="t">
                <a:rot lat="0" lon="0" rev="0"/>
              </a:lightRig>
            </a:scene3d>
            <a:sp3d contourW="12700"/>
          </a:bodyPr>
          <a:lstStyle/>
          <a:p>
            <a:pPr algn="just">
              <a:lnSpc>
                <a:spcPct val="130000"/>
              </a:lnSpc>
              <a:defRPr/>
            </a:pPr>
            <a:r>
              <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特别优秀，或对学校、社会有特殊贡献的同学可凭材料直接向团委老师申报；</a:t>
            </a:r>
            <a:endPar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grpSp>
        <p:nvGrpSpPr>
          <p:cNvPr id="101" name="Aitds14"/>
          <p:cNvGrpSpPr/>
          <p:nvPr/>
        </p:nvGrpSpPr>
        <p:grpSpPr>
          <a:xfrm>
            <a:off x="9831064" y="1901004"/>
            <a:ext cx="994314" cy="394386"/>
            <a:chOff x="739446" y="1598924"/>
            <a:chExt cx="2031248" cy="805679"/>
          </a:xfrm>
          <a:effectLst/>
        </p:grpSpPr>
        <p:sp>
          <p:nvSpPr>
            <p:cNvPr id="102" name="Aitds14-1"/>
            <p:cNvSpPr/>
            <p:nvPr/>
          </p:nvSpPr>
          <p:spPr>
            <a:xfrm>
              <a:off x="739446" y="1598924"/>
              <a:ext cx="2031248" cy="801376"/>
            </a:xfrm>
            <a:prstGeom prst="roundRect">
              <a:avLst/>
            </a:prstGeom>
            <a:solidFill>
              <a:srgbClr val="CB0102"/>
            </a:solidFill>
            <a:ln>
              <a:solidFill>
                <a:srgbClr val="F6D48B"/>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FFD64F"/>
                </a:solidFill>
                <a:latin typeface="三极榜书简体" panose="00000500000000000000" pitchFamily="2" charset="-122"/>
                <a:ea typeface="三极榜书简体" panose="00000500000000000000" pitchFamily="2" charset="-122"/>
              </a:endParaRPr>
            </a:p>
          </p:txBody>
        </p:sp>
        <p:pic>
          <p:nvPicPr>
            <p:cNvPr id="103" name="Aitds14-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04515" y="1747985"/>
              <a:ext cx="538489" cy="503256"/>
            </a:xfrm>
            <a:prstGeom prst="rect">
              <a:avLst/>
            </a:prstGeom>
          </p:spPr>
        </p:pic>
        <p:sp>
          <p:nvSpPr>
            <p:cNvPr id="104" name="Aitds14-3"/>
            <p:cNvSpPr txBox="1"/>
            <p:nvPr/>
          </p:nvSpPr>
          <p:spPr>
            <a:xfrm>
              <a:off x="1560142" y="1650106"/>
              <a:ext cx="907751" cy="754497"/>
            </a:xfrm>
            <a:prstGeom prst="rect">
              <a:avLst/>
            </a:prstGeom>
            <a:noFill/>
          </p:spPr>
          <p:txBody>
            <a:bodyPr wrap="none" rtlCol="0">
              <a:spAutoFit/>
            </a:bodyPr>
            <a:lstStyle/>
            <a:p>
              <a:r>
                <a:rPr kumimoji="1" lang="en-US" altLang="zh-CN" dirty="0">
                  <a:solidFill>
                    <a:srgbClr val="FFD64F"/>
                  </a:solidFill>
                  <a:latin typeface="三极榜书简体" panose="00000500000000000000" pitchFamily="2" charset="-122"/>
                  <a:ea typeface="三极榜书简体" panose="00000500000000000000" pitchFamily="2" charset="-122"/>
                  <a:cs typeface="Arial" panose="020B0604020202020204" pitchFamily="34" charset="0"/>
                </a:rPr>
                <a:t>02</a:t>
              </a:r>
              <a:endParaRPr kumimoji="1" lang="zh-CN" altLang="en-US" dirty="0">
                <a:solidFill>
                  <a:srgbClr val="FFD64F"/>
                </a:solidFill>
                <a:latin typeface="三极榜书简体" panose="00000500000000000000" pitchFamily="2" charset="-122"/>
                <a:ea typeface="三极榜书简体" panose="00000500000000000000" pitchFamily="2" charset="-122"/>
                <a:cs typeface="Arial" panose="020B0604020202020204" pitchFamily="34" charset="0"/>
              </a:endParaRPr>
            </a:p>
          </p:txBody>
        </p:sp>
      </p:grpSp>
      <p:sp>
        <p:nvSpPr>
          <p:cNvPr id="105" name="Aitds5"/>
          <p:cNvSpPr/>
          <p:nvPr/>
        </p:nvSpPr>
        <p:spPr>
          <a:xfrm>
            <a:off x="1432727" y="3155799"/>
            <a:ext cx="306445" cy="306445"/>
          </a:xfrm>
          <a:custGeom>
            <a:avLst/>
            <a:gdLst>
              <a:gd name="connsiteX0" fmla="*/ 158628 w 585904"/>
              <a:gd name="connsiteY0" fmla="*/ 130053 h 585904"/>
              <a:gd name="connsiteX1" fmla="*/ 321527 w 585904"/>
              <a:gd name="connsiteY1" fmla="*/ 130053 h 585904"/>
              <a:gd name="connsiteX2" fmla="*/ 484425 w 585904"/>
              <a:gd name="connsiteY2" fmla="*/ 292952 h 585904"/>
              <a:gd name="connsiteX3" fmla="*/ 321527 w 585904"/>
              <a:gd name="connsiteY3" fmla="*/ 455850 h 585904"/>
              <a:gd name="connsiteX4" fmla="*/ 158628 w 585904"/>
              <a:gd name="connsiteY4" fmla="*/ 455850 h 585904"/>
              <a:gd name="connsiteX5" fmla="*/ 321527 w 585904"/>
              <a:gd name="connsiteY5" fmla="*/ 292952 h 585904"/>
              <a:gd name="connsiteX6" fmla="*/ 292951 w 585904"/>
              <a:gd name="connsiteY6" fmla="*/ 28505 h 585904"/>
              <a:gd name="connsiteX7" fmla="*/ 28504 w 585904"/>
              <a:gd name="connsiteY7" fmla="*/ 292952 h 585904"/>
              <a:gd name="connsiteX8" fmla="*/ 292951 w 585904"/>
              <a:gd name="connsiteY8" fmla="*/ 557399 h 585904"/>
              <a:gd name="connsiteX9" fmla="*/ 557398 w 585904"/>
              <a:gd name="connsiteY9" fmla="*/ 292952 h 585904"/>
              <a:gd name="connsiteX10" fmla="*/ 292951 w 585904"/>
              <a:gd name="connsiteY10" fmla="*/ 28505 h 585904"/>
              <a:gd name="connsiteX11" fmla="*/ 292952 w 585904"/>
              <a:gd name="connsiteY11" fmla="*/ 0 h 585904"/>
              <a:gd name="connsiteX12" fmla="*/ 585904 w 585904"/>
              <a:gd name="connsiteY12" fmla="*/ 292952 h 585904"/>
              <a:gd name="connsiteX13" fmla="*/ 292952 w 585904"/>
              <a:gd name="connsiteY13" fmla="*/ 585904 h 585904"/>
              <a:gd name="connsiteX14" fmla="*/ 0 w 585904"/>
              <a:gd name="connsiteY14" fmla="*/ 292952 h 585904"/>
              <a:gd name="connsiteX15" fmla="*/ 292952 w 585904"/>
              <a:gd name="connsiteY15" fmla="*/ 0 h 585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5904" h="585904">
                <a:moveTo>
                  <a:pt x="158628" y="130053"/>
                </a:moveTo>
                <a:lnTo>
                  <a:pt x="321527" y="130053"/>
                </a:lnTo>
                <a:lnTo>
                  <a:pt x="484425" y="292952"/>
                </a:lnTo>
                <a:lnTo>
                  <a:pt x="321527" y="455850"/>
                </a:lnTo>
                <a:lnTo>
                  <a:pt x="158628" y="455850"/>
                </a:lnTo>
                <a:lnTo>
                  <a:pt x="321527" y="292952"/>
                </a:lnTo>
                <a:close/>
                <a:moveTo>
                  <a:pt x="292951" y="28505"/>
                </a:moveTo>
                <a:cubicBezTo>
                  <a:pt x="146901" y="28505"/>
                  <a:pt x="28504" y="146902"/>
                  <a:pt x="28504" y="292952"/>
                </a:cubicBezTo>
                <a:cubicBezTo>
                  <a:pt x="28504" y="439002"/>
                  <a:pt x="146901" y="557399"/>
                  <a:pt x="292951" y="557399"/>
                </a:cubicBezTo>
                <a:cubicBezTo>
                  <a:pt x="439001" y="557399"/>
                  <a:pt x="557398" y="439002"/>
                  <a:pt x="557398" y="292952"/>
                </a:cubicBezTo>
                <a:cubicBezTo>
                  <a:pt x="557398" y="146902"/>
                  <a:pt x="439001" y="28505"/>
                  <a:pt x="292951" y="28505"/>
                </a:cubicBezTo>
                <a:close/>
                <a:moveTo>
                  <a:pt x="292952" y="0"/>
                </a:moveTo>
                <a:cubicBezTo>
                  <a:pt x="454745" y="0"/>
                  <a:pt x="585904" y="131159"/>
                  <a:pt x="585904" y="292952"/>
                </a:cubicBezTo>
                <a:cubicBezTo>
                  <a:pt x="585904" y="454745"/>
                  <a:pt x="454745" y="585904"/>
                  <a:pt x="292952" y="585904"/>
                </a:cubicBezTo>
                <a:cubicBezTo>
                  <a:pt x="131159" y="585904"/>
                  <a:pt x="0" y="454745"/>
                  <a:pt x="0" y="292952"/>
                </a:cubicBezTo>
                <a:cubicBezTo>
                  <a:pt x="0" y="131159"/>
                  <a:pt x="131159" y="0"/>
                  <a:pt x="292952" y="0"/>
                </a:cubicBezTo>
                <a:close/>
              </a:path>
            </a:pathLst>
          </a:custGeom>
          <a:solidFill>
            <a:srgbClr val="F6D48B"/>
          </a:solidFill>
          <a:ln w="25400" cap="flat" cmpd="sng" algn="ctr">
            <a:noFill/>
            <a:prstDash val="solid"/>
          </a:ln>
          <a:effec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defTabSz="1188085" eaLnBrk="1" fontAlgn="auto" hangingPunct="1">
              <a:spcBef>
                <a:spcPts val="0"/>
              </a:spcBef>
              <a:spcAft>
                <a:spcPts val="0"/>
              </a:spcAft>
              <a:defRPr/>
            </a:pPr>
            <a:endParaRPr lang="zh-CN" altLang="en-US" sz="1315" dirty="0">
              <a:solidFill>
                <a:srgbClr val="FFD64F"/>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sp>
        <p:nvSpPr>
          <p:cNvPr id="106" name="Aitds6"/>
          <p:cNvSpPr/>
          <p:nvPr/>
        </p:nvSpPr>
        <p:spPr>
          <a:xfrm>
            <a:off x="1198901" y="2990411"/>
            <a:ext cx="9815490" cy="629210"/>
          </a:xfrm>
          <a:prstGeom prst="rect">
            <a:avLst/>
          </a:prstGeom>
          <a:noFill/>
          <a:ln w="15875" cap="flat" cmpd="sng" algn="ctr">
            <a:solidFill>
              <a:srgbClr val="C00000"/>
            </a:solidFill>
            <a:prstDash val="solid"/>
          </a:ln>
          <a:effectLst/>
        </p:spPr>
        <p:txBody>
          <a:bodyPr rtlCol="0" anchor="ctr"/>
          <a:lstStyle/>
          <a:p>
            <a:pPr algn="ctr" defTabSz="1188085">
              <a:defRPr/>
            </a:pPr>
            <a:endParaRPr lang="zh-CN" altLang="en-US" sz="2340" kern="0" dirty="0">
              <a:solidFill>
                <a:srgbClr val="FFD64F"/>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sp>
        <p:nvSpPr>
          <p:cNvPr id="107" name="Aitds7"/>
          <p:cNvSpPr/>
          <p:nvPr/>
        </p:nvSpPr>
        <p:spPr>
          <a:xfrm>
            <a:off x="1739172" y="3083032"/>
            <a:ext cx="8209483" cy="425116"/>
          </a:xfrm>
          <a:prstGeom prst="rect">
            <a:avLst/>
          </a:prstGeom>
        </p:spPr>
        <p:txBody>
          <a:bodyPr wrap="square">
            <a:spAutoFit/>
            <a:scene3d>
              <a:camera prst="orthographicFront"/>
              <a:lightRig rig="threePt" dir="t">
                <a:rot lat="0" lon="0" rev="0"/>
              </a:lightRig>
            </a:scene3d>
            <a:sp3d contourW="12700"/>
          </a:bodyPr>
          <a:lstStyle/>
          <a:p>
            <a:pPr algn="just">
              <a:lnSpc>
                <a:spcPct val="130000"/>
              </a:lnSpc>
              <a:defRPr/>
            </a:pPr>
            <a:r>
              <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由团委组织审核入团积极分子材料，举行入团积极分子培训；</a:t>
            </a:r>
            <a:endPar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grpSp>
        <p:nvGrpSpPr>
          <p:cNvPr id="108" name="Aitds14"/>
          <p:cNvGrpSpPr/>
          <p:nvPr/>
        </p:nvGrpSpPr>
        <p:grpSpPr>
          <a:xfrm>
            <a:off x="9831064" y="2785477"/>
            <a:ext cx="994314" cy="394386"/>
            <a:chOff x="739446" y="1598924"/>
            <a:chExt cx="2031248" cy="805679"/>
          </a:xfrm>
          <a:effectLst/>
        </p:grpSpPr>
        <p:sp>
          <p:nvSpPr>
            <p:cNvPr id="109" name="Aitds14-1"/>
            <p:cNvSpPr/>
            <p:nvPr/>
          </p:nvSpPr>
          <p:spPr>
            <a:xfrm>
              <a:off x="739446" y="1598924"/>
              <a:ext cx="2031248" cy="801376"/>
            </a:xfrm>
            <a:prstGeom prst="roundRect">
              <a:avLst/>
            </a:prstGeom>
            <a:solidFill>
              <a:srgbClr val="CB0102"/>
            </a:solidFill>
            <a:ln>
              <a:solidFill>
                <a:srgbClr val="F6D48B"/>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FFD64F"/>
                </a:solidFill>
                <a:latin typeface="三极榜书简体" panose="00000500000000000000" pitchFamily="2" charset="-122"/>
                <a:ea typeface="三极榜书简体" panose="00000500000000000000" pitchFamily="2" charset="-122"/>
              </a:endParaRPr>
            </a:p>
          </p:txBody>
        </p:sp>
        <p:pic>
          <p:nvPicPr>
            <p:cNvPr id="110" name="Aitds14-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04515" y="1747985"/>
              <a:ext cx="538489" cy="503256"/>
            </a:xfrm>
            <a:prstGeom prst="rect">
              <a:avLst/>
            </a:prstGeom>
          </p:spPr>
        </p:pic>
        <p:sp>
          <p:nvSpPr>
            <p:cNvPr id="111" name="Aitds14-3"/>
            <p:cNvSpPr txBox="1"/>
            <p:nvPr/>
          </p:nvSpPr>
          <p:spPr>
            <a:xfrm>
              <a:off x="1560142" y="1650106"/>
              <a:ext cx="894652" cy="754497"/>
            </a:xfrm>
            <a:prstGeom prst="rect">
              <a:avLst/>
            </a:prstGeom>
            <a:noFill/>
          </p:spPr>
          <p:txBody>
            <a:bodyPr wrap="none" rtlCol="0">
              <a:spAutoFit/>
            </a:bodyPr>
            <a:lstStyle/>
            <a:p>
              <a:r>
                <a:rPr kumimoji="1" lang="en-US" altLang="zh-CN" dirty="0">
                  <a:solidFill>
                    <a:srgbClr val="FFD64F"/>
                  </a:solidFill>
                  <a:latin typeface="三极榜书简体" panose="00000500000000000000" pitchFamily="2" charset="-122"/>
                  <a:ea typeface="三极榜书简体" panose="00000500000000000000" pitchFamily="2" charset="-122"/>
                  <a:cs typeface="Arial" panose="020B0604020202020204" pitchFamily="34" charset="0"/>
                </a:rPr>
                <a:t>03</a:t>
              </a:r>
              <a:endParaRPr kumimoji="1" lang="zh-CN" altLang="en-US" dirty="0">
                <a:solidFill>
                  <a:srgbClr val="FFD64F"/>
                </a:solidFill>
                <a:latin typeface="三极榜书简体" panose="00000500000000000000" pitchFamily="2" charset="-122"/>
                <a:ea typeface="三极榜书简体" panose="00000500000000000000" pitchFamily="2" charset="-122"/>
                <a:cs typeface="Arial" panose="020B0604020202020204" pitchFamily="34" charset="0"/>
              </a:endParaRPr>
            </a:p>
          </p:txBody>
        </p:sp>
      </p:grpSp>
      <p:sp>
        <p:nvSpPr>
          <p:cNvPr id="112" name="Aitds5"/>
          <p:cNvSpPr/>
          <p:nvPr/>
        </p:nvSpPr>
        <p:spPr>
          <a:xfrm>
            <a:off x="1432727" y="4041403"/>
            <a:ext cx="306445" cy="306445"/>
          </a:xfrm>
          <a:custGeom>
            <a:avLst/>
            <a:gdLst>
              <a:gd name="connsiteX0" fmla="*/ 158628 w 585904"/>
              <a:gd name="connsiteY0" fmla="*/ 130053 h 585904"/>
              <a:gd name="connsiteX1" fmla="*/ 321527 w 585904"/>
              <a:gd name="connsiteY1" fmla="*/ 130053 h 585904"/>
              <a:gd name="connsiteX2" fmla="*/ 484425 w 585904"/>
              <a:gd name="connsiteY2" fmla="*/ 292952 h 585904"/>
              <a:gd name="connsiteX3" fmla="*/ 321527 w 585904"/>
              <a:gd name="connsiteY3" fmla="*/ 455850 h 585904"/>
              <a:gd name="connsiteX4" fmla="*/ 158628 w 585904"/>
              <a:gd name="connsiteY4" fmla="*/ 455850 h 585904"/>
              <a:gd name="connsiteX5" fmla="*/ 321527 w 585904"/>
              <a:gd name="connsiteY5" fmla="*/ 292952 h 585904"/>
              <a:gd name="connsiteX6" fmla="*/ 292951 w 585904"/>
              <a:gd name="connsiteY6" fmla="*/ 28505 h 585904"/>
              <a:gd name="connsiteX7" fmla="*/ 28504 w 585904"/>
              <a:gd name="connsiteY7" fmla="*/ 292952 h 585904"/>
              <a:gd name="connsiteX8" fmla="*/ 292951 w 585904"/>
              <a:gd name="connsiteY8" fmla="*/ 557399 h 585904"/>
              <a:gd name="connsiteX9" fmla="*/ 557398 w 585904"/>
              <a:gd name="connsiteY9" fmla="*/ 292952 h 585904"/>
              <a:gd name="connsiteX10" fmla="*/ 292951 w 585904"/>
              <a:gd name="connsiteY10" fmla="*/ 28505 h 585904"/>
              <a:gd name="connsiteX11" fmla="*/ 292952 w 585904"/>
              <a:gd name="connsiteY11" fmla="*/ 0 h 585904"/>
              <a:gd name="connsiteX12" fmla="*/ 585904 w 585904"/>
              <a:gd name="connsiteY12" fmla="*/ 292952 h 585904"/>
              <a:gd name="connsiteX13" fmla="*/ 292952 w 585904"/>
              <a:gd name="connsiteY13" fmla="*/ 585904 h 585904"/>
              <a:gd name="connsiteX14" fmla="*/ 0 w 585904"/>
              <a:gd name="connsiteY14" fmla="*/ 292952 h 585904"/>
              <a:gd name="connsiteX15" fmla="*/ 292952 w 585904"/>
              <a:gd name="connsiteY15" fmla="*/ 0 h 585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5904" h="585904">
                <a:moveTo>
                  <a:pt x="158628" y="130053"/>
                </a:moveTo>
                <a:lnTo>
                  <a:pt x="321527" y="130053"/>
                </a:lnTo>
                <a:lnTo>
                  <a:pt x="484425" y="292952"/>
                </a:lnTo>
                <a:lnTo>
                  <a:pt x="321527" y="455850"/>
                </a:lnTo>
                <a:lnTo>
                  <a:pt x="158628" y="455850"/>
                </a:lnTo>
                <a:lnTo>
                  <a:pt x="321527" y="292952"/>
                </a:lnTo>
                <a:close/>
                <a:moveTo>
                  <a:pt x="292951" y="28505"/>
                </a:moveTo>
                <a:cubicBezTo>
                  <a:pt x="146901" y="28505"/>
                  <a:pt x="28504" y="146902"/>
                  <a:pt x="28504" y="292952"/>
                </a:cubicBezTo>
                <a:cubicBezTo>
                  <a:pt x="28504" y="439002"/>
                  <a:pt x="146901" y="557399"/>
                  <a:pt x="292951" y="557399"/>
                </a:cubicBezTo>
                <a:cubicBezTo>
                  <a:pt x="439001" y="557399"/>
                  <a:pt x="557398" y="439002"/>
                  <a:pt x="557398" y="292952"/>
                </a:cubicBezTo>
                <a:cubicBezTo>
                  <a:pt x="557398" y="146902"/>
                  <a:pt x="439001" y="28505"/>
                  <a:pt x="292951" y="28505"/>
                </a:cubicBezTo>
                <a:close/>
                <a:moveTo>
                  <a:pt x="292952" y="0"/>
                </a:moveTo>
                <a:cubicBezTo>
                  <a:pt x="454745" y="0"/>
                  <a:pt x="585904" y="131159"/>
                  <a:pt x="585904" y="292952"/>
                </a:cubicBezTo>
                <a:cubicBezTo>
                  <a:pt x="585904" y="454745"/>
                  <a:pt x="454745" y="585904"/>
                  <a:pt x="292952" y="585904"/>
                </a:cubicBezTo>
                <a:cubicBezTo>
                  <a:pt x="131159" y="585904"/>
                  <a:pt x="0" y="454745"/>
                  <a:pt x="0" y="292952"/>
                </a:cubicBezTo>
                <a:cubicBezTo>
                  <a:pt x="0" y="131159"/>
                  <a:pt x="131159" y="0"/>
                  <a:pt x="292952" y="0"/>
                </a:cubicBezTo>
                <a:close/>
              </a:path>
            </a:pathLst>
          </a:custGeom>
          <a:solidFill>
            <a:srgbClr val="F6D48B"/>
          </a:solidFill>
          <a:ln w="25400" cap="flat" cmpd="sng" algn="ctr">
            <a:noFill/>
            <a:prstDash val="solid"/>
          </a:ln>
          <a:effec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defTabSz="1188085" eaLnBrk="1" fontAlgn="auto" hangingPunct="1">
              <a:spcBef>
                <a:spcPts val="0"/>
              </a:spcBef>
              <a:spcAft>
                <a:spcPts val="0"/>
              </a:spcAft>
              <a:defRPr/>
            </a:pPr>
            <a:endParaRPr lang="zh-CN" altLang="en-US" sz="1315" dirty="0">
              <a:solidFill>
                <a:srgbClr val="FFD64F"/>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sp>
        <p:nvSpPr>
          <p:cNvPr id="113" name="Aitds6"/>
          <p:cNvSpPr/>
          <p:nvPr/>
        </p:nvSpPr>
        <p:spPr>
          <a:xfrm>
            <a:off x="1198901" y="3876015"/>
            <a:ext cx="9815490" cy="629210"/>
          </a:xfrm>
          <a:prstGeom prst="rect">
            <a:avLst/>
          </a:prstGeom>
          <a:noFill/>
          <a:ln w="15875" cap="flat" cmpd="sng" algn="ctr">
            <a:solidFill>
              <a:srgbClr val="C00000"/>
            </a:solidFill>
            <a:prstDash val="solid"/>
          </a:ln>
          <a:effectLst/>
        </p:spPr>
        <p:txBody>
          <a:bodyPr rtlCol="0" anchor="ctr"/>
          <a:lstStyle/>
          <a:p>
            <a:pPr algn="ctr" defTabSz="1188085">
              <a:defRPr/>
            </a:pPr>
            <a:endParaRPr lang="zh-CN" altLang="en-US" sz="2340" kern="0" dirty="0">
              <a:solidFill>
                <a:srgbClr val="FFD64F"/>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sp>
        <p:nvSpPr>
          <p:cNvPr id="114" name="Aitds7"/>
          <p:cNvSpPr/>
          <p:nvPr/>
        </p:nvSpPr>
        <p:spPr>
          <a:xfrm>
            <a:off x="1739172" y="3968636"/>
            <a:ext cx="8209483" cy="425116"/>
          </a:xfrm>
          <a:prstGeom prst="rect">
            <a:avLst/>
          </a:prstGeom>
        </p:spPr>
        <p:txBody>
          <a:bodyPr wrap="square">
            <a:spAutoFit/>
            <a:scene3d>
              <a:camera prst="orthographicFront"/>
              <a:lightRig rig="threePt" dir="t">
                <a:rot lat="0" lon="0" rev="0"/>
              </a:lightRig>
            </a:scene3d>
            <a:sp3d contourW="12700"/>
          </a:bodyPr>
          <a:lstStyle/>
          <a:p>
            <a:pPr algn="just">
              <a:lnSpc>
                <a:spcPct val="130000"/>
              </a:lnSpc>
              <a:defRPr/>
            </a:pPr>
            <a:r>
              <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按要求填写个人简历以及入团志愿书；</a:t>
            </a:r>
            <a:endPar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grpSp>
        <p:nvGrpSpPr>
          <p:cNvPr id="115" name="Aitds14"/>
          <p:cNvGrpSpPr/>
          <p:nvPr/>
        </p:nvGrpSpPr>
        <p:grpSpPr>
          <a:xfrm>
            <a:off x="9831064" y="3671081"/>
            <a:ext cx="994314" cy="394386"/>
            <a:chOff x="739446" y="1598924"/>
            <a:chExt cx="2031248" cy="805679"/>
          </a:xfrm>
          <a:effectLst/>
        </p:grpSpPr>
        <p:sp>
          <p:nvSpPr>
            <p:cNvPr id="116" name="Aitds14-1"/>
            <p:cNvSpPr/>
            <p:nvPr/>
          </p:nvSpPr>
          <p:spPr>
            <a:xfrm>
              <a:off x="739446" y="1598924"/>
              <a:ext cx="2031248" cy="801376"/>
            </a:xfrm>
            <a:prstGeom prst="roundRect">
              <a:avLst/>
            </a:prstGeom>
            <a:solidFill>
              <a:srgbClr val="CB0102"/>
            </a:solidFill>
            <a:ln>
              <a:solidFill>
                <a:srgbClr val="F6D48B"/>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FFD64F"/>
                </a:solidFill>
                <a:latin typeface="三极榜书简体" panose="00000500000000000000" pitchFamily="2" charset="-122"/>
                <a:ea typeface="三极榜书简体" panose="00000500000000000000" pitchFamily="2" charset="-122"/>
              </a:endParaRPr>
            </a:p>
          </p:txBody>
        </p:sp>
        <p:pic>
          <p:nvPicPr>
            <p:cNvPr id="117" name="Aitds14-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04515" y="1747985"/>
              <a:ext cx="538489" cy="503256"/>
            </a:xfrm>
            <a:prstGeom prst="rect">
              <a:avLst/>
            </a:prstGeom>
          </p:spPr>
        </p:pic>
        <p:sp>
          <p:nvSpPr>
            <p:cNvPr id="118" name="Aitds14-3"/>
            <p:cNvSpPr txBox="1"/>
            <p:nvPr/>
          </p:nvSpPr>
          <p:spPr>
            <a:xfrm>
              <a:off x="1560142" y="1650106"/>
              <a:ext cx="904478" cy="754497"/>
            </a:xfrm>
            <a:prstGeom prst="rect">
              <a:avLst/>
            </a:prstGeom>
            <a:noFill/>
          </p:spPr>
          <p:txBody>
            <a:bodyPr wrap="none" rtlCol="0">
              <a:spAutoFit/>
            </a:bodyPr>
            <a:lstStyle/>
            <a:p>
              <a:r>
                <a:rPr kumimoji="1" lang="en-US" altLang="zh-CN" dirty="0">
                  <a:solidFill>
                    <a:srgbClr val="FFD64F"/>
                  </a:solidFill>
                  <a:latin typeface="三极榜书简体" panose="00000500000000000000" pitchFamily="2" charset="-122"/>
                  <a:ea typeface="三极榜书简体" panose="00000500000000000000" pitchFamily="2" charset="-122"/>
                  <a:cs typeface="Arial" panose="020B0604020202020204" pitchFamily="34" charset="0"/>
                </a:rPr>
                <a:t>04</a:t>
              </a:r>
              <a:endParaRPr kumimoji="1" lang="zh-CN" altLang="en-US" dirty="0">
                <a:solidFill>
                  <a:srgbClr val="FFD64F"/>
                </a:solidFill>
                <a:latin typeface="三极榜书简体" panose="00000500000000000000" pitchFamily="2" charset="-122"/>
                <a:ea typeface="三极榜书简体" panose="00000500000000000000" pitchFamily="2" charset="-122"/>
                <a:cs typeface="Arial" panose="020B0604020202020204" pitchFamily="34" charset="0"/>
              </a:endParaRPr>
            </a:p>
          </p:txBody>
        </p:sp>
      </p:grpSp>
      <p:sp>
        <p:nvSpPr>
          <p:cNvPr id="119" name="Aitds5"/>
          <p:cNvSpPr/>
          <p:nvPr/>
        </p:nvSpPr>
        <p:spPr>
          <a:xfrm>
            <a:off x="1432727" y="4911825"/>
            <a:ext cx="306445" cy="306445"/>
          </a:xfrm>
          <a:custGeom>
            <a:avLst/>
            <a:gdLst>
              <a:gd name="connsiteX0" fmla="*/ 158628 w 585904"/>
              <a:gd name="connsiteY0" fmla="*/ 130053 h 585904"/>
              <a:gd name="connsiteX1" fmla="*/ 321527 w 585904"/>
              <a:gd name="connsiteY1" fmla="*/ 130053 h 585904"/>
              <a:gd name="connsiteX2" fmla="*/ 484425 w 585904"/>
              <a:gd name="connsiteY2" fmla="*/ 292952 h 585904"/>
              <a:gd name="connsiteX3" fmla="*/ 321527 w 585904"/>
              <a:gd name="connsiteY3" fmla="*/ 455850 h 585904"/>
              <a:gd name="connsiteX4" fmla="*/ 158628 w 585904"/>
              <a:gd name="connsiteY4" fmla="*/ 455850 h 585904"/>
              <a:gd name="connsiteX5" fmla="*/ 321527 w 585904"/>
              <a:gd name="connsiteY5" fmla="*/ 292952 h 585904"/>
              <a:gd name="connsiteX6" fmla="*/ 292951 w 585904"/>
              <a:gd name="connsiteY6" fmla="*/ 28505 h 585904"/>
              <a:gd name="connsiteX7" fmla="*/ 28504 w 585904"/>
              <a:gd name="connsiteY7" fmla="*/ 292952 h 585904"/>
              <a:gd name="connsiteX8" fmla="*/ 292951 w 585904"/>
              <a:gd name="connsiteY8" fmla="*/ 557399 h 585904"/>
              <a:gd name="connsiteX9" fmla="*/ 557398 w 585904"/>
              <a:gd name="connsiteY9" fmla="*/ 292952 h 585904"/>
              <a:gd name="connsiteX10" fmla="*/ 292951 w 585904"/>
              <a:gd name="connsiteY10" fmla="*/ 28505 h 585904"/>
              <a:gd name="connsiteX11" fmla="*/ 292952 w 585904"/>
              <a:gd name="connsiteY11" fmla="*/ 0 h 585904"/>
              <a:gd name="connsiteX12" fmla="*/ 585904 w 585904"/>
              <a:gd name="connsiteY12" fmla="*/ 292952 h 585904"/>
              <a:gd name="connsiteX13" fmla="*/ 292952 w 585904"/>
              <a:gd name="connsiteY13" fmla="*/ 585904 h 585904"/>
              <a:gd name="connsiteX14" fmla="*/ 0 w 585904"/>
              <a:gd name="connsiteY14" fmla="*/ 292952 h 585904"/>
              <a:gd name="connsiteX15" fmla="*/ 292952 w 585904"/>
              <a:gd name="connsiteY15" fmla="*/ 0 h 585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5904" h="585904">
                <a:moveTo>
                  <a:pt x="158628" y="130053"/>
                </a:moveTo>
                <a:lnTo>
                  <a:pt x="321527" y="130053"/>
                </a:lnTo>
                <a:lnTo>
                  <a:pt x="484425" y="292952"/>
                </a:lnTo>
                <a:lnTo>
                  <a:pt x="321527" y="455850"/>
                </a:lnTo>
                <a:lnTo>
                  <a:pt x="158628" y="455850"/>
                </a:lnTo>
                <a:lnTo>
                  <a:pt x="321527" y="292952"/>
                </a:lnTo>
                <a:close/>
                <a:moveTo>
                  <a:pt x="292951" y="28505"/>
                </a:moveTo>
                <a:cubicBezTo>
                  <a:pt x="146901" y="28505"/>
                  <a:pt x="28504" y="146902"/>
                  <a:pt x="28504" y="292952"/>
                </a:cubicBezTo>
                <a:cubicBezTo>
                  <a:pt x="28504" y="439002"/>
                  <a:pt x="146901" y="557399"/>
                  <a:pt x="292951" y="557399"/>
                </a:cubicBezTo>
                <a:cubicBezTo>
                  <a:pt x="439001" y="557399"/>
                  <a:pt x="557398" y="439002"/>
                  <a:pt x="557398" y="292952"/>
                </a:cubicBezTo>
                <a:cubicBezTo>
                  <a:pt x="557398" y="146902"/>
                  <a:pt x="439001" y="28505"/>
                  <a:pt x="292951" y="28505"/>
                </a:cubicBezTo>
                <a:close/>
                <a:moveTo>
                  <a:pt x="292952" y="0"/>
                </a:moveTo>
                <a:cubicBezTo>
                  <a:pt x="454745" y="0"/>
                  <a:pt x="585904" y="131159"/>
                  <a:pt x="585904" y="292952"/>
                </a:cubicBezTo>
                <a:cubicBezTo>
                  <a:pt x="585904" y="454745"/>
                  <a:pt x="454745" y="585904"/>
                  <a:pt x="292952" y="585904"/>
                </a:cubicBezTo>
                <a:cubicBezTo>
                  <a:pt x="131159" y="585904"/>
                  <a:pt x="0" y="454745"/>
                  <a:pt x="0" y="292952"/>
                </a:cubicBezTo>
                <a:cubicBezTo>
                  <a:pt x="0" y="131159"/>
                  <a:pt x="131159" y="0"/>
                  <a:pt x="292952" y="0"/>
                </a:cubicBezTo>
                <a:close/>
              </a:path>
            </a:pathLst>
          </a:custGeom>
          <a:solidFill>
            <a:srgbClr val="F6D48B"/>
          </a:solidFill>
          <a:ln w="25400" cap="flat" cmpd="sng" algn="ctr">
            <a:noFill/>
            <a:prstDash val="solid"/>
          </a:ln>
          <a:effec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defTabSz="1188085" eaLnBrk="1" fontAlgn="auto" hangingPunct="1">
              <a:spcBef>
                <a:spcPts val="0"/>
              </a:spcBef>
              <a:spcAft>
                <a:spcPts val="0"/>
              </a:spcAft>
              <a:defRPr/>
            </a:pPr>
            <a:endParaRPr lang="zh-CN" altLang="en-US" sz="1315" dirty="0">
              <a:solidFill>
                <a:srgbClr val="FFD64F"/>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sp>
        <p:nvSpPr>
          <p:cNvPr id="120" name="Aitds6"/>
          <p:cNvSpPr/>
          <p:nvPr/>
        </p:nvSpPr>
        <p:spPr>
          <a:xfrm>
            <a:off x="1198901" y="4746437"/>
            <a:ext cx="9815490" cy="629210"/>
          </a:xfrm>
          <a:prstGeom prst="rect">
            <a:avLst/>
          </a:prstGeom>
          <a:noFill/>
          <a:ln w="15875" cap="flat" cmpd="sng" algn="ctr">
            <a:solidFill>
              <a:srgbClr val="C00000"/>
            </a:solidFill>
            <a:prstDash val="solid"/>
          </a:ln>
          <a:effectLst/>
        </p:spPr>
        <p:txBody>
          <a:bodyPr rtlCol="0" anchor="ctr"/>
          <a:lstStyle/>
          <a:p>
            <a:pPr algn="ctr" defTabSz="1188085">
              <a:defRPr/>
            </a:pPr>
            <a:endParaRPr lang="zh-CN" altLang="en-US" sz="2340" kern="0" dirty="0">
              <a:solidFill>
                <a:srgbClr val="FFD64F"/>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sp>
        <p:nvSpPr>
          <p:cNvPr id="121" name="Aitds7"/>
          <p:cNvSpPr/>
          <p:nvPr/>
        </p:nvSpPr>
        <p:spPr>
          <a:xfrm>
            <a:off x="1739172" y="4839058"/>
            <a:ext cx="8209483" cy="425116"/>
          </a:xfrm>
          <a:prstGeom prst="rect">
            <a:avLst/>
          </a:prstGeom>
        </p:spPr>
        <p:txBody>
          <a:bodyPr wrap="square">
            <a:spAutoFit/>
            <a:scene3d>
              <a:camera prst="orthographicFront"/>
              <a:lightRig rig="threePt" dir="t">
                <a:rot lat="0" lon="0" rev="0"/>
              </a:lightRig>
            </a:scene3d>
            <a:sp3d contourW="12700"/>
          </a:bodyPr>
          <a:lstStyle/>
          <a:p>
            <a:pPr algn="just">
              <a:lnSpc>
                <a:spcPct val="130000"/>
              </a:lnSpc>
              <a:defRPr/>
            </a:pPr>
            <a:r>
              <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组织召开团代会，对入团积极分子进行审核、讨论，然后表决；</a:t>
            </a:r>
            <a:endPar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grpSp>
        <p:nvGrpSpPr>
          <p:cNvPr id="122" name="Aitds14"/>
          <p:cNvGrpSpPr/>
          <p:nvPr/>
        </p:nvGrpSpPr>
        <p:grpSpPr>
          <a:xfrm>
            <a:off x="9831064" y="4541503"/>
            <a:ext cx="994314" cy="394386"/>
            <a:chOff x="739446" y="1598924"/>
            <a:chExt cx="2031248" cy="805679"/>
          </a:xfrm>
          <a:effectLst/>
        </p:grpSpPr>
        <p:sp>
          <p:nvSpPr>
            <p:cNvPr id="123" name="Aitds14-1"/>
            <p:cNvSpPr/>
            <p:nvPr/>
          </p:nvSpPr>
          <p:spPr>
            <a:xfrm>
              <a:off x="739446" y="1598924"/>
              <a:ext cx="2031248" cy="801376"/>
            </a:xfrm>
            <a:prstGeom prst="roundRect">
              <a:avLst/>
            </a:prstGeom>
            <a:solidFill>
              <a:srgbClr val="CB0102"/>
            </a:solidFill>
            <a:ln>
              <a:solidFill>
                <a:srgbClr val="F6D48B"/>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FFD64F"/>
                </a:solidFill>
                <a:latin typeface="三极榜书简体" panose="00000500000000000000" pitchFamily="2" charset="-122"/>
                <a:ea typeface="三极榜书简体" panose="00000500000000000000" pitchFamily="2" charset="-122"/>
              </a:endParaRPr>
            </a:p>
          </p:txBody>
        </p:sp>
        <p:pic>
          <p:nvPicPr>
            <p:cNvPr id="124" name="Aitds14-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04515" y="1747985"/>
              <a:ext cx="538489" cy="503256"/>
            </a:xfrm>
            <a:prstGeom prst="rect">
              <a:avLst/>
            </a:prstGeom>
          </p:spPr>
        </p:pic>
        <p:sp>
          <p:nvSpPr>
            <p:cNvPr id="125" name="Aitds14-3"/>
            <p:cNvSpPr txBox="1"/>
            <p:nvPr/>
          </p:nvSpPr>
          <p:spPr>
            <a:xfrm>
              <a:off x="1560142" y="1650106"/>
              <a:ext cx="894652" cy="754497"/>
            </a:xfrm>
            <a:prstGeom prst="rect">
              <a:avLst/>
            </a:prstGeom>
            <a:noFill/>
          </p:spPr>
          <p:txBody>
            <a:bodyPr wrap="none" rtlCol="0">
              <a:spAutoFit/>
            </a:bodyPr>
            <a:lstStyle/>
            <a:p>
              <a:r>
                <a:rPr kumimoji="1" lang="en-US" altLang="zh-CN" dirty="0">
                  <a:solidFill>
                    <a:srgbClr val="FFD64F"/>
                  </a:solidFill>
                  <a:latin typeface="三极榜书简体" panose="00000500000000000000" pitchFamily="2" charset="-122"/>
                  <a:ea typeface="三极榜书简体" panose="00000500000000000000" pitchFamily="2" charset="-122"/>
                  <a:cs typeface="Arial" panose="020B0604020202020204" pitchFamily="34" charset="0"/>
                </a:rPr>
                <a:t>05</a:t>
              </a:r>
              <a:endParaRPr kumimoji="1" lang="zh-CN" altLang="en-US" dirty="0">
                <a:solidFill>
                  <a:srgbClr val="FFD64F"/>
                </a:solidFill>
                <a:latin typeface="三极榜书简体" panose="00000500000000000000" pitchFamily="2" charset="-122"/>
                <a:ea typeface="三极榜书简体" panose="00000500000000000000" pitchFamily="2" charset="-122"/>
                <a:cs typeface="Arial" panose="020B0604020202020204" pitchFamily="34" charset="0"/>
              </a:endParaRPr>
            </a:p>
          </p:txBody>
        </p:sp>
      </p:grpSp>
      <p:sp>
        <p:nvSpPr>
          <p:cNvPr id="126" name="Aitds5"/>
          <p:cNvSpPr/>
          <p:nvPr/>
        </p:nvSpPr>
        <p:spPr>
          <a:xfrm>
            <a:off x="1432727" y="5785398"/>
            <a:ext cx="306445" cy="306445"/>
          </a:xfrm>
          <a:custGeom>
            <a:avLst/>
            <a:gdLst>
              <a:gd name="connsiteX0" fmla="*/ 158628 w 585904"/>
              <a:gd name="connsiteY0" fmla="*/ 130053 h 585904"/>
              <a:gd name="connsiteX1" fmla="*/ 321527 w 585904"/>
              <a:gd name="connsiteY1" fmla="*/ 130053 h 585904"/>
              <a:gd name="connsiteX2" fmla="*/ 484425 w 585904"/>
              <a:gd name="connsiteY2" fmla="*/ 292952 h 585904"/>
              <a:gd name="connsiteX3" fmla="*/ 321527 w 585904"/>
              <a:gd name="connsiteY3" fmla="*/ 455850 h 585904"/>
              <a:gd name="connsiteX4" fmla="*/ 158628 w 585904"/>
              <a:gd name="connsiteY4" fmla="*/ 455850 h 585904"/>
              <a:gd name="connsiteX5" fmla="*/ 321527 w 585904"/>
              <a:gd name="connsiteY5" fmla="*/ 292952 h 585904"/>
              <a:gd name="connsiteX6" fmla="*/ 292951 w 585904"/>
              <a:gd name="connsiteY6" fmla="*/ 28505 h 585904"/>
              <a:gd name="connsiteX7" fmla="*/ 28504 w 585904"/>
              <a:gd name="connsiteY7" fmla="*/ 292952 h 585904"/>
              <a:gd name="connsiteX8" fmla="*/ 292951 w 585904"/>
              <a:gd name="connsiteY8" fmla="*/ 557399 h 585904"/>
              <a:gd name="connsiteX9" fmla="*/ 557398 w 585904"/>
              <a:gd name="connsiteY9" fmla="*/ 292952 h 585904"/>
              <a:gd name="connsiteX10" fmla="*/ 292951 w 585904"/>
              <a:gd name="connsiteY10" fmla="*/ 28505 h 585904"/>
              <a:gd name="connsiteX11" fmla="*/ 292952 w 585904"/>
              <a:gd name="connsiteY11" fmla="*/ 0 h 585904"/>
              <a:gd name="connsiteX12" fmla="*/ 585904 w 585904"/>
              <a:gd name="connsiteY12" fmla="*/ 292952 h 585904"/>
              <a:gd name="connsiteX13" fmla="*/ 292952 w 585904"/>
              <a:gd name="connsiteY13" fmla="*/ 585904 h 585904"/>
              <a:gd name="connsiteX14" fmla="*/ 0 w 585904"/>
              <a:gd name="connsiteY14" fmla="*/ 292952 h 585904"/>
              <a:gd name="connsiteX15" fmla="*/ 292952 w 585904"/>
              <a:gd name="connsiteY15" fmla="*/ 0 h 585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5904" h="585904">
                <a:moveTo>
                  <a:pt x="158628" y="130053"/>
                </a:moveTo>
                <a:lnTo>
                  <a:pt x="321527" y="130053"/>
                </a:lnTo>
                <a:lnTo>
                  <a:pt x="484425" y="292952"/>
                </a:lnTo>
                <a:lnTo>
                  <a:pt x="321527" y="455850"/>
                </a:lnTo>
                <a:lnTo>
                  <a:pt x="158628" y="455850"/>
                </a:lnTo>
                <a:lnTo>
                  <a:pt x="321527" y="292952"/>
                </a:lnTo>
                <a:close/>
                <a:moveTo>
                  <a:pt x="292951" y="28505"/>
                </a:moveTo>
                <a:cubicBezTo>
                  <a:pt x="146901" y="28505"/>
                  <a:pt x="28504" y="146902"/>
                  <a:pt x="28504" y="292952"/>
                </a:cubicBezTo>
                <a:cubicBezTo>
                  <a:pt x="28504" y="439002"/>
                  <a:pt x="146901" y="557399"/>
                  <a:pt x="292951" y="557399"/>
                </a:cubicBezTo>
                <a:cubicBezTo>
                  <a:pt x="439001" y="557399"/>
                  <a:pt x="557398" y="439002"/>
                  <a:pt x="557398" y="292952"/>
                </a:cubicBezTo>
                <a:cubicBezTo>
                  <a:pt x="557398" y="146902"/>
                  <a:pt x="439001" y="28505"/>
                  <a:pt x="292951" y="28505"/>
                </a:cubicBezTo>
                <a:close/>
                <a:moveTo>
                  <a:pt x="292952" y="0"/>
                </a:moveTo>
                <a:cubicBezTo>
                  <a:pt x="454745" y="0"/>
                  <a:pt x="585904" y="131159"/>
                  <a:pt x="585904" y="292952"/>
                </a:cubicBezTo>
                <a:cubicBezTo>
                  <a:pt x="585904" y="454745"/>
                  <a:pt x="454745" y="585904"/>
                  <a:pt x="292952" y="585904"/>
                </a:cubicBezTo>
                <a:cubicBezTo>
                  <a:pt x="131159" y="585904"/>
                  <a:pt x="0" y="454745"/>
                  <a:pt x="0" y="292952"/>
                </a:cubicBezTo>
                <a:cubicBezTo>
                  <a:pt x="0" y="131159"/>
                  <a:pt x="131159" y="0"/>
                  <a:pt x="292952" y="0"/>
                </a:cubicBezTo>
                <a:close/>
              </a:path>
            </a:pathLst>
          </a:custGeom>
          <a:solidFill>
            <a:srgbClr val="F6D48B"/>
          </a:solidFill>
          <a:ln w="25400" cap="flat" cmpd="sng" algn="ctr">
            <a:noFill/>
            <a:prstDash val="solid"/>
          </a:ln>
          <a:effec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defTabSz="1188085" eaLnBrk="1" fontAlgn="auto" hangingPunct="1">
              <a:spcBef>
                <a:spcPts val="0"/>
              </a:spcBef>
              <a:spcAft>
                <a:spcPts val="0"/>
              </a:spcAft>
              <a:defRPr/>
            </a:pPr>
            <a:endParaRPr lang="zh-CN" altLang="en-US" sz="1315" dirty="0">
              <a:solidFill>
                <a:srgbClr val="FFD64F"/>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sp>
        <p:nvSpPr>
          <p:cNvPr id="127" name="Aitds6"/>
          <p:cNvSpPr/>
          <p:nvPr/>
        </p:nvSpPr>
        <p:spPr>
          <a:xfrm>
            <a:off x="1198901" y="5692202"/>
            <a:ext cx="9815490" cy="629210"/>
          </a:xfrm>
          <a:prstGeom prst="rect">
            <a:avLst/>
          </a:prstGeom>
          <a:noFill/>
          <a:ln w="15875" cap="flat" cmpd="sng" algn="ctr">
            <a:solidFill>
              <a:srgbClr val="C00000"/>
            </a:solidFill>
            <a:prstDash val="solid"/>
          </a:ln>
          <a:effectLst/>
        </p:spPr>
        <p:txBody>
          <a:bodyPr rtlCol="0" anchor="ctr"/>
          <a:lstStyle/>
          <a:p>
            <a:pPr algn="ctr" defTabSz="1188085">
              <a:defRPr/>
            </a:pPr>
            <a:endParaRPr lang="zh-CN" altLang="en-US" sz="2340" kern="0" dirty="0">
              <a:solidFill>
                <a:srgbClr val="FFD64F"/>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sp>
        <p:nvSpPr>
          <p:cNvPr id="128" name="Aitds7"/>
          <p:cNvSpPr/>
          <p:nvPr/>
        </p:nvSpPr>
        <p:spPr>
          <a:xfrm>
            <a:off x="1739172" y="5712631"/>
            <a:ext cx="8209483" cy="425116"/>
          </a:xfrm>
          <a:prstGeom prst="rect">
            <a:avLst/>
          </a:prstGeom>
        </p:spPr>
        <p:txBody>
          <a:bodyPr wrap="square">
            <a:spAutoFit/>
            <a:scene3d>
              <a:camera prst="orthographicFront"/>
              <a:lightRig rig="threePt" dir="t">
                <a:rot lat="0" lon="0" rev="0"/>
              </a:lightRig>
            </a:scene3d>
            <a:sp3d contourW="12700"/>
          </a:bodyPr>
          <a:lstStyle/>
          <a:p>
            <a:pPr algn="just">
              <a:lnSpc>
                <a:spcPct val="130000"/>
              </a:lnSpc>
              <a:defRPr/>
            </a:pPr>
            <a:r>
              <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举行入团宣誓仪式，颁发团员证和团徽。</a:t>
            </a:r>
            <a:endPar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grpSp>
        <p:nvGrpSpPr>
          <p:cNvPr id="129" name="Aitds14"/>
          <p:cNvGrpSpPr/>
          <p:nvPr/>
        </p:nvGrpSpPr>
        <p:grpSpPr>
          <a:xfrm>
            <a:off x="9831064" y="5415076"/>
            <a:ext cx="994314" cy="394386"/>
            <a:chOff x="739446" y="1598924"/>
            <a:chExt cx="2031248" cy="805679"/>
          </a:xfrm>
          <a:effectLst/>
        </p:grpSpPr>
        <p:sp>
          <p:nvSpPr>
            <p:cNvPr id="130" name="Aitds14-1"/>
            <p:cNvSpPr/>
            <p:nvPr/>
          </p:nvSpPr>
          <p:spPr>
            <a:xfrm>
              <a:off x="739446" y="1598924"/>
              <a:ext cx="2031248" cy="801376"/>
            </a:xfrm>
            <a:prstGeom prst="roundRect">
              <a:avLst/>
            </a:prstGeom>
            <a:solidFill>
              <a:srgbClr val="CB0102"/>
            </a:solidFill>
            <a:ln>
              <a:solidFill>
                <a:srgbClr val="F6D48B"/>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FFD64F"/>
                </a:solidFill>
                <a:latin typeface="三极榜书简体" panose="00000500000000000000" pitchFamily="2" charset="-122"/>
                <a:ea typeface="三极榜书简体" panose="00000500000000000000" pitchFamily="2" charset="-122"/>
              </a:endParaRPr>
            </a:p>
          </p:txBody>
        </p:sp>
        <p:pic>
          <p:nvPicPr>
            <p:cNvPr id="131" name="Aitds14-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04515" y="1747985"/>
              <a:ext cx="538489" cy="503256"/>
            </a:xfrm>
            <a:prstGeom prst="rect">
              <a:avLst/>
            </a:prstGeom>
          </p:spPr>
        </p:pic>
        <p:sp>
          <p:nvSpPr>
            <p:cNvPr id="132" name="Aitds14-3"/>
            <p:cNvSpPr txBox="1"/>
            <p:nvPr/>
          </p:nvSpPr>
          <p:spPr>
            <a:xfrm>
              <a:off x="1560142" y="1650106"/>
              <a:ext cx="894652" cy="754497"/>
            </a:xfrm>
            <a:prstGeom prst="rect">
              <a:avLst/>
            </a:prstGeom>
            <a:noFill/>
          </p:spPr>
          <p:txBody>
            <a:bodyPr wrap="none" rtlCol="0">
              <a:spAutoFit/>
            </a:bodyPr>
            <a:lstStyle/>
            <a:p>
              <a:r>
                <a:rPr kumimoji="1" lang="en-US" altLang="zh-CN" dirty="0">
                  <a:solidFill>
                    <a:srgbClr val="FFD64F"/>
                  </a:solidFill>
                  <a:latin typeface="三极榜书简体" panose="00000500000000000000" pitchFamily="2" charset="-122"/>
                  <a:ea typeface="三极榜书简体" panose="00000500000000000000" pitchFamily="2" charset="-122"/>
                  <a:cs typeface="Arial" panose="020B0604020202020204" pitchFamily="34" charset="0"/>
                </a:rPr>
                <a:t>06</a:t>
              </a:r>
              <a:endParaRPr kumimoji="1" lang="zh-CN" altLang="en-US" dirty="0">
                <a:solidFill>
                  <a:srgbClr val="FFD64F"/>
                </a:solidFill>
                <a:latin typeface="三极榜书简体" panose="00000500000000000000" pitchFamily="2" charset="-122"/>
                <a:ea typeface="三极榜书简体" panose="00000500000000000000" pitchFamily="2" charset="-122"/>
                <a:cs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8"/>
                                            </p:tgtEl>
                                            <p:attrNameLst>
                                              <p:attrName>style.visibility</p:attrName>
                                            </p:attrNameLst>
                                          </p:cBhvr>
                                          <p:to>
                                            <p:strVal val="visible"/>
                                          </p:to>
                                        </p:set>
                                        <p:anim calcmode="lin" valueType="num">
                                          <p:cBhvr additive="base">
                                            <p:cTn id="11" dur="500" fill="hold"/>
                                            <p:tgtEl>
                                              <p:spTgt spid="48"/>
                                            </p:tgtEl>
                                            <p:attrNameLst>
                                              <p:attrName>ppt_x</p:attrName>
                                            </p:attrNameLst>
                                          </p:cBhvr>
                                          <p:tavLst>
                                            <p:tav tm="0">
                                              <p:val>
                                                <p:strVal val="1+#ppt_w/2"/>
                                              </p:val>
                                            </p:tav>
                                            <p:tav tm="100000">
                                              <p:val>
                                                <p:strVal val="#ppt_x"/>
                                              </p:val>
                                            </p:tav>
                                          </p:tavLst>
                                        </p:anim>
                                        <p:anim calcmode="lin" valueType="num">
                                          <p:cBhvr additive="base">
                                            <p:cTn id="12" dur="500" fill="hold"/>
                                            <p:tgtEl>
                                              <p:spTgt spid="48"/>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p:cTn id="16" dur="1000" fill="hold"/>
                                            <p:tgtEl>
                                              <p:spTgt spid="4"/>
                                            </p:tgtEl>
                                            <p:attrNameLst>
                                              <p:attrName>ppt_w</p:attrName>
                                            </p:attrNameLst>
                                          </p:cBhvr>
                                          <p:tavLst>
                                            <p:tav tm="0">
                                              <p:val>
                                                <p:fltVal val="0"/>
                                              </p:val>
                                            </p:tav>
                                            <p:tav tm="100000">
                                              <p:val>
                                                <p:strVal val="#ppt_w"/>
                                              </p:val>
                                            </p:tav>
                                          </p:tavLst>
                                        </p:anim>
                                        <p:anim calcmode="lin" valueType="num">
                                          <p:cBhvr>
                                            <p:cTn id="17" dur="1000" fill="hold"/>
                                            <p:tgtEl>
                                              <p:spTgt spid="4"/>
                                            </p:tgtEl>
                                            <p:attrNameLst>
                                              <p:attrName>ppt_h</p:attrName>
                                            </p:attrNameLst>
                                          </p:cBhvr>
                                          <p:tavLst>
                                            <p:tav tm="0">
                                              <p:val>
                                                <p:fltVal val="0"/>
                                              </p:val>
                                            </p:tav>
                                            <p:tav tm="100000">
                                              <p:val>
                                                <p:strVal val="#ppt_h"/>
                                              </p:val>
                                            </p:tav>
                                          </p:tavLst>
                                        </p:anim>
                                        <p:animEffect transition="in" filter="fade">
                                          <p:cBhvr>
                                            <p:cTn id="18" dur="1000"/>
                                            <p:tgtEl>
                                              <p:spTgt spid="4"/>
                                            </p:tgtEl>
                                          </p:cBhvr>
                                        </p:animEffect>
                                      </p:childTnLst>
                                    </p:cTn>
                                  </p:par>
                                  <p:par>
                                    <p:cTn id="19" presetID="35" presetClass="path" presetSubtype="0" accel="50000" decel="50000" fill="hold" grpId="1" nodeType="withEffect">
                                      <p:stCondLst>
                                        <p:cond delay="0"/>
                                      </p:stCondLst>
                                      <p:childTnLst>
                                        <p:animMotion origin="layout" path="M 0 1.48148E-6 L -0.41185 1.48148E-6 " pathEditMode="relative" rAng="0" ptsTypes="AA">
                                          <p:cBhvr>
                                            <p:cTn id="20" dur="2000" spd="-100000" fill="hold"/>
                                            <p:tgtEl>
                                              <p:spTgt spid="4"/>
                                            </p:tgtEl>
                                            <p:attrNameLst>
                                              <p:attrName>ppt_x</p:attrName>
                                              <p:attrName>ppt_y</p:attrName>
                                            </p:attrNameLst>
                                          </p:cBhvr>
                                          <p:rCtr x="-20599" y="0"/>
                                        </p:animMotion>
                                      </p:childTnLst>
                                    </p:cTn>
                                  </p:par>
                                </p:childTnLst>
                              </p:cTn>
                            </p:par>
                            <p:par>
                              <p:cTn id="21" fill="hold">
                                <p:stCondLst>
                                  <p:cond delay="1500"/>
                                </p:stCondLst>
                                <p:childTnLst>
                                  <p:par>
                                    <p:cTn id="22" presetID="2" presetClass="entr" presetSubtype="12" fill="hold" nodeType="afterEffect" p14:presetBounceEnd="50000">
                                      <p:stCondLst>
                                        <p:cond delay="0"/>
                                      </p:stCondLst>
                                      <p:childTnLst>
                                        <p:set>
                                          <p:cBhvr>
                                            <p:cTn id="23" dur="1" fill="hold">
                                              <p:stCondLst>
                                                <p:cond delay="0"/>
                                              </p:stCondLst>
                                            </p:cTn>
                                            <p:tgtEl>
                                              <p:spTgt spid="94"/>
                                            </p:tgtEl>
                                            <p:attrNameLst>
                                              <p:attrName>style.visibility</p:attrName>
                                            </p:attrNameLst>
                                          </p:cBhvr>
                                          <p:to>
                                            <p:strVal val="visible"/>
                                          </p:to>
                                        </p:set>
                                        <p:anim calcmode="lin" valueType="num" p14:bounceEnd="50000">
                                          <p:cBhvr additive="base">
                                            <p:cTn id="24" dur="1000" fill="hold"/>
                                            <p:tgtEl>
                                              <p:spTgt spid="94"/>
                                            </p:tgtEl>
                                            <p:attrNameLst>
                                              <p:attrName>ppt_x</p:attrName>
                                            </p:attrNameLst>
                                          </p:cBhvr>
                                          <p:tavLst>
                                            <p:tav tm="0">
                                              <p:val>
                                                <p:strVal val="0-#ppt_w/2"/>
                                              </p:val>
                                            </p:tav>
                                            <p:tav tm="100000">
                                              <p:val>
                                                <p:strVal val="#ppt_x"/>
                                              </p:val>
                                            </p:tav>
                                          </p:tavLst>
                                        </p:anim>
                                        <p:anim calcmode="lin" valueType="num" p14:bounceEnd="50000">
                                          <p:cBhvr additive="base">
                                            <p:cTn id="25" dur="1000" fill="hold"/>
                                            <p:tgtEl>
                                              <p:spTgt spid="94"/>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12" presetClass="entr" presetSubtype="8" fill="hold" grpId="0" nodeType="afterEffect">
                                      <p:stCondLst>
                                        <p:cond delay="0"/>
                                      </p:stCondLst>
                                      <p:childTnLst>
                                        <p:set>
                                          <p:cBhvr>
                                            <p:cTn id="28" dur="1" fill="hold">
                                              <p:stCondLst>
                                                <p:cond delay="0"/>
                                              </p:stCondLst>
                                            </p:cTn>
                                            <p:tgtEl>
                                              <p:spTgt spid="91"/>
                                            </p:tgtEl>
                                            <p:attrNameLst>
                                              <p:attrName>style.visibility</p:attrName>
                                            </p:attrNameLst>
                                          </p:cBhvr>
                                          <p:to>
                                            <p:strVal val="visible"/>
                                          </p:to>
                                        </p:set>
                                        <p:anim calcmode="lin" valueType="num">
                                          <p:cBhvr additive="base">
                                            <p:cTn id="29" dur="500"/>
                                            <p:tgtEl>
                                              <p:spTgt spid="91"/>
                                            </p:tgtEl>
                                            <p:attrNameLst>
                                              <p:attrName>ppt_x</p:attrName>
                                            </p:attrNameLst>
                                          </p:cBhvr>
                                          <p:tavLst>
                                            <p:tav tm="0">
                                              <p:val>
                                                <p:strVal val="#ppt_x-#ppt_w*1.125000"/>
                                              </p:val>
                                            </p:tav>
                                            <p:tav tm="100000">
                                              <p:val>
                                                <p:strVal val="#ppt_x"/>
                                              </p:val>
                                            </p:tav>
                                          </p:tavLst>
                                        </p:anim>
                                        <p:animEffect transition="in" filter="wipe(right)">
                                          <p:cBhvr>
                                            <p:cTn id="30" dur="500"/>
                                            <p:tgtEl>
                                              <p:spTgt spid="91"/>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92"/>
                                            </p:tgtEl>
                                            <p:attrNameLst>
                                              <p:attrName>style.visibility</p:attrName>
                                            </p:attrNameLst>
                                          </p:cBhvr>
                                          <p:to>
                                            <p:strVal val="visible"/>
                                          </p:to>
                                        </p:set>
                                        <p:animEffect transition="in" filter="fade">
                                          <p:cBhvr>
                                            <p:cTn id="35" dur="500"/>
                                            <p:tgtEl>
                                              <p:spTgt spid="92"/>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grpId="0" nodeType="clickEffect">
                                      <p:stCondLst>
                                        <p:cond delay="0"/>
                                      </p:stCondLst>
                                      <p:childTnLst>
                                        <p:set>
                                          <p:cBhvr>
                                            <p:cTn id="39" dur="1" fill="hold">
                                              <p:stCondLst>
                                                <p:cond delay="0"/>
                                              </p:stCondLst>
                                            </p:cTn>
                                            <p:tgtEl>
                                              <p:spTgt spid="93"/>
                                            </p:tgtEl>
                                            <p:attrNameLst>
                                              <p:attrName>style.visibility</p:attrName>
                                            </p:attrNameLst>
                                          </p:cBhvr>
                                          <p:to>
                                            <p:strVal val="visible"/>
                                          </p:to>
                                        </p:set>
                                        <p:animEffect transition="in" filter="wipe(left)">
                                          <p:cBhvr>
                                            <p:cTn id="40" dur="1000"/>
                                            <p:tgtEl>
                                              <p:spTgt spid="93"/>
                                            </p:tgtEl>
                                          </p:cBhvr>
                                        </p:animEffect>
                                      </p:childTnLst>
                                    </p:cTn>
                                  </p:par>
                                </p:childTnLst>
                              </p:cTn>
                            </p:par>
                            <p:par>
                              <p:cTn id="41" fill="hold">
                                <p:stCondLst>
                                  <p:cond delay="1000"/>
                                </p:stCondLst>
                                <p:childTnLst>
                                  <p:par>
                                    <p:cTn id="42" presetID="2" presetClass="entr" presetSubtype="12" fill="hold" nodeType="afterEffect" p14:presetBounceEnd="50000">
                                      <p:stCondLst>
                                        <p:cond delay="0"/>
                                      </p:stCondLst>
                                      <p:childTnLst>
                                        <p:set>
                                          <p:cBhvr>
                                            <p:cTn id="43" dur="1" fill="hold">
                                              <p:stCondLst>
                                                <p:cond delay="0"/>
                                              </p:stCondLst>
                                            </p:cTn>
                                            <p:tgtEl>
                                              <p:spTgt spid="101"/>
                                            </p:tgtEl>
                                            <p:attrNameLst>
                                              <p:attrName>style.visibility</p:attrName>
                                            </p:attrNameLst>
                                          </p:cBhvr>
                                          <p:to>
                                            <p:strVal val="visible"/>
                                          </p:to>
                                        </p:set>
                                        <p:anim calcmode="lin" valueType="num" p14:bounceEnd="50000">
                                          <p:cBhvr additive="base">
                                            <p:cTn id="44" dur="1000" fill="hold"/>
                                            <p:tgtEl>
                                              <p:spTgt spid="101"/>
                                            </p:tgtEl>
                                            <p:attrNameLst>
                                              <p:attrName>ppt_x</p:attrName>
                                            </p:attrNameLst>
                                          </p:cBhvr>
                                          <p:tavLst>
                                            <p:tav tm="0">
                                              <p:val>
                                                <p:strVal val="0-#ppt_w/2"/>
                                              </p:val>
                                            </p:tav>
                                            <p:tav tm="100000">
                                              <p:val>
                                                <p:strVal val="#ppt_x"/>
                                              </p:val>
                                            </p:tav>
                                          </p:tavLst>
                                        </p:anim>
                                        <p:anim calcmode="lin" valueType="num" p14:bounceEnd="50000">
                                          <p:cBhvr additive="base">
                                            <p:cTn id="45" dur="1000" fill="hold"/>
                                            <p:tgtEl>
                                              <p:spTgt spid="101"/>
                                            </p:tgtEl>
                                            <p:attrNameLst>
                                              <p:attrName>ppt_y</p:attrName>
                                            </p:attrNameLst>
                                          </p:cBhvr>
                                          <p:tavLst>
                                            <p:tav tm="0">
                                              <p:val>
                                                <p:strVal val="1+#ppt_h/2"/>
                                              </p:val>
                                            </p:tav>
                                            <p:tav tm="100000">
                                              <p:val>
                                                <p:strVal val="#ppt_y"/>
                                              </p:val>
                                            </p:tav>
                                          </p:tavLst>
                                        </p:anim>
                                      </p:childTnLst>
                                    </p:cTn>
                                  </p:par>
                                </p:childTnLst>
                              </p:cTn>
                            </p:par>
                            <p:par>
                              <p:cTn id="46" fill="hold">
                                <p:stCondLst>
                                  <p:cond delay="2000"/>
                                </p:stCondLst>
                                <p:childTnLst>
                                  <p:par>
                                    <p:cTn id="47" presetID="12" presetClass="entr" presetSubtype="8" fill="hold" grpId="0" nodeType="afterEffect">
                                      <p:stCondLst>
                                        <p:cond delay="0"/>
                                      </p:stCondLst>
                                      <p:childTnLst>
                                        <p:set>
                                          <p:cBhvr>
                                            <p:cTn id="48" dur="1" fill="hold">
                                              <p:stCondLst>
                                                <p:cond delay="0"/>
                                              </p:stCondLst>
                                            </p:cTn>
                                            <p:tgtEl>
                                              <p:spTgt spid="98"/>
                                            </p:tgtEl>
                                            <p:attrNameLst>
                                              <p:attrName>style.visibility</p:attrName>
                                            </p:attrNameLst>
                                          </p:cBhvr>
                                          <p:to>
                                            <p:strVal val="visible"/>
                                          </p:to>
                                        </p:set>
                                        <p:anim calcmode="lin" valueType="num">
                                          <p:cBhvr additive="base">
                                            <p:cTn id="49" dur="500"/>
                                            <p:tgtEl>
                                              <p:spTgt spid="98"/>
                                            </p:tgtEl>
                                            <p:attrNameLst>
                                              <p:attrName>ppt_x</p:attrName>
                                            </p:attrNameLst>
                                          </p:cBhvr>
                                          <p:tavLst>
                                            <p:tav tm="0">
                                              <p:val>
                                                <p:strVal val="#ppt_x-#ppt_w*1.125000"/>
                                              </p:val>
                                            </p:tav>
                                            <p:tav tm="100000">
                                              <p:val>
                                                <p:strVal val="#ppt_x"/>
                                              </p:val>
                                            </p:tav>
                                          </p:tavLst>
                                        </p:anim>
                                        <p:animEffect transition="in" filter="wipe(right)">
                                          <p:cBhvr>
                                            <p:cTn id="50" dur="500"/>
                                            <p:tgtEl>
                                              <p:spTgt spid="98"/>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99"/>
                                            </p:tgtEl>
                                            <p:attrNameLst>
                                              <p:attrName>style.visibility</p:attrName>
                                            </p:attrNameLst>
                                          </p:cBhvr>
                                          <p:to>
                                            <p:strVal val="visible"/>
                                          </p:to>
                                        </p:set>
                                        <p:animEffect transition="in" filter="fade">
                                          <p:cBhvr>
                                            <p:cTn id="55" dur="500"/>
                                            <p:tgtEl>
                                              <p:spTgt spid="99"/>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8" fill="hold" grpId="0" nodeType="clickEffect">
                                      <p:stCondLst>
                                        <p:cond delay="0"/>
                                      </p:stCondLst>
                                      <p:childTnLst>
                                        <p:set>
                                          <p:cBhvr>
                                            <p:cTn id="59" dur="1" fill="hold">
                                              <p:stCondLst>
                                                <p:cond delay="0"/>
                                              </p:stCondLst>
                                            </p:cTn>
                                            <p:tgtEl>
                                              <p:spTgt spid="100"/>
                                            </p:tgtEl>
                                            <p:attrNameLst>
                                              <p:attrName>style.visibility</p:attrName>
                                            </p:attrNameLst>
                                          </p:cBhvr>
                                          <p:to>
                                            <p:strVal val="visible"/>
                                          </p:to>
                                        </p:set>
                                        <p:animEffect transition="in" filter="wipe(left)">
                                          <p:cBhvr>
                                            <p:cTn id="60" dur="1000"/>
                                            <p:tgtEl>
                                              <p:spTgt spid="100"/>
                                            </p:tgtEl>
                                          </p:cBhvr>
                                        </p:animEffect>
                                      </p:childTnLst>
                                    </p:cTn>
                                  </p:par>
                                </p:childTnLst>
                              </p:cTn>
                            </p:par>
                            <p:par>
                              <p:cTn id="61" fill="hold">
                                <p:stCondLst>
                                  <p:cond delay="1000"/>
                                </p:stCondLst>
                                <p:childTnLst>
                                  <p:par>
                                    <p:cTn id="62" presetID="2" presetClass="entr" presetSubtype="12" fill="hold" nodeType="afterEffect" p14:presetBounceEnd="50000">
                                      <p:stCondLst>
                                        <p:cond delay="0"/>
                                      </p:stCondLst>
                                      <p:childTnLst>
                                        <p:set>
                                          <p:cBhvr>
                                            <p:cTn id="63" dur="1" fill="hold">
                                              <p:stCondLst>
                                                <p:cond delay="0"/>
                                              </p:stCondLst>
                                            </p:cTn>
                                            <p:tgtEl>
                                              <p:spTgt spid="108"/>
                                            </p:tgtEl>
                                            <p:attrNameLst>
                                              <p:attrName>style.visibility</p:attrName>
                                            </p:attrNameLst>
                                          </p:cBhvr>
                                          <p:to>
                                            <p:strVal val="visible"/>
                                          </p:to>
                                        </p:set>
                                        <p:anim calcmode="lin" valueType="num" p14:bounceEnd="50000">
                                          <p:cBhvr additive="base">
                                            <p:cTn id="64" dur="1000" fill="hold"/>
                                            <p:tgtEl>
                                              <p:spTgt spid="108"/>
                                            </p:tgtEl>
                                            <p:attrNameLst>
                                              <p:attrName>ppt_x</p:attrName>
                                            </p:attrNameLst>
                                          </p:cBhvr>
                                          <p:tavLst>
                                            <p:tav tm="0">
                                              <p:val>
                                                <p:strVal val="0-#ppt_w/2"/>
                                              </p:val>
                                            </p:tav>
                                            <p:tav tm="100000">
                                              <p:val>
                                                <p:strVal val="#ppt_x"/>
                                              </p:val>
                                            </p:tav>
                                          </p:tavLst>
                                        </p:anim>
                                        <p:anim calcmode="lin" valueType="num" p14:bounceEnd="50000">
                                          <p:cBhvr additive="base">
                                            <p:cTn id="65" dur="1000" fill="hold"/>
                                            <p:tgtEl>
                                              <p:spTgt spid="108"/>
                                            </p:tgtEl>
                                            <p:attrNameLst>
                                              <p:attrName>ppt_y</p:attrName>
                                            </p:attrNameLst>
                                          </p:cBhvr>
                                          <p:tavLst>
                                            <p:tav tm="0">
                                              <p:val>
                                                <p:strVal val="1+#ppt_h/2"/>
                                              </p:val>
                                            </p:tav>
                                            <p:tav tm="100000">
                                              <p:val>
                                                <p:strVal val="#ppt_y"/>
                                              </p:val>
                                            </p:tav>
                                          </p:tavLst>
                                        </p:anim>
                                      </p:childTnLst>
                                    </p:cTn>
                                  </p:par>
                                </p:childTnLst>
                              </p:cTn>
                            </p:par>
                            <p:par>
                              <p:cTn id="66" fill="hold">
                                <p:stCondLst>
                                  <p:cond delay="2000"/>
                                </p:stCondLst>
                                <p:childTnLst>
                                  <p:par>
                                    <p:cTn id="67" presetID="12" presetClass="entr" presetSubtype="8" fill="hold" grpId="0" nodeType="afterEffect">
                                      <p:stCondLst>
                                        <p:cond delay="0"/>
                                      </p:stCondLst>
                                      <p:childTnLst>
                                        <p:set>
                                          <p:cBhvr>
                                            <p:cTn id="68" dur="1" fill="hold">
                                              <p:stCondLst>
                                                <p:cond delay="0"/>
                                              </p:stCondLst>
                                            </p:cTn>
                                            <p:tgtEl>
                                              <p:spTgt spid="105"/>
                                            </p:tgtEl>
                                            <p:attrNameLst>
                                              <p:attrName>style.visibility</p:attrName>
                                            </p:attrNameLst>
                                          </p:cBhvr>
                                          <p:to>
                                            <p:strVal val="visible"/>
                                          </p:to>
                                        </p:set>
                                        <p:anim calcmode="lin" valueType="num">
                                          <p:cBhvr additive="base">
                                            <p:cTn id="69" dur="500"/>
                                            <p:tgtEl>
                                              <p:spTgt spid="105"/>
                                            </p:tgtEl>
                                            <p:attrNameLst>
                                              <p:attrName>ppt_x</p:attrName>
                                            </p:attrNameLst>
                                          </p:cBhvr>
                                          <p:tavLst>
                                            <p:tav tm="0">
                                              <p:val>
                                                <p:strVal val="#ppt_x-#ppt_w*1.125000"/>
                                              </p:val>
                                            </p:tav>
                                            <p:tav tm="100000">
                                              <p:val>
                                                <p:strVal val="#ppt_x"/>
                                              </p:val>
                                            </p:tav>
                                          </p:tavLst>
                                        </p:anim>
                                        <p:animEffect transition="in" filter="wipe(right)">
                                          <p:cBhvr>
                                            <p:cTn id="70" dur="500"/>
                                            <p:tgtEl>
                                              <p:spTgt spid="105"/>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106"/>
                                            </p:tgtEl>
                                            <p:attrNameLst>
                                              <p:attrName>style.visibility</p:attrName>
                                            </p:attrNameLst>
                                          </p:cBhvr>
                                          <p:to>
                                            <p:strVal val="visible"/>
                                          </p:to>
                                        </p:set>
                                        <p:animEffect transition="in" filter="fade">
                                          <p:cBhvr>
                                            <p:cTn id="75" dur="500"/>
                                            <p:tgtEl>
                                              <p:spTgt spid="106"/>
                                            </p:tgtEl>
                                          </p:cBhvr>
                                        </p:animEffect>
                                      </p:childTnLst>
                                    </p:cTn>
                                  </p:par>
                                </p:childTnLst>
                              </p:cTn>
                            </p:par>
                          </p:childTnLst>
                        </p:cTn>
                      </p:par>
                      <p:par>
                        <p:cTn id="76" fill="hold">
                          <p:stCondLst>
                            <p:cond delay="indefinite"/>
                          </p:stCondLst>
                          <p:childTnLst>
                            <p:par>
                              <p:cTn id="77" fill="hold">
                                <p:stCondLst>
                                  <p:cond delay="0"/>
                                </p:stCondLst>
                                <p:childTnLst>
                                  <p:par>
                                    <p:cTn id="78" presetID="22" presetClass="entr" presetSubtype="8" fill="hold" grpId="0" nodeType="clickEffect">
                                      <p:stCondLst>
                                        <p:cond delay="0"/>
                                      </p:stCondLst>
                                      <p:childTnLst>
                                        <p:set>
                                          <p:cBhvr>
                                            <p:cTn id="79" dur="1" fill="hold">
                                              <p:stCondLst>
                                                <p:cond delay="0"/>
                                              </p:stCondLst>
                                            </p:cTn>
                                            <p:tgtEl>
                                              <p:spTgt spid="107"/>
                                            </p:tgtEl>
                                            <p:attrNameLst>
                                              <p:attrName>style.visibility</p:attrName>
                                            </p:attrNameLst>
                                          </p:cBhvr>
                                          <p:to>
                                            <p:strVal val="visible"/>
                                          </p:to>
                                        </p:set>
                                        <p:animEffect transition="in" filter="wipe(left)">
                                          <p:cBhvr>
                                            <p:cTn id="80" dur="1000"/>
                                            <p:tgtEl>
                                              <p:spTgt spid="107"/>
                                            </p:tgtEl>
                                          </p:cBhvr>
                                        </p:animEffect>
                                      </p:childTnLst>
                                    </p:cTn>
                                  </p:par>
                                </p:childTnLst>
                              </p:cTn>
                            </p:par>
                            <p:par>
                              <p:cTn id="81" fill="hold">
                                <p:stCondLst>
                                  <p:cond delay="1000"/>
                                </p:stCondLst>
                                <p:childTnLst>
                                  <p:par>
                                    <p:cTn id="82" presetID="2" presetClass="entr" presetSubtype="12" fill="hold" nodeType="afterEffect" p14:presetBounceEnd="50000">
                                      <p:stCondLst>
                                        <p:cond delay="0"/>
                                      </p:stCondLst>
                                      <p:childTnLst>
                                        <p:set>
                                          <p:cBhvr>
                                            <p:cTn id="83" dur="1" fill="hold">
                                              <p:stCondLst>
                                                <p:cond delay="0"/>
                                              </p:stCondLst>
                                            </p:cTn>
                                            <p:tgtEl>
                                              <p:spTgt spid="115"/>
                                            </p:tgtEl>
                                            <p:attrNameLst>
                                              <p:attrName>style.visibility</p:attrName>
                                            </p:attrNameLst>
                                          </p:cBhvr>
                                          <p:to>
                                            <p:strVal val="visible"/>
                                          </p:to>
                                        </p:set>
                                        <p:anim calcmode="lin" valueType="num" p14:bounceEnd="50000">
                                          <p:cBhvr additive="base">
                                            <p:cTn id="84" dur="1000" fill="hold"/>
                                            <p:tgtEl>
                                              <p:spTgt spid="115"/>
                                            </p:tgtEl>
                                            <p:attrNameLst>
                                              <p:attrName>ppt_x</p:attrName>
                                            </p:attrNameLst>
                                          </p:cBhvr>
                                          <p:tavLst>
                                            <p:tav tm="0">
                                              <p:val>
                                                <p:strVal val="0-#ppt_w/2"/>
                                              </p:val>
                                            </p:tav>
                                            <p:tav tm="100000">
                                              <p:val>
                                                <p:strVal val="#ppt_x"/>
                                              </p:val>
                                            </p:tav>
                                          </p:tavLst>
                                        </p:anim>
                                        <p:anim calcmode="lin" valueType="num" p14:bounceEnd="50000">
                                          <p:cBhvr additive="base">
                                            <p:cTn id="85" dur="1000" fill="hold"/>
                                            <p:tgtEl>
                                              <p:spTgt spid="115"/>
                                            </p:tgtEl>
                                            <p:attrNameLst>
                                              <p:attrName>ppt_y</p:attrName>
                                            </p:attrNameLst>
                                          </p:cBhvr>
                                          <p:tavLst>
                                            <p:tav tm="0">
                                              <p:val>
                                                <p:strVal val="1+#ppt_h/2"/>
                                              </p:val>
                                            </p:tav>
                                            <p:tav tm="100000">
                                              <p:val>
                                                <p:strVal val="#ppt_y"/>
                                              </p:val>
                                            </p:tav>
                                          </p:tavLst>
                                        </p:anim>
                                      </p:childTnLst>
                                    </p:cTn>
                                  </p:par>
                                </p:childTnLst>
                              </p:cTn>
                            </p:par>
                            <p:par>
                              <p:cTn id="86" fill="hold">
                                <p:stCondLst>
                                  <p:cond delay="2000"/>
                                </p:stCondLst>
                                <p:childTnLst>
                                  <p:par>
                                    <p:cTn id="87" presetID="12" presetClass="entr" presetSubtype="8" fill="hold" grpId="0" nodeType="afterEffect">
                                      <p:stCondLst>
                                        <p:cond delay="0"/>
                                      </p:stCondLst>
                                      <p:childTnLst>
                                        <p:set>
                                          <p:cBhvr>
                                            <p:cTn id="88" dur="1" fill="hold">
                                              <p:stCondLst>
                                                <p:cond delay="0"/>
                                              </p:stCondLst>
                                            </p:cTn>
                                            <p:tgtEl>
                                              <p:spTgt spid="112"/>
                                            </p:tgtEl>
                                            <p:attrNameLst>
                                              <p:attrName>style.visibility</p:attrName>
                                            </p:attrNameLst>
                                          </p:cBhvr>
                                          <p:to>
                                            <p:strVal val="visible"/>
                                          </p:to>
                                        </p:set>
                                        <p:anim calcmode="lin" valueType="num">
                                          <p:cBhvr additive="base">
                                            <p:cTn id="89" dur="500"/>
                                            <p:tgtEl>
                                              <p:spTgt spid="112"/>
                                            </p:tgtEl>
                                            <p:attrNameLst>
                                              <p:attrName>ppt_x</p:attrName>
                                            </p:attrNameLst>
                                          </p:cBhvr>
                                          <p:tavLst>
                                            <p:tav tm="0">
                                              <p:val>
                                                <p:strVal val="#ppt_x-#ppt_w*1.125000"/>
                                              </p:val>
                                            </p:tav>
                                            <p:tav tm="100000">
                                              <p:val>
                                                <p:strVal val="#ppt_x"/>
                                              </p:val>
                                            </p:tav>
                                          </p:tavLst>
                                        </p:anim>
                                        <p:animEffect transition="in" filter="wipe(right)">
                                          <p:cBhvr>
                                            <p:cTn id="90" dur="500"/>
                                            <p:tgtEl>
                                              <p:spTgt spid="112"/>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113"/>
                                            </p:tgtEl>
                                            <p:attrNameLst>
                                              <p:attrName>style.visibility</p:attrName>
                                            </p:attrNameLst>
                                          </p:cBhvr>
                                          <p:to>
                                            <p:strVal val="visible"/>
                                          </p:to>
                                        </p:set>
                                        <p:animEffect transition="in" filter="fade">
                                          <p:cBhvr>
                                            <p:cTn id="95" dur="500"/>
                                            <p:tgtEl>
                                              <p:spTgt spid="113"/>
                                            </p:tgtEl>
                                          </p:cBhvr>
                                        </p:animEffect>
                                      </p:childTnLst>
                                    </p:cTn>
                                  </p:par>
                                </p:childTnLst>
                              </p:cTn>
                            </p:par>
                          </p:childTnLst>
                        </p:cTn>
                      </p:par>
                      <p:par>
                        <p:cTn id="96" fill="hold">
                          <p:stCondLst>
                            <p:cond delay="indefinite"/>
                          </p:stCondLst>
                          <p:childTnLst>
                            <p:par>
                              <p:cTn id="97" fill="hold">
                                <p:stCondLst>
                                  <p:cond delay="0"/>
                                </p:stCondLst>
                                <p:childTnLst>
                                  <p:par>
                                    <p:cTn id="98" presetID="22" presetClass="entr" presetSubtype="8" fill="hold" grpId="0" nodeType="clickEffect">
                                      <p:stCondLst>
                                        <p:cond delay="0"/>
                                      </p:stCondLst>
                                      <p:childTnLst>
                                        <p:set>
                                          <p:cBhvr>
                                            <p:cTn id="99" dur="1" fill="hold">
                                              <p:stCondLst>
                                                <p:cond delay="0"/>
                                              </p:stCondLst>
                                            </p:cTn>
                                            <p:tgtEl>
                                              <p:spTgt spid="114"/>
                                            </p:tgtEl>
                                            <p:attrNameLst>
                                              <p:attrName>style.visibility</p:attrName>
                                            </p:attrNameLst>
                                          </p:cBhvr>
                                          <p:to>
                                            <p:strVal val="visible"/>
                                          </p:to>
                                        </p:set>
                                        <p:animEffect transition="in" filter="wipe(left)">
                                          <p:cBhvr>
                                            <p:cTn id="100" dur="1000"/>
                                            <p:tgtEl>
                                              <p:spTgt spid="114"/>
                                            </p:tgtEl>
                                          </p:cBhvr>
                                        </p:animEffect>
                                      </p:childTnLst>
                                    </p:cTn>
                                  </p:par>
                                </p:childTnLst>
                              </p:cTn>
                            </p:par>
                            <p:par>
                              <p:cTn id="101" fill="hold">
                                <p:stCondLst>
                                  <p:cond delay="1000"/>
                                </p:stCondLst>
                                <p:childTnLst>
                                  <p:par>
                                    <p:cTn id="102" presetID="2" presetClass="entr" presetSubtype="12" fill="hold" nodeType="afterEffect" p14:presetBounceEnd="50000">
                                      <p:stCondLst>
                                        <p:cond delay="0"/>
                                      </p:stCondLst>
                                      <p:childTnLst>
                                        <p:set>
                                          <p:cBhvr>
                                            <p:cTn id="103" dur="1" fill="hold">
                                              <p:stCondLst>
                                                <p:cond delay="0"/>
                                              </p:stCondLst>
                                            </p:cTn>
                                            <p:tgtEl>
                                              <p:spTgt spid="122"/>
                                            </p:tgtEl>
                                            <p:attrNameLst>
                                              <p:attrName>style.visibility</p:attrName>
                                            </p:attrNameLst>
                                          </p:cBhvr>
                                          <p:to>
                                            <p:strVal val="visible"/>
                                          </p:to>
                                        </p:set>
                                        <p:anim calcmode="lin" valueType="num" p14:bounceEnd="50000">
                                          <p:cBhvr additive="base">
                                            <p:cTn id="104" dur="1000" fill="hold"/>
                                            <p:tgtEl>
                                              <p:spTgt spid="122"/>
                                            </p:tgtEl>
                                            <p:attrNameLst>
                                              <p:attrName>ppt_x</p:attrName>
                                            </p:attrNameLst>
                                          </p:cBhvr>
                                          <p:tavLst>
                                            <p:tav tm="0">
                                              <p:val>
                                                <p:strVal val="0-#ppt_w/2"/>
                                              </p:val>
                                            </p:tav>
                                            <p:tav tm="100000">
                                              <p:val>
                                                <p:strVal val="#ppt_x"/>
                                              </p:val>
                                            </p:tav>
                                          </p:tavLst>
                                        </p:anim>
                                        <p:anim calcmode="lin" valueType="num" p14:bounceEnd="50000">
                                          <p:cBhvr additive="base">
                                            <p:cTn id="105" dur="1000" fill="hold"/>
                                            <p:tgtEl>
                                              <p:spTgt spid="122"/>
                                            </p:tgtEl>
                                            <p:attrNameLst>
                                              <p:attrName>ppt_y</p:attrName>
                                            </p:attrNameLst>
                                          </p:cBhvr>
                                          <p:tavLst>
                                            <p:tav tm="0">
                                              <p:val>
                                                <p:strVal val="1+#ppt_h/2"/>
                                              </p:val>
                                            </p:tav>
                                            <p:tav tm="100000">
                                              <p:val>
                                                <p:strVal val="#ppt_y"/>
                                              </p:val>
                                            </p:tav>
                                          </p:tavLst>
                                        </p:anim>
                                      </p:childTnLst>
                                    </p:cTn>
                                  </p:par>
                                </p:childTnLst>
                              </p:cTn>
                            </p:par>
                            <p:par>
                              <p:cTn id="106" fill="hold">
                                <p:stCondLst>
                                  <p:cond delay="2000"/>
                                </p:stCondLst>
                                <p:childTnLst>
                                  <p:par>
                                    <p:cTn id="107" presetID="12" presetClass="entr" presetSubtype="8" fill="hold" grpId="0" nodeType="afterEffect">
                                      <p:stCondLst>
                                        <p:cond delay="0"/>
                                      </p:stCondLst>
                                      <p:childTnLst>
                                        <p:set>
                                          <p:cBhvr>
                                            <p:cTn id="108" dur="1" fill="hold">
                                              <p:stCondLst>
                                                <p:cond delay="0"/>
                                              </p:stCondLst>
                                            </p:cTn>
                                            <p:tgtEl>
                                              <p:spTgt spid="119"/>
                                            </p:tgtEl>
                                            <p:attrNameLst>
                                              <p:attrName>style.visibility</p:attrName>
                                            </p:attrNameLst>
                                          </p:cBhvr>
                                          <p:to>
                                            <p:strVal val="visible"/>
                                          </p:to>
                                        </p:set>
                                        <p:anim calcmode="lin" valueType="num">
                                          <p:cBhvr additive="base">
                                            <p:cTn id="109" dur="500"/>
                                            <p:tgtEl>
                                              <p:spTgt spid="119"/>
                                            </p:tgtEl>
                                            <p:attrNameLst>
                                              <p:attrName>ppt_x</p:attrName>
                                            </p:attrNameLst>
                                          </p:cBhvr>
                                          <p:tavLst>
                                            <p:tav tm="0">
                                              <p:val>
                                                <p:strVal val="#ppt_x-#ppt_w*1.125000"/>
                                              </p:val>
                                            </p:tav>
                                            <p:tav tm="100000">
                                              <p:val>
                                                <p:strVal val="#ppt_x"/>
                                              </p:val>
                                            </p:tav>
                                          </p:tavLst>
                                        </p:anim>
                                        <p:animEffect transition="in" filter="wipe(right)">
                                          <p:cBhvr>
                                            <p:cTn id="110" dur="500"/>
                                            <p:tgtEl>
                                              <p:spTgt spid="119"/>
                                            </p:tgtEl>
                                          </p:cBhvr>
                                        </p:animEffect>
                                      </p:childTnLst>
                                    </p:cTn>
                                  </p:par>
                                </p:childTnLst>
                              </p:cTn>
                            </p:par>
                          </p:childTnLst>
                        </p:cTn>
                      </p:par>
                      <p:par>
                        <p:cTn id="111" fill="hold">
                          <p:stCondLst>
                            <p:cond delay="indefinite"/>
                          </p:stCondLst>
                          <p:childTnLst>
                            <p:par>
                              <p:cTn id="112" fill="hold">
                                <p:stCondLst>
                                  <p:cond delay="0"/>
                                </p:stCondLst>
                                <p:childTnLst>
                                  <p:par>
                                    <p:cTn id="113" presetID="10" presetClass="entr" presetSubtype="0" fill="hold" grpId="0" nodeType="clickEffect">
                                      <p:stCondLst>
                                        <p:cond delay="0"/>
                                      </p:stCondLst>
                                      <p:childTnLst>
                                        <p:set>
                                          <p:cBhvr>
                                            <p:cTn id="114" dur="1" fill="hold">
                                              <p:stCondLst>
                                                <p:cond delay="0"/>
                                              </p:stCondLst>
                                            </p:cTn>
                                            <p:tgtEl>
                                              <p:spTgt spid="120"/>
                                            </p:tgtEl>
                                            <p:attrNameLst>
                                              <p:attrName>style.visibility</p:attrName>
                                            </p:attrNameLst>
                                          </p:cBhvr>
                                          <p:to>
                                            <p:strVal val="visible"/>
                                          </p:to>
                                        </p:set>
                                        <p:animEffect transition="in" filter="fade">
                                          <p:cBhvr>
                                            <p:cTn id="115" dur="500"/>
                                            <p:tgtEl>
                                              <p:spTgt spid="120"/>
                                            </p:tgtEl>
                                          </p:cBhvr>
                                        </p:animEffect>
                                      </p:childTnLst>
                                    </p:cTn>
                                  </p:par>
                                </p:childTnLst>
                              </p:cTn>
                            </p:par>
                          </p:childTnLst>
                        </p:cTn>
                      </p:par>
                      <p:par>
                        <p:cTn id="116" fill="hold">
                          <p:stCondLst>
                            <p:cond delay="indefinite"/>
                          </p:stCondLst>
                          <p:childTnLst>
                            <p:par>
                              <p:cTn id="117" fill="hold">
                                <p:stCondLst>
                                  <p:cond delay="0"/>
                                </p:stCondLst>
                                <p:childTnLst>
                                  <p:par>
                                    <p:cTn id="118" presetID="22" presetClass="entr" presetSubtype="8" fill="hold" grpId="0" nodeType="clickEffect">
                                      <p:stCondLst>
                                        <p:cond delay="0"/>
                                      </p:stCondLst>
                                      <p:childTnLst>
                                        <p:set>
                                          <p:cBhvr>
                                            <p:cTn id="119" dur="1" fill="hold">
                                              <p:stCondLst>
                                                <p:cond delay="0"/>
                                              </p:stCondLst>
                                            </p:cTn>
                                            <p:tgtEl>
                                              <p:spTgt spid="121"/>
                                            </p:tgtEl>
                                            <p:attrNameLst>
                                              <p:attrName>style.visibility</p:attrName>
                                            </p:attrNameLst>
                                          </p:cBhvr>
                                          <p:to>
                                            <p:strVal val="visible"/>
                                          </p:to>
                                        </p:set>
                                        <p:animEffect transition="in" filter="wipe(left)">
                                          <p:cBhvr>
                                            <p:cTn id="120" dur="1000"/>
                                            <p:tgtEl>
                                              <p:spTgt spid="121"/>
                                            </p:tgtEl>
                                          </p:cBhvr>
                                        </p:animEffect>
                                      </p:childTnLst>
                                    </p:cTn>
                                  </p:par>
                                </p:childTnLst>
                              </p:cTn>
                            </p:par>
                            <p:par>
                              <p:cTn id="121" fill="hold">
                                <p:stCondLst>
                                  <p:cond delay="1000"/>
                                </p:stCondLst>
                                <p:childTnLst>
                                  <p:par>
                                    <p:cTn id="122" presetID="2" presetClass="entr" presetSubtype="12" fill="hold" nodeType="afterEffect" p14:presetBounceEnd="50000">
                                      <p:stCondLst>
                                        <p:cond delay="0"/>
                                      </p:stCondLst>
                                      <p:childTnLst>
                                        <p:set>
                                          <p:cBhvr>
                                            <p:cTn id="123" dur="1" fill="hold">
                                              <p:stCondLst>
                                                <p:cond delay="0"/>
                                              </p:stCondLst>
                                            </p:cTn>
                                            <p:tgtEl>
                                              <p:spTgt spid="129"/>
                                            </p:tgtEl>
                                            <p:attrNameLst>
                                              <p:attrName>style.visibility</p:attrName>
                                            </p:attrNameLst>
                                          </p:cBhvr>
                                          <p:to>
                                            <p:strVal val="visible"/>
                                          </p:to>
                                        </p:set>
                                        <p:anim calcmode="lin" valueType="num" p14:bounceEnd="50000">
                                          <p:cBhvr additive="base">
                                            <p:cTn id="124" dur="1000" fill="hold"/>
                                            <p:tgtEl>
                                              <p:spTgt spid="129"/>
                                            </p:tgtEl>
                                            <p:attrNameLst>
                                              <p:attrName>ppt_x</p:attrName>
                                            </p:attrNameLst>
                                          </p:cBhvr>
                                          <p:tavLst>
                                            <p:tav tm="0">
                                              <p:val>
                                                <p:strVal val="0-#ppt_w/2"/>
                                              </p:val>
                                            </p:tav>
                                            <p:tav tm="100000">
                                              <p:val>
                                                <p:strVal val="#ppt_x"/>
                                              </p:val>
                                            </p:tav>
                                          </p:tavLst>
                                        </p:anim>
                                        <p:anim calcmode="lin" valueType="num" p14:bounceEnd="50000">
                                          <p:cBhvr additive="base">
                                            <p:cTn id="125" dur="1000" fill="hold"/>
                                            <p:tgtEl>
                                              <p:spTgt spid="129"/>
                                            </p:tgtEl>
                                            <p:attrNameLst>
                                              <p:attrName>ppt_y</p:attrName>
                                            </p:attrNameLst>
                                          </p:cBhvr>
                                          <p:tavLst>
                                            <p:tav tm="0">
                                              <p:val>
                                                <p:strVal val="1+#ppt_h/2"/>
                                              </p:val>
                                            </p:tav>
                                            <p:tav tm="100000">
                                              <p:val>
                                                <p:strVal val="#ppt_y"/>
                                              </p:val>
                                            </p:tav>
                                          </p:tavLst>
                                        </p:anim>
                                      </p:childTnLst>
                                    </p:cTn>
                                  </p:par>
                                </p:childTnLst>
                              </p:cTn>
                            </p:par>
                            <p:par>
                              <p:cTn id="126" fill="hold">
                                <p:stCondLst>
                                  <p:cond delay="2000"/>
                                </p:stCondLst>
                                <p:childTnLst>
                                  <p:par>
                                    <p:cTn id="127" presetID="12" presetClass="entr" presetSubtype="8" fill="hold" grpId="0" nodeType="afterEffect">
                                      <p:stCondLst>
                                        <p:cond delay="0"/>
                                      </p:stCondLst>
                                      <p:childTnLst>
                                        <p:set>
                                          <p:cBhvr>
                                            <p:cTn id="128" dur="1" fill="hold">
                                              <p:stCondLst>
                                                <p:cond delay="0"/>
                                              </p:stCondLst>
                                            </p:cTn>
                                            <p:tgtEl>
                                              <p:spTgt spid="126"/>
                                            </p:tgtEl>
                                            <p:attrNameLst>
                                              <p:attrName>style.visibility</p:attrName>
                                            </p:attrNameLst>
                                          </p:cBhvr>
                                          <p:to>
                                            <p:strVal val="visible"/>
                                          </p:to>
                                        </p:set>
                                        <p:anim calcmode="lin" valueType="num">
                                          <p:cBhvr additive="base">
                                            <p:cTn id="129" dur="500"/>
                                            <p:tgtEl>
                                              <p:spTgt spid="126"/>
                                            </p:tgtEl>
                                            <p:attrNameLst>
                                              <p:attrName>ppt_x</p:attrName>
                                            </p:attrNameLst>
                                          </p:cBhvr>
                                          <p:tavLst>
                                            <p:tav tm="0">
                                              <p:val>
                                                <p:strVal val="#ppt_x-#ppt_w*1.125000"/>
                                              </p:val>
                                            </p:tav>
                                            <p:tav tm="100000">
                                              <p:val>
                                                <p:strVal val="#ppt_x"/>
                                              </p:val>
                                            </p:tav>
                                          </p:tavLst>
                                        </p:anim>
                                        <p:animEffect transition="in" filter="wipe(right)">
                                          <p:cBhvr>
                                            <p:cTn id="130" dur="500"/>
                                            <p:tgtEl>
                                              <p:spTgt spid="126"/>
                                            </p:tgtEl>
                                          </p:cBhvr>
                                        </p:animEffect>
                                      </p:childTnLst>
                                    </p:cTn>
                                  </p:par>
                                </p:childTnLst>
                              </p:cTn>
                            </p:par>
                          </p:childTnLst>
                        </p:cTn>
                      </p:par>
                      <p:par>
                        <p:cTn id="131" fill="hold">
                          <p:stCondLst>
                            <p:cond delay="indefinite"/>
                          </p:stCondLst>
                          <p:childTnLst>
                            <p:par>
                              <p:cTn id="132" fill="hold">
                                <p:stCondLst>
                                  <p:cond delay="0"/>
                                </p:stCondLst>
                                <p:childTnLst>
                                  <p:par>
                                    <p:cTn id="133" presetID="10" presetClass="entr" presetSubtype="0" fill="hold" grpId="0" nodeType="clickEffect">
                                      <p:stCondLst>
                                        <p:cond delay="0"/>
                                      </p:stCondLst>
                                      <p:childTnLst>
                                        <p:set>
                                          <p:cBhvr>
                                            <p:cTn id="134" dur="1" fill="hold">
                                              <p:stCondLst>
                                                <p:cond delay="0"/>
                                              </p:stCondLst>
                                            </p:cTn>
                                            <p:tgtEl>
                                              <p:spTgt spid="127"/>
                                            </p:tgtEl>
                                            <p:attrNameLst>
                                              <p:attrName>style.visibility</p:attrName>
                                            </p:attrNameLst>
                                          </p:cBhvr>
                                          <p:to>
                                            <p:strVal val="visible"/>
                                          </p:to>
                                        </p:set>
                                        <p:animEffect transition="in" filter="fade">
                                          <p:cBhvr>
                                            <p:cTn id="135" dur="500"/>
                                            <p:tgtEl>
                                              <p:spTgt spid="127"/>
                                            </p:tgtEl>
                                          </p:cBhvr>
                                        </p:animEffect>
                                      </p:childTnLst>
                                    </p:cTn>
                                  </p:par>
                                </p:childTnLst>
                              </p:cTn>
                            </p:par>
                          </p:childTnLst>
                        </p:cTn>
                      </p:par>
                      <p:par>
                        <p:cTn id="136" fill="hold">
                          <p:stCondLst>
                            <p:cond delay="indefinite"/>
                          </p:stCondLst>
                          <p:childTnLst>
                            <p:par>
                              <p:cTn id="137" fill="hold">
                                <p:stCondLst>
                                  <p:cond delay="0"/>
                                </p:stCondLst>
                                <p:childTnLst>
                                  <p:par>
                                    <p:cTn id="138" presetID="22" presetClass="entr" presetSubtype="8" fill="hold" grpId="0" nodeType="clickEffect">
                                      <p:stCondLst>
                                        <p:cond delay="0"/>
                                      </p:stCondLst>
                                      <p:childTnLst>
                                        <p:set>
                                          <p:cBhvr>
                                            <p:cTn id="139" dur="1" fill="hold">
                                              <p:stCondLst>
                                                <p:cond delay="0"/>
                                              </p:stCondLst>
                                            </p:cTn>
                                            <p:tgtEl>
                                              <p:spTgt spid="128"/>
                                            </p:tgtEl>
                                            <p:attrNameLst>
                                              <p:attrName>style.visibility</p:attrName>
                                            </p:attrNameLst>
                                          </p:cBhvr>
                                          <p:to>
                                            <p:strVal val="visible"/>
                                          </p:to>
                                        </p:set>
                                        <p:animEffect transition="in" filter="wipe(left)">
                                          <p:cBhvr>
                                            <p:cTn id="140" dur="1000"/>
                                            <p:tgtEl>
                                              <p:spTgt spid="1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91" grpId="0" animBg="1"/>
          <p:bldP spid="92" grpId="0" bldLvl="0" animBg="1"/>
          <p:bldP spid="93" grpId="0"/>
          <p:bldP spid="98" grpId="0" animBg="1"/>
          <p:bldP spid="99" grpId="0" bldLvl="0" animBg="1"/>
          <p:bldP spid="100" grpId="0"/>
          <p:bldP spid="105" grpId="0" animBg="1"/>
          <p:bldP spid="106" grpId="0" bldLvl="0" animBg="1"/>
          <p:bldP spid="107" grpId="0"/>
          <p:bldP spid="112" grpId="0" animBg="1"/>
          <p:bldP spid="113" grpId="0" bldLvl="0" animBg="1"/>
          <p:bldP spid="114" grpId="0"/>
          <p:bldP spid="119" grpId="0" animBg="1"/>
          <p:bldP spid="120" grpId="0" bldLvl="0" animBg="1"/>
          <p:bldP spid="121" grpId="0"/>
          <p:bldP spid="126" grpId="0" animBg="1"/>
          <p:bldP spid="127" grpId="0" bldLvl="0" animBg="1"/>
          <p:bldP spid="128" grpId="0"/>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8"/>
                                            </p:tgtEl>
                                            <p:attrNameLst>
                                              <p:attrName>style.visibility</p:attrName>
                                            </p:attrNameLst>
                                          </p:cBhvr>
                                          <p:to>
                                            <p:strVal val="visible"/>
                                          </p:to>
                                        </p:set>
                                        <p:anim calcmode="lin" valueType="num">
                                          <p:cBhvr additive="base">
                                            <p:cTn id="11" dur="500" fill="hold"/>
                                            <p:tgtEl>
                                              <p:spTgt spid="48"/>
                                            </p:tgtEl>
                                            <p:attrNameLst>
                                              <p:attrName>ppt_x</p:attrName>
                                            </p:attrNameLst>
                                          </p:cBhvr>
                                          <p:tavLst>
                                            <p:tav tm="0">
                                              <p:val>
                                                <p:strVal val="1+#ppt_w/2"/>
                                              </p:val>
                                            </p:tav>
                                            <p:tav tm="100000">
                                              <p:val>
                                                <p:strVal val="#ppt_x"/>
                                              </p:val>
                                            </p:tav>
                                          </p:tavLst>
                                        </p:anim>
                                        <p:anim calcmode="lin" valueType="num">
                                          <p:cBhvr additive="base">
                                            <p:cTn id="12" dur="500" fill="hold"/>
                                            <p:tgtEl>
                                              <p:spTgt spid="48"/>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p:cTn id="16" dur="1000" fill="hold"/>
                                            <p:tgtEl>
                                              <p:spTgt spid="4"/>
                                            </p:tgtEl>
                                            <p:attrNameLst>
                                              <p:attrName>ppt_w</p:attrName>
                                            </p:attrNameLst>
                                          </p:cBhvr>
                                          <p:tavLst>
                                            <p:tav tm="0">
                                              <p:val>
                                                <p:fltVal val="0"/>
                                              </p:val>
                                            </p:tav>
                                            <p:tav tm="100000">
                                              <p:val>
                                                <p:strVal val="#ppt_w"/>
                                              </p:val>
                                            </p:tav>
                                          </p:tavLst>
                                        </p:anim>
                                        <p:anim calcmode="lin" valueType="num">
                                          <p:cBhvr>
                                            <p:cTn id="17" dur="1000" fill="hold"/>
                                            <p:tgtEl>
                                              <p:spTgt spid="4"/>
                                            </p:tgtEl>
                                            <p:attrNameLst>
                                              <p:attrName>ppt_h</p:attrName>
                                            </p:attrNameLst>
                                          </p:cBhvr>
                                          <p:tavLst>
                                            <p:tav tm="0">
                                              <p:val>
                                                <p:fltVal val="0"/>
                                              </p:val>
                                            </p:tav>
                                            <p:tav tm="100000">
                                              <p:val>
                                                <p:strVal val="#ppt_h"/>
                                              </p:val>
                                            </p:tav>
                                          </p:tavLst>
                                        </p:anim>
                                        <p:animEffect transition="in" filter="fade">
                                          <p:cBhvr>
                                            <p:cTn id="18" dur="1000"/>
                                            <p:tgtEl>
                                              <p:spTgt spid="4"/>
                                            </p:tgtEl>
                                          </p:cBhvr>
                                        </p:animEffect>
                                      </p:childTnLst>
                                    </p:cTn>
                                  </p:par>
                                  <p:par>
                                    <p:cTn id="19" presetID="35" presetClass="path" presetSubtype="0" accel="50000" decel="50000" fill="hold" grpId="1" nodeType="withEffect">
                                      <p:stCondLst>
                                        <p:cond delay="0"/>
                                      </p:stCondLst>
                                      <p:childTnLst>
                                        <p:animMotion origin="layout" path="M 0 1.48148E-6 L -0.41185 1.48148E-6 " pathEditMode="relative" rAng="0" ptsTypes="AA">
                                          <p:cBhvr>
                                            <p:cTn id="20" dur="2000" spd="-100000" fill="hold"/>
                                            <p:tgtEl>
                                              <p:spTgt spid="4"/>
                                            </p:tgtEl>
                                            <p:attrNameLst>
                                              <p:attrName>ppt_x</p:attrName>
                                              <p:attrName>ppt_y</p:attrName>
                                            </p:attrNameLst>
                                          </p:cBhvr>
                                          <p:rCtr x="-20599" y="0"/>
                                        </p:animMotion>
                                      </p:childTnLst>
                                    </p:cTn>
                                  </p:par>
                                </p:childTnLst>
                              </p:cTn>
                            </p:par>
                            <p:par>
                              <p:cTn id="21" fill="hold">
                                <p:stCondLst>
                                  <p:cond delay="1500"/>
                                </p:stCondLst>
                                <p:childTnLst>
                                  <p:par>
                                    <p:cTn id="22" presetID="2" presetClass="entr" presetSubtype="12" fill="hold" nodeType="afterEffect">
                                      <p:stCondLst>
                                        <p:cond delay="0"/>
                                      </p:stCondLst>
                                      <p:childTnLst>
                                        <p:set>
                                          <p:cBhvr>
                                            <p:cTn id="23" dur="1" fill="hold">
                                              <p:stCondLst>
                                                <p:cond delay="0"/>
                                              </p:stCondLst>
                                            </p:cTn>
                                            <p:tgtEl>
                                              <p:spTgt spid="94"/>
                                            </p:tgtEl>
                                            <p:attrNameLst>
                                              <p:attrName>style.visibility</p:attrName>
                                            </p:attrNameLst>
                                          </p:cBhvr>
                                          <p:to>
                                            <p:strVal val="visible"/>
                                          </p:to>
                                        </p:set>
                                        <p:anim calcmode="lin" valueType="num">
                                          <p:cBhvr additive="base">
                                            <p:cTn id="24" dur="1000" fill="hold"/>
                                            <p:tgtEl>
                                              <p:spTgt spid="94"/>
                                            </p:tgtEl>
                                            <p:attrNameLst>
                                              <p:attrName>ppt_x</p:attrName>
                                            </p:attrNameLst>
                                          </p:cBhvr>
                                          <p:tavLst>
                                            <p:tav tm="0">
                                              <p:val>
                                                <p:strVal val="0-#ppt_w/2"/>
                                              </p:val>
                                            </p:tav>
                                            <p:tav tm="100000">
                                              <p:val>
                                                <p:strVal val="#ppt_x"/>
                                              </p:val>
                                            </p:tav>
                                          </p:tavLst>
                                        </p:anim>
                                        <p:anim calcmode="lin" valueType="num">
                                          <p:cBhvr additive="base">
                                            <p:cTn id="25" dur="1000" fill="hold"/>
                                            <p:tgtEl>
                                              <p:spTgt spid="94"/>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12" presetClass="entr" presetSubtype="8" fill="hold" grpId="0" nodeType="afterEffect">
                                      <p:stCondLst>
                                        <p:cond delay="0"/>
                                      </p:stCondLst>
                                      <p:childTnLst>
                                        <p:set>
                                          <p:cBhvr>
                                            <p:cTn id="28" dur="1" fill="hold">
                                              <p:stCondLst>
                                                <p:cond delay="0"/>
                                              </p:stCondLst>
                                            </p:cTn>
                                            <p:tgtEl>
                                              <p:spTgt spid="91"/>
                                            </p:tgtEl>
                                            <p:attrNameLst>
                                              <p:attrName>style.visibility</p:attrName>
                                            </p:attrNameLst>
                                          </p:cBhvr>
                                          <p:to>
                                            <p:strVal val="visible"/>
                                          </p:to>
                                        </p:set>
                                        <p:anim calcmode="lin" valueType="num">
                                          <p:cBhvr additive="base">
                                            <p:cTn id="29" dur="500"/>
                                            <p:tgtEl>
                                              <p:spTgt spid="91"/>
                                            </p:tgtEl>
                                            <p:attrNameLst>
                                              <p:attrName>ppt_x</p:attrName>
                                            </p:attrNameLst>
                                          </p:cBhvr>
                                          <p:tavLst>
                                            <p:tav tm="0">
                                              <p:val>
                                                <p:strVal val="#ppt_x-#ppt_w*1.125000"/>
                                              </p:val>
                                            </p:tav>
                                            <p:tav tm="100000">
                                              <p:val>
                                                <p:strVal val="#ppt_x"/>
                                              </p:val>
                                            </p:tav>
                                          </p:tavLst>
                                        </p:anim>
                                        <p:animEffect transition="in" filter="wipe(right)">
                                          <p:cBhvr>
                                            <p:cTn id="30" dur="500"/>
                                            <p:tgtEl>
                                              <p:spTgt spid="91"/>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92"/>
                                            </p:tgtEl>
                                            <p:attrNameLst>
                                              <p:attrName>style.visibility</p:attrName>
                                            </p:attrNameLst>
                                          </p:cBhvr>
                                          <p:to>
                                            <p:strVal val="visible"/>
                                          </p:to>
                                        </p:set>
                                        <p:animEffect transition="in" filter="fade">
                                          <p:cBhvr>
                                            <p:cTn id="35" dur="500"/>
                                            <p:tgtEl>
                                              <p:spTgt spid="92"/>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grpId="0" nodeType="clickEffect">
                                      <p:stCondLst>
                                        <p:cond delay="0"/>
                                      </p:stCondLst>
                                      <p:childTnLst>
                                        <p:set>
                                          <p:cBhvr>
                                            <p:cTn id="39" dur="1" fill="hold">
                                              <p:stCondLst>
                                                <p:cond delay="0"/>
                                              </p:stCondLst>
                                            </p:cTn>
                                            <p:tgtEl>
                                              <p:spTgt spid="93"/>
                                            </p:tgtEl>
                                            <p:attrNameLst>
                                              <p:attrName>style.visibility</p:attrName>
                                            </p:attrNameLst>
                                          </p:cBhvr>
                                          <p:to>
                                            <p:strVal val="visible"/>
                                          </p:to>
                                        </p:set>
                                        <p:animEffect transition="in" filter="wipe(left)">
                                          <p:cBhvr>
                                            <p:cTn id="40" dur="1000"/>
                                            <p:tgtEl>
                                              <p:spTgt spid="93"/>
                                            </p:tgtEl>
                                          </p:cBhvr>
                                        </p:animEffect>
                                      </p:childTnLst>
                                    </p:cTn>
                                  </p:par>
                                </p:childTnLst>
                              </p:cTn>
                            </p:par>
                            <p:par>
                              <p:cTn id="41" fill="hold">
                                <p:stCondLst>
                                  <p:cond delay="1000"/>
                                </p:stCondLst>
                                <p:childTnLst>
                                  <p:par>
                                    <p:cTn id="42" presetID="2" presetClass="entr" presetSubtype="12" fill="hold" nodeType="afterEffect">
                                      <p:stCondLst>
                                        <p:cond delay="0"/>
                                      </p:stCondLst>
                                      <p:childTnLst>
                                        <p:set>
                                          <p:cBhvr>
                                            <p:cTn id="43" dur="1" fill="hold">
                                              <p:stCondLst>
                                                <p:cond delay="0"/>
                                              </p:stCondLst>
                                            </p:cTn>
                                            <p:tgtEl>
                                              <p:spTgt spid="101"/>
                                            </p:tgtEl>
                                            <p:attrNameLst>
                                              <p:attrName>style.visibility</p:attrName>
                                            </p:attrNameLst>
                                          </p:cBhvr>
                                          <p:to>
                                            <p:strVal val="visible"/>
                                          </p:to>
                                        </p:set>
                                        <p:anim calcmode="lin" valueType="num">
                                          <p:cBhvr additive="base">
                                            <p:cTn id="44" dur="1000" fill="hold"/>
                                            <p:tgtEl>
                                              <p:spTgt spid="101"/>
                                            </p:tgtEl>
                                            <p:attrNameLst>
                                              <p:attrName>ppt_x</p:attrName>
                                            </p:attrNameLst>
                                          </p:cBhvr>
                                          <p:tavLst>
                                            <p:tav tm="0">
                                              <p:val>
                                                <p:strVal val="0-#ppt_w/2"/>
                                              </p:val>
                                            </p:tav>
                                            <p:tav tm="100000">
                                              <p:val>
                                                <p:strVal val="#ppt_x"/>
                                              </p:val>
                                            </p:tav>
                                          </p:tavLst>
                                        </p:anim>
                                        <p:anim calcmode="lin" valueType="num">
                                          <p:cBhvr additive="base">
                                            <p:cTn id="45" dur="1000" fill="hold"/>
                                            <p:tgtEl>
                                              <p:spTgt spid="101"/>
                                            </p:tgtEl>
                                            <p:attrNameLst>
                                              <p:attrName>ppt_y</p:attrName>
                                            </p:attrNameLst>
                                          </p:cBhvr>
                                          <p:tavLst>
                                            <p:tav tm="0">
                                              <p:val>
                                                <p:strVal val="1+#ppt_h/2"/>
                                              </p:val>
                                            </p:tav>
                                            <p:tav tm="100000">
                                              <p:val>
                                                <p:strVal val="#ppt_y"/>
                                              </p:val>
                                            </p:tav>
                                          </p:tavLst>
                                        </p:anim>
                                      </p:childTnLst>
                                    </p:cTn>
                                  </p:par>
                                </p:childTnLst>
                              </p:cTn>
                            </p:par>
                            <p:par>
                              <p:cTn id="46" fill="hold">
                                <p:stCondLst>
                                  <p:cond delay="2000"/>
                                </p:stCondLst>
                                <p:childTnLst>
                                  <p:par>
                                    <p:cTn id="47" presetID="12" presetClass="entr" presetSubtype="8" fill="hold" grpId="0" nodeType="afterEffect">
                                      <p:stCondLst>
                                        <p:cond delay="0"/>
                                      </p:stCondLst>
                                      <p:childTnLst>
                                        <p:set>
                                          <p:cBhvr>
                                            <p:cTn id="48" dur="1" fill="hold">
                                              <p:stCondLst>
                                                <p:cond delay="0"/>
                                              </p:stCondLst>
                                            </p:cTn>
                                            <p:tgtEl>
                                              <p:spTgt spid="98"/>
                                            </p:tgtEl>
                                            <p:attrNameLst>
                                              <p:attrName>style.visibility</p:attrName>
                                            </p:attrNameLst>
                                          </p:cBhvr>
                                          <p:to>
                                            <p:strVal val="visible"/>
                                          </p:to>
                                        </p:set>
                                        <p:anim calcmode="lin" valueType="num">
                                          <p:cBhvr additive="base">
                                            <p:cTn id="49" dur="500"/>
                                            <p:tgtEl>
                                              <p:spTgt spid="98"/>
                                            </p:tgtEl>
                                            <p:attrNameLst>
                                              <p:attrName>ppt_x</p:attrName>
                                            </p:attrNameLst>
                                          </p:cBhvr>
                                          <p:tavLst>
                                            <p:tav tm="0">
                                              <p:val>
                                                <p:strVal val="#ppt_x-#ppt_w*1.125000"/>
                                              </p:val>
                                            </p:tav>
                                            <p:tav tm="100000">
                                              <p:val>
                                                <p:strVal val="#ppt_x"/>
                                              </p:val>
                                            </p:tav>
                                          </p:tavLst>
                                        </p:anim>
                                        <p:animEffect transition="in" filter="wipe(right)">
                                          <p:cBhvr>
                                            <p:cTn id="50" dur="500"/>
                                            <p:tgtEl>
                                              <p:spTgt spid="98"/>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99"/>
                                            </p:tgtEl>
                                            <p:attrNameLst>
                                              <p:attrName>style.visibility</p:attrName>
                                            </p:attrNameLst>
                                          </p:cBhvr>
                                          <p:to>
                                            <p:strVal val="visible"/>
                                          </p:to>
                                        </p:set>
                                        <p:animEffect transition="in" filter="fade">
                                          <p:cBhvr>
                                            <p:cTn id="55" dur="500"/>
                                            <p:tgtEl>
                                              <p:spTgt spid="99"/>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8" fill="hold" grpId="0" nodeType="clickEffect">
                                      <p:stCondLst>
                                        <p:cond delay="0"/>
                                      </p:stCondLst>
                                      <p:childTnLst>
                                        <p:set>
                                          <p:cBhvr>
                                            <p:cTn id="59" dur="1" fill="hold">
                                              <p:stCondLst>
                                                <p:cond delay="0"/>
                                              </p:stCondLst>
                                            </p:cTn>
                                            <p:tgtEl>
                                              <p:spTgt spid="100"/>
                                            </p:tgtEl>
                                            <p:attrNameLst>
                                              <p:attrName>style.visibility</p:attrName>
                                            </p:attrNameLst>
                                          </p:cBhvr>
                                          <p:to>
                                            <p:strVal val="visible"/>
                                          </p:to>
                                        </p:set>
                                        <p:animEffect transition="in" filter="wipe(left)">
                                          <p:cBhvr>
                                            <p:cTn id="60" dur="1000"/>
                                            <p:tgtEl>
                                              <p:spTgt spid="100"/>
                                            </p:tgtEl>
                                          </p:cBhvr>
                                        </p:animEffect>
                                      </p:childTnLst>
                                    </p:cTn>
                                  </p:par>
                                </p:childTnLst>
                              </p:cTn>
                            </p:par>
                            <p:par>
                              <p:cTn id="61" fill="hold">
                                <p:stCondLst>
                                  <p:cond delay="1000"/>
                                </p:stCondLst>
                                <p:childTnLst>
                                  <p:par>
                                    <p:cTn id="62" presetID="2" presetClass="entr" presetSubtype="12" fill="hold" nodeType="afterEffect">
                                      <p:stCondLst>
                                        <p:cond delay="0"/>
                                      </p:stCondLst>
                                      <p:childTnLst>
                                        <p:set>
                                          <p:cBhvr>
                                            <p:cTn id="63" dur="1" fill="hold">
                                              <p:stCondLst>
                                                <p:cond delay="0"/>
                                              </p:stCondLst>
                                            </p:cTn>
                                            <p:tgtEl>
                                              <p:spTgt spid="108"/>
                                            </p:tgtEl>
                                            <p:attrNameLst>
                                              <p:attrName>style.visibility</p:attrName>
                                            </p:attrNameLst>
                                          </p:cBhvr>
                                          <p:to>
                                            <p:strVal val="visible"/>
                                          </p:to>
                                        </p:set>
                                        <p:anim calcmode="lin" valueType="num">
                                          <p:cBhvr additive="base">
                                            <p:cTn id="64" dur="1000" fill="hold"/>
                                            <p:tgtEl>
                                              <p:spTgt spid="108"/>
                                            </p:tgtEl>
                                            <p:attrNameLst>
                                              <p:attrName>ppt_x</p:attrName>
                                            </p:attrNameLst>
                                          </p:cBhvr>
                                          <p:tavLst>
                                            <p:tav tm="0">
                                              <p:val>
                                                <p:strVal val="0-#ppt_w/2"/>
                                              </p:val>
                                            </p:tav>
                                            <p:tav tm="100000">
                                              <p:val>
                                                <p:strVal val="#ppt_x"/>
                                              </p:val>
                                            </p:tav>
                                          </p:tavLst>
                                        </p:anim>
                                        <p:anim calcmode="lin" valueType="num">
                                          <p:cBhvr additive="base">
                                            <p:cTn id="65" dur="1000" fill="hold"/>
                                            <p:tgtEl>
                                              <p:spTgt spid="108"/>
                                            </p:tgtEl>
                                            <p:attrNameLst>
                                              <p:attrName>ppt_y</p:attrName>
                                            </p:attrNameLst>
                                          </p:cBhvr>
                                          <p:tavLst>
                                            <p:tav tm="0">
                                              <p:val>
                                                <p:strVal val="1+#ppt_h/2"/>
                                              </p:val>
                                            </p:tav>
                                            <p:tav tm="100000">
                                              <p:val>
                                                <p:strVal val="#ppt_y"/>
                                              </p:val>
                                            </p:tav>
                                          </p:tavLst>
                                        </p:anim>
                                      </p:childTnLst>
                                    </p:cTn>
                                  </p:par>
                                </p:childTnLst>
                              </p:cTn>
                            </p:par>
                            <p:par>
                              <p:cTn id="66" fill="hold">
                                <p:stCondLst>
                                  <p:cond delay="2000"/>
                                </p:stCondLst>
                                <p:childTnLst>
                                  <p:par>
                                    <p:cTn id="67" presetID="12" presetClass="entr" presetSubtype="8" fill="hold" grpId="0" nodeType="afterEffect">
                                      <p:stCondLst>
                                        <p:cond delay="0"/>
                                      </p:stCondLst>
                                      <p:childTnLst>
                                        <p:set>
                                          <p:cBhvr>
                                            <p:cTn id="68" dur="1" fill="hold">
                                              <p:stCondLst>
                                                <p:cond delay="0"/>
                                              </p:stCondLst>
                                            </p:cTn>
                                            <p:tgtEl>
                                              <p:spTgt spid="105"/>
                                            </p:tgtEl>
                                            <p:attrNameLst>
                                              <p:attrName>style.visibility</p:attrName>
                                            </p:attrNameLst>
                                          </p:cBhvr>
                                          <p:to>
                                            <p:strVal val="visible"/>
                                          </p:to>
                                        </p:set>
                                        <p:anim calcmode="lin" valueType="num">
                                          <p:cBhvr additive="base">
                                            <p:cTn id="69" dur="500"/>
                                            <p:tgtEl>
                                              <p:spTgt spid="105"/>
                                            </p:tgtEl>
                                            <p:attrNameLst>
                                              <p:attrName>ppt_x</p:attrName>
                                            </p:attrNameLst>
                                          </p:cBhvr>
                                          <p:tavLst>
                                            <p:tav tm="0">
                                              <p:val>
                                                <p:strVal val="#ppt_x-#ppt_w*1.125000"/>
                                              </p:val>
                                            </p:tav>
                                            <p:tav tm="100000">
                                              <p:val>
                                                <p:strVal val="#ppt_x"/>
                                              </p:val>
                                            </p:tav>
                                          </p:tavLst>
                                        </p:anim>
                                        <p:animEffect transition="in" filter="wipe(right)">
                                          <p:cBhvr>
                                            <p:cTn id="70" dur="500"/>
                                            <p:tgtEl>
                                              <p:spTgt spid="105"/>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106"/>
                                            </p:tgtEl>
                                            <p:attrNameLst>
                                              <p:attrName>style.visibility</p:attrName>
                                            </p:attrNameLst>
                                          </p:cBhvr>
                                          <p:to>
                                            <p:strVal val="visible"/>
                                          </p:to>
                                        </p:set>
                                        <p:animEffect transition="in" filter="fade">
                                          <p:cBhvr>
                                            <p:cTn id="75" dur="500"/>
                                            <p:tgtEl>
                                              <p:spTgt spid="106"/>
                                            </p:tgtEl>
                                          </p:cBhvr>
                                        </p:animEffect>
                                      </p:childTnLst>
                                    </p:cTn>
                                  </p:par>
                                </p:childTnLst>
                              </p:cTn>
                            </p:par>
                          </p:childTnLst>
                        </p:cTn>
                      </p:par>
                      <p:par>
                        <p:cTn id="76" fill="hold">
                          <p:stCondLst>
                            <p:cond delay="indefinite"/>
                          </p:stCondLst>
                          <p:childTnLst>
                            <p:par>
                              <p:cTn id="77" fill="hold">
                                <p:stCondLst>
                                  <p:cond delay="0"/>
                                </p:stCondLst>
                                <p:childTnLst>
                                  <p:par>
                                    <p:cTn id="78" presetID="22" presetClass="entr" presetSubtype="8" fill="hold" grpId="0" nodeType="clickEffect">
                                      <p:stCondLst>
                                        <p:cond delay="0"/>
                                      </p:stCondLst>
                                      <p:childTnLst>
                                        <p:set>
                                          <p:cBhvr>
                                            <p:cTn id="79" dur="1" fill="hold">
                                              <p:stCondLst>
                                                <p:cond delay="0"/>
                                              </p:stCondLst>
                                            </p:cTn>
                                            <p:tgtEl>
                                              <p:spTgt spid="107"/>
                                            </p:tgtEl>
                                            <p:attrNameLst>
                                              <p:attrName>style.visibility</p:attrName>
                                            </p:attrNameLst>
                                          </p:cBhvr>
                                          <p:to>
                                            <p:strVal val="visible"/>
                                          </p:to>
                                        </p:set>
                                        <p:animEffect transition="in" filter="wipe(left)">
                                          <p:cBhvr>
                                            <p:cTn id="80" dur="1000"/>
                                            <p:tgtEl>
                                              <p:spTgt spid="107"/>
                                            </p:tgtEl>
                                          </p:cBhvr>
                                        </p:animEffect>
                                      </p:childTnLst>
                                    </p:cTn>
                                  </p:par>
                                </p:childTnLst>
                              </p:cTn>
                            </p:par>
                            <p:par>
                              <p:cTn id="81" fill="hold">
                                <p:stCondLst>
                                  <p:cond delay="1000"/>
                                </p:stCondLst>
                                <p:childTnLst>
                                  <p:par>
                                    <p:cTn id="82" presetID="2" presetClass="entr" presetSubtype="12" fill="hold" nodeType="afterEffect">
                                      <p:stCondLst>
                                        <p:cond delay="0"/>
                                      </p:stCondLst>
                                      <p:childTnLst>
                                        <p:set>
                                          <p:cBhvr>
                                            <p:cTn id="83" dur="1" fill="hold">
                                              <p:stCondLst>
                                                <p:cond delay="0"/>
                                              </p:stCondLst>
                                            </p:cTn>
                                            <p:tgtEl>
                                              <p:spTgt spid="115"/>
                                            </p:tgtEl>
                                            <p:attrNameLst>
                                              <p:attrName>style.visibility</p:attrName>
                                            </p:attrNameLst>
                                          </p:cBhvr>
                                          <p:to>
                                            <p:strVal val="visible"/>
                                          </p:to>
                                        </p:set>
                                        <p:anim calcmode="lin" valueType="num">
                                          <p:cBhvr additive="base">
                                            <p:cTn id="84" dur="1000" fill="hold"/>
                                            <p:tgtEl>
                                              <p:spTgt spid="115"/>
                                            </p:tgtEl>
                                            <p:attrNameLst>
                                              <p:attrName>ppt_x</p:attrName>
                                            </p:attrNameLst>
                                          </p:cBhvr>
                                          <p:tavLst>
                                            <p:tav tm="0">
                                              <p:val>
                                                <p:strVal val="0-#ppt_w/2"/>
                                              </p:val>
                                            </p:tav>
                                            <p:tav tm="100000">
                                              <p:val>
                                                <p:strVal val="#ppt_x"/>
                                              </p:val>
                                            </p:tav>
                                          </p:tavLst>
                                        </p:anim>
                                        <p:anim calcmode="lin" valueType="num">
                                          <p:cBhvr additive="base">
                                            <p:cTn id="85" dur="1000" fill="hold"/>
                                            <p:tgtEl>
                                              <p:spTgt spid="115"/>
                                            </p:tgtEl>
                                            <p:attrNameLst>
                                              <p:attrName>ppt_y</p:attrName>
                                            </p:attrNameLst>
                                          </p:cBhvr>
                                          <p:tavLst>
                                            <p:tav tm="0">
                                              <p:val>
                                                <p:strVal val="1+#ppt_h/2"/>
                                              </p:val>
                                            </p:tav>
                                            <p:tav tm="100000">
                                              <p:val>
                                                <p:strVal val="#ppt_y"/>
                                              </p:val>
                                            </p:tav>
                                          </p:tavLst>
                                        </p:anim>
                                      </p:childTnLst>
                                    </p:cTn>
                                  </p:par>
                                </p:childTnLst>
                              </p:cTn>
                            </p:par>
                            <p:par>
                              <p:cTn id="86" fill="hold">
                                <p:stCondLst>
                                  <p:cond delay="2000"/>
                                </p:stCondLst>
                                <p:childTnLst>
                                  <p:par>
                                    <p:cTn id="87" presetID="12" presetClass="entr" presetSubtype="8" fill="hold" grpId="0" nodeType="afterEffect">
                                      <p:stCondLst>
                                        <p:cond delay="0"/>
                                      </p:stCondLst>
                                      <p:childTnLst>
                                        <p:set>
                                          <p:cBhvr>
                                            <p:cTn id="88" dur="1" fill="hold">
                                              <p:stCondLst>
                                                <p:cond delay="0"/>
                                              </p:stCondLst>
                                            </p:cTn>
                                            <p:tgtEl>
                                              <p:spTgt spid="112"/>
                                            </p:tgtEl>
                                            <p:attrNameLst>
                                              <p:attrName>style.visibility</p:attrName>
                                            </p:attrNameLst>
                                          </p:cBhvr>
                                          <p:to>
                                            <p:strVal val="visible"/>
                                          </p:to>
                                        </p:set>
                                        <p:anim calcmode="lin" valueType="num">
                                          <p:cBhvr additive="base">
                                            <p:cTn id="89" dur="500"/>
                                            <p:tgtEl>
                                              <p:spTgt spid="112"/>
                                            </p:tgtEl>
                                            <p:attrNameLst>
                                              <p:attrName>ppt_x</p:attrName>
                                            </p:attrNameLst>
                                          </p:cBhvr>
                                          <p:tavLst>
                                            <p:tav tm="0">
                                              <p:val>
                                                <p:strVal val="#ppt_x-#ppt_w*1.125000"/>
                                              </p:val>
                                            </p:tav>
                                            <p:tav tm="100000">
                                              <p:val>
                                                <p:strVal val="#ppt_x"/>
                                              </p:val>
                                            </p:tav>
                                          </p:tavLst>
                                        </p:anim>
                                        <p:animEffect transition="in" filter="wipe(right)">
                                          <p:cBhvr>
                                            <p:cTn id="90" dur="500"/>
                                            <p:tgtEl>
                                              <p:spTgt spid="112"/>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113"/>
                                            </p:tgtEl>
                                            <p:attrNameLst>
                                              <p:attrName>style.visibility</p:attrName>
                                            </p:attrNameLst>
                                          </p:cBhvr>
                                          <p:to>
                                            <p:strVal val="visible"/>
                                          </p:to>
                                        </p:set>
                                        <p:animEffect transition="in" filter="fade">
                                          <p:cBhvr>
                                            <p:cTn id="95" dur="500"/>
                                            <p:tgtEl>
                                              <p:spTgt spid="113"/>
                                            </p:tgtEl>
                                          </p:cBhvr>
                                        </p:animEffect>
                                      </p:childTnLst>
                                    </p:cTn>
                                  </p:par>
                                </p:childTnLst>
                              </p:cTn>
                            </p:par>
                          </p:childTnLst>
                        </p:cTn>
                      </p:par>
                      <p:par>
                        <p:cTn id="96" fill="hold">
                          <p:stCondLst>
                            <p:cond delay="indefinite"/>
                          </p:stCondLst>
                          <p:childTnLst>
                            <p:par>
                              <p:cTn id="97" fill="hold">
                                <p:stCondLst>
                                  <p:cond delay="0"/>
                                </p:stCondLst>
                                <p:childTnLst>
                                  <p:par>
                                    <p:cTn id="98" presetID="22" presetClass="entr" presetSubtype="8" fill="hold" grpId="0" nodeType="clickEffect">
                                      <p:stCondLst>
                                        <p:cond delay="0"/>
                                      </p:stCondLst>
                                      <p:childTnLst>
                                        <p:set>
                                          <p:cBhvr>
                                            <p:cTn id="99" dur="1" fill="hold">
                                              <p:stCondLst>
                                                <p:cond delay="0"/>
                                              </p:stCondLst>
                                            </p:cTn>
                                            <p:tgtEl>
                                              <p:spTgt spid="114"/>
                                            </p:tgtEl>
                                            <p:attrNameLst>
                                              <p:attrName>style.visibility</p:attrName>
                                            </p:attrNameLst>
                                          </p:cBhvr>
                                          <p:to>
                                            <p:strVal val="visible"/>
                                          </p:to>
                                        </p:set>
                                        <p:animEffect transition="in" filter="wipe(left)">
                                          <p:cBhvr>
                                            <p:cTn id="100" dur="1000"/>
                                            <p:tgtEl>
                                              <p:spTgt spid="114"/>
                                            </p:tgtEl>
                                          </p:cBhvr>
                                        </p:animEffect>
                                      </p:childTnLst>
                                    </p:cTn>
                                  </p:par>
                                </p:childTnLst>
                              </p:cTn>
                            </p:par>
                            <p:par>
                              <p:cTn id="101" fill="hold">
                                <p:stCondLst>
                                  <p:cond delay="1000"/>
                                </p:stCondLst>
                                <p:childTnLst>
                                  <p:par>
                                    <p:cTn id="102" presetID="2" presetClass="entr" presetSubtype="12" fill="hold" nodeType="afterEffect">
                                      <p:stCondLst>
                                        <p:cond delay="0"/>
                                      </p:stCondLst>
                                      <p:childTnLst>
                                        <p:set>
                                          <p:cBhvr>
                                            <p:cTn id="103" dur="1" fill="hold">
                                              <p:stCondLst>
                                                <p:cond delay="0"/>
                                              </p:stCondLst>
                                            </p:cTn>
                                            <p:tgtEl>
                                              <p:spTgt spid="122"/>
                                            </p:tgtEl>
                                            <p:attrNameLst>
                                              <p:attrName>style.visibility</p:attrName>
                                            </p:attrNameLst>
                                          </p:cBhvr>
                                          <p:to>
                                            <p:strVal val="visible"/>
                                          </p:to>
                                        </p:set>
                                        <p:anim calcmode="lin" valueType="num">
                                          <p:cBhvr additive="base">
                                            <p:cTn id="104" dur="1000" fill="hold"/>
                                            <p:tgtEl>
                                              <p:spTgt spid="122"/>
                                            </p:tgtEl>
                                            <p:attrNameLst>
                                              <p:attrName>ppt_x</p:attrName>
                                            </p:attrNameLst>
                                          </p:cBhvr>
                                          <p:tavLst>
                                            <p:tav tm="0">
                                              <p:val>
                                                <p:strVal val="0-#ppt_w/2"/>
                                              </p:val>
                                            </p:tav>
                                            <p:tav tm="100000">
                                              <p:val>
                                                <p:strVal val="#ppt_x"/>
                                              </p:val>
                                            </p:tav>
                                          </p:tavLst>
                                        </p:anim>
                                        <p:anim calcmode="lin" valueType="num">
                                          <p:cBhvr additive="base">
                                            <p:cTn id="105" dur="1000" fill="hold"/>
                                            <p:tgtEl>
                                              <p:spTgt spid="122"/>
                                            </p:tgtEl>
                                            <p:attrNameLst>
                                              <p:attrName>ppt_y</p:attrName>
                                            </p:attrNameLst>
                                          </p:cBhvr>
                                          <p:tavLst>
                                            <p:tav tm="0">
                                              <p:val>
                                                <p:strVal val="1+#ppt_h/2"/>
                                              </p:val>
                                            </p:tav>
                                            <p:tav tm="100000">
                                              <p:val>
                                                <p:strVal val="#ppt_y"/>
                                              </p:val>
                                            </p:tav>
                                          </p:tavLst>
                                        </p:anim>
                                      </p:childTnLst>
                                    </p:cTn>
                                  </p:par>
                                </p:childTnLst>
                              </p:cTn>
                            </p:par>
                            <p:par>
                              <p:cTn id="106" fill="hold">
                                <p:stCondLst>
                                  <p:cond delay="2000"/>
                                </p:stCondLst>
                                <p:childTnLst>
                                  <p:par>
                                    <p:cTn id="107" presetID="12" presetClass="entr" presetSubtype="8" fill="hold" grpId="0" nodeType="afterEffect">
                                      <p:stCondLst>
                                        <p:cond delay="0"/>
                                      </p:stCondLst>
                                      <p:childTnLst>
                                        <p:set>
                                          <p:cBhvr>
                                            <p:cTn id="108" dur="1" fill="hold">
                                              <p:stCondLst>
                                                <p:cond delay="0"/>
                                              </p:stCondLst>
                                            </p:cTn>
                                            <p:tgtEl>
                                              <p:spTgt spid="119"/>
                                            </p:tgtEl>
                                            <p:attrNameLst>
                                              <p:attrName>style.visibility</p:attrName>
                                            </p:attrNameLst>
                                          </p:cBhvr>
                                          <p:to>
                                            <p:strVal val="visible"/>
                                          </p:to>
                                        </p:set>
                                        <p:anim calcmode="lin" valueType="num">
                                          <p:cBhvr additive="base">
                                            <p:cTn id="109" dur="500"/>
                                            <p:tgtEl>
                                              <p:spTgt spid="119"/>
                                            </p:tgtEl>
                                            <p:attrNameLst>
                                              <p:attrName>ppt_x</p:attrName>
                                            </p:attrNameLst>
                                          </p:cBhvr>
                                          <p:tavLst>
                                            <p:tav tm="0">
                                              <p:val>
                                                <p:strVal val="#ppt_x-#ppt_w*1.125000"/>
                                              </p:val>
                                            </p:tav>
                                            <p:tav tm="100000">
                                              <p:val>
                                                <p:strVal val="#ppt_x"/>
                                              </p:val>
                                            </p:tav>
                                          </p:tavLst>
                                        </p:anim>
                                        <p:animEffect transition="in" filter="wipe(right)">
                                          <p:cBhvr>
                                            <p:cTn id="110" dur="500"/>
                                            <p:tgtEl>
                                              <p:spTgt spid="119"/>
                                            </p:tgtEl>
                                          </p:cBhvr>
                                        </p:animEffect>
                                      </p:childTnLst>
                                    </p:cTn>
                                  </p:par>
                                </p:childTnLst>
                              </p:cTn>
                            </p:par>
                          </p:childTnLst>
                        </p:cTn>
                      </p:par>
                      <p:par>
                        <p:cTn id="111" fill="hold">
                          <p:stCondLst>
                            <p:cond delay="indefinite"/>
                          </p:stCondLst>
                          <p:childTnLst>
                            <p:par>
                              <p:cTn id="112" fill="hold">
                                <p:stCondLst>
                                  <p:cond delay="0"/>
                                </p:stCondLst>
                                <p:childTnLst>
                                  <p:par>
                                    <p:cTn id="113" presetID="10" presetClass="entr" presetSubtype="0" fill="hold" grpId="0" nodeType="clickEffect">
                                      <p:stCondLst>
                                        <p:cond delay="0"/>
                                      </p:stCondLst>
                                      <p:childTnLst>
                                        <p:set>
                                          <p:cBhvr>
                                            <p:cTn id="114" dur="1" fill="hold">
                                              <p:stCondLst>
                                                <p:cond delay="0"/>
                                              </p:stCondLst>
                                            </p:cTn>
                                            <p:tgtEl>
                                              <p:spTgt spid="120"/>
                                            </p:tgtEl>
                                            <p:attrNameLst>
                                              <p:attrName>style.visibility</p:attrName>
                                            </p:attrNameLst>
                                          </p:cBhvr>
                                          <p:to>
                                            <p:strVal val="visible"/>
                                          </p:to>
                                        </p:set>
                                        <p:animEffect transition="in" filter="fade">
                                          <p:cBhvr>
                                            <p:cTn id="115" dur="500"/>
                                            <p:tgtEl>
                                              <p:spTgt spid="120"/>
                                            </p:tgtEl>
                                          </p:cBhvr>
                                        </p:animEffect>
                                      </p:childTnLst>
                                    </p:cTn>
                                  </p:par>
                                </p:childTnLst>
                              </p:cTn>
                            </p:par>
                          </p:childTnLst>
                        </p:cTn>
                      </p:par>
                      <p:par>
                        <p:cTn id="116" fill="hold">
                          <p:stCondLst>
                            <p:cond delay="indefinite"/>
                          </p:stCondLst>
                          <p:childTnLst>
                            <p:par>
                              <p:cTn id="117" fill="hold">
                                <p:stCondLst>
                                  <p:cond delay="0"/>
                                </p:stCondLst>
                                <p:childTnLst>
                                  <p:par>
                                    <p:cTn id="118" presetID="22" presetClass="entr" presetSubtype="8" fill="hold" grpId="0" nodeType="clickEffect">
                                      <p:stCondLst>
                                        <p:cond delay="0"/>
                                      </p:stCondLst>
                                      <p:childTnLst>
                                        <p:set>
                                          <p:cBhvr>
                                            <p:cTn id="119" dur="1" fill="hold">
                                              <p:stCondLst>
                                                <p:cond delay="0"/>
                                              </p:stCondLst>
                                            </p:cTn>
                                            <p:tgtEl>
                                              <p:spTgt spid="121"/>
                                            </p:tgtEl>
                                            <p:attrNameLst>
                                              <p:attrName>style.visibility</p:attrName>
                                            </p:attrNameLst>
                                          </p:cBhvr>
                                          <p:to>
                                            <p:strVal val="visible"/>
                                          </p:to>
                                        </p:set>
                                        <p:animEffect transition="in" filter="wipe(left)">
                                          <p:cBhvr>
                                            <p:cTn id="120" dur="1000"/>
                                            <p:tgtEl>
                                              <p:spTgt spid="121"/>
                                            </p:tgtEl>
                                          </p:cBhvr>
                                        </p:animEffect>
                                      </p:childTnLst>
                                    </p:cTn>
                                  </p:par>
                                </p:childTnLst>
                              </p:cTn>
                            </p:par>
                            <p:par>
                              <p:cTn id="121" fill="hold">
                                <p:stCondLst>
                                  <p:cond delay="1000"/>
                                </p:stCondLst>
                                <p:childTnLst>
                                  <p:par>
                                    <p:cTn id="122" presetID="2" presetClass="entr" presetSubtype="12" fill="hold" nodeType="afterEffect">
                                      <p:stCondLst>
                                        <p:cond delay="0"/>
                                      </p:stCondLst>
                                      <p:childTnLst>
                                        <p:set>
                                          <p:cBhvr>
                                            <p:cTn id="123" dur="1" fill="hold">
                                              <p:stCondLst>
                                                <p:cond delay="0"/>
                                              </p:stCondLst>
                                            </p:cTn>
                                            <p:tgtEl>
                                              <p:spTgt spid="129"/>
                                            </p:tgtEl>
                                            <p:attrNameLst>
                                              <p:attrName>style.visibility</p:attrName>
                                            </p:attrNameLst>
                                          </p:cBhvr>
                                          <p:to>
                                            <p:strVal val="visible"/>
                                          </p:to>
                                        </p:set>
                                        <p:anim calcmode="lin" valueType="num">
                                          <p:cBhvr additive="base">
                                            <p:cTn id="124" dur="1000" fill="hold"/>
                                            <p:tgtEl>
                                              <p:spTgt spid="129"/>
                                            </p:tgtEl>
                                            <p:attrNameLst>
                                              <p:attrName>ppt_x</p:attrName>
                                            </p:attrNameLst>
                                          </p:cBhvr>
                                          <p:tavLst>
                                            <p:tav tm="0">
                                              <p:val>
                                                <p:strVal val="0-#ppt_w/2"/>
                                              </p:val>
                                            </p:tav>
                                            <p:tav tm="100000">
                                              <p:val>
                                                <p:strVal val="#ppt_x"/>
                                              </p:val>
                                            </p:tav>
                                          </p:tavLst>
                                        </p:anim>
                                        <p:anim calcmode="lin" valueType="num">
                                          <p:cBhvr additive="base">
                                            <p:cTn id="125" dur="1000" fill="hold"/>
                                            <p:tgtEl>
                                              <p:spTgt spid="129"/>
                                            </p:tgtEl>
                                            <p:attrNameLst>
                                              <p:attrName>ppt_y</p:attrName>
                                            </p:attrNameLst>
                                          </p:cBhvr>
                                          <p:tavLst>
                                            <p:tav tm="0">
                                              <p:val>
                                                <p:strVal val="1+#ppt_h/2"/>
                                              </p:val>
                                            </p:tav>
                                            <p:tav tm="100000">
                                              <p:val>
                                                <p:strVal val="#ppt_y"/>
                                              </p:val>
                                            </p:tav>
                                          </p:tavLst>
                                        </p:anim>
                                      </p:childTnLst>
                                    </p:cTn>
                                  </p:par>
                                </p:childTnLst>
                              </p:cTn>
                            </p:par>
                            <p:par>
                              <p:cTn id="126" fill="hold">
                                <p:stCondLst>
                                  <p:cond delay="2000"/>
                                </p:stCondLst>
                                <p:childTnLst>
                                  <p:par>
                                    <p:cTn id="127" presetID="12" presetClass="entr" presetSubtype="8" fill="hold" grpId="0" nodeType="afterEffect">
                                      <p:stCondLst>
                                        <p:cond delay="0"/>
                                      </p:stCondLst>
                                      <p:childTnLst>
                                        <p:set>
                                          <p:cBhvr>
                                            <p:cTn id="128" dur="1" fill="hold">
                                              <p:stCondLst>
                                                <p:cond delay="0"/>
                                              </p:stCondLst>
                                            </p:cTn>
                                            <p:tgtEl>
                                              <p:spTgt spid="126"/>
                                            </p:tgtEl>
                                            <p:attrNameLst>
                                              <p:attrName>style.visibility</p:attrName>
                                            </p:attrNameLst>
                                          </p:cBhvr>
                                          <p:to>
                                            <p:strVal val="visible"/>
                                          </p:to>
                                        </p:set>
                                        <p:anim calcmode="lin" valueType="num">
                                          <p:cBhvr additive="base">
                                            <p:cTn id="129" dur="500"/>
                                            <p:tgtEl>
                                              <p:spTgt spid="126"/>
                                            </p:tgtEl>
                                            <p:attrNameLst>
                                              <p:attrName>ppt_x</p:attrName>
                                            </p:attrNameLst>
                                          </p:cBhvr>
                                          <p:tavLst>
                                            <p:tav tm="0">
                                              <p:val>
                                                <p:strVal val="#ppt_x-#ppt_w*1.125000"/>
                                              </p:val>
                                            </p:tav>
                                            <p:tav tm="100000">
                                              <p:val>
                                                <p:strVal val="#ppt_x"/>
                                              </p:val>
                                            </p:tav>
                                          </p:tavLst>
                                        </p:anim>
                                        <p:animEffect transition="in" filter="wipe(right)">
                                          <p:cBhvr>
                                            <p:cTn id="130" dur="500"/>
                                            <p:tgtEl>
                                              <p:spTgt spid="126"/>
                                            </p:tgtEl>
                                          </p:cBhvr>
                                        </p:animEffect>
                                      </p:childTnLst>
                                    </p:cTn>
                                  </p:par>
                                </p:childTnLst>
                              </p:cTn>
                            </p:par>
                          </p:childTnLst>
                        </p:cTn>
                      </p:par>
                      <p:par>
                        <p:cTn id="131" fill="hold">
                          <p:stCondLst>
                            <p:cond delay="indefinite"/>
                          </p:stCondLst>
                          <p:childTnLst>
                            <p:par>
                              <p:cTn id="132" fill="hold">
                                <p:stCondLst>
                                  <p:cond delay="0"/>
                                </p:stCondLst>
                                <p:childTnLst>
                                  <p:par>
                                    <p:cTn id="133" presetID="10" presetClass="entr" presetSubtype="0" fill="hold" grpId="0" nodeType="clickEffect">
                                      <p:stCondLst>
                                        <p:cond delay="0"/>
                                      </p:stCondLst>
                                      <p:childTnLst>
                                        <p:set>
                                          <p:cBhvr>
                                            <p:cTn id="134" dur="1" fill="hold">
                                              <p:stCondLst>
                                                <p:cond delay="0"/>
                                              </p:stCondLst>
                                            </p:cTn>
                                            <p:tgtEl>
                                              <p:spTgt spid="127"/>
                                            </p:tgtEl>
                                            <p:attrNameLst>
                                              <p:attrName>style.visibility</p:attrName>
                                            </p:attrNameLst>
                                          </p:cBhvr>
                                          <p:to>
                                            <p:strVal val="visible"/>
                                          </p:to>
                                        </p:set>
                                        <p:animEffect transition="in" filter="fade">
                                          <p:cBhvr>
                                            <p:cTn id="135" dur="500"/>
                                            <p:tgtEl>
                                              <p:spTgt spid="127"/>
                                            </p:tgtEl>
                                          </p:cBhvr>
                                        </p:animEffect>
                                      </p:childTnLst>
                                    </p:cTn>
                                  </p:par>
                                </p:childTnLst>
                              </p:cTn>
                            </p:par>
                          </p:childTnLst>
                        </p:cTn>
                      </p:par>
                      <p:par>
                        <p:cTn id="136" fill="hold">
                          <p:stCondLst>
                            <p:cond delay="indefinite"/>
                          </p:stCondLst>
                          <p:childTnLst>
                            <p:par>
                              <p:cTn id="137" fill="hold">
                                <p:stCondLst>
                                  <p:cond delay="0"/>
                                </p:stCondLst>
                                <p:childTnLst>
                                  <p:par>
                                    <p:cTn id="138" presetID="22" presetClass="entr" presetSubtype="8" fill="hold" grpId="0" nodeType="clickEffect">
                                      <p:stCondLst>
                                        <p:cond delay="0"/>
                                      </p:stCondLst>
                                      <p:childTnLst>
                                        <p:set>
                                          <p:cBhvr>
                                            <p:cTn id="139" dur="1" fill="hold">
                                              <p:stCondLst>
                                                <p:cond delay="0"/>
                                              </p:stCondLst>
                                            </p:cTn>
                                            <p:tgtEl>
                                              <p:spTgt spid="128"/>
                                            </p:tgtEl>
                                            <p:attrNameLst>
                                              <p:attrName>style.visibility</p:attrName>
                                            </p:attrNameLst>
                                          </p:cBhvr>
                                          <p:to>
                                            <p:strVal val="visible"/>
                                          </p:to>
                                        </p:set>
                                        <p:animEffect transition="in" filter="wipe(left)">
                                          <p:cBhvr>
                                            <p:cTn id="140" dur="1000"/>
                                            <p:tgtEl>
                                              <p:spTgt spid="1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91" grpId="0" animBg="1"/>
          <p:bldP spid="92" grpId="0" bldLvl="0" animBg="1"/>
          <p:bldP spid="93" grpId="0"/>
          <p:bldP spid="98" grpId="0" animBg="1"/>
          <p:bldP spid="99" grpId="0" bldLvl="0" animBg="1"/>
          <p:bldP spid="100" grpId="0"/>
          <p:bldP spid="105" grpId="0" animBg="1"/>
          <p:bldP spid="106" grpId="0" bldLvl="0" animBg="1"/>
          <p:bldP spid="107" grpId="0"/>
          <p:bldP spid="112" grpId="0" animBg="1"/>
          <p:bldP spid="113" grpId="0" bldLvl="0" animBg="1"/>
          <p:bldP spid="114" grpId="0"/>
          <p:bldP spid="119" grpId="0" animBg="1"/>
          <p:bldP spid="120" grpId="0" bldLvl="0" animBg="1"/>
          <p:bldP spid="121" grpId="0"/>
          <p:bldP spid="126" grpId="0" animBg="1"/>
          <p:bldP spid="127" grpId="0" bldLvl="0" animBg="1"/>
          <p:bldP spid="128" grpId="0"/>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文本框 88"/>
          <p:cNvSpPr txBox="1"/>
          <p:nvPr/>
        </p:nvSpPr>
        <p:spPr>
          <a:xfrm>
            <a:off x="4978342" y="1438186"/>
            <a:ext cx="2249805" cy="922020"/>
          </a:xfrm>
          <a:prstGeom prst="rect">
            <a:avLst/>
          </a:prstGeom>
          <a:noFill/>
        </p:spPr>
        <p:txBody>
          <a:bodyPr wrap="none" rtlCol="0">
            <a:spAutoFit/>
          </a:bodyPr>
          <a:p>
            <a:pPr algn="ctr"/>
            <a:r>
              <a:rPr kumimoji="1" lang="zh-CN" altLang="en-US" sz="5400" b="1" dirty="0">
                <a:solidFill>
                  <a:srgbClr val="C00000"/>
                </a:solidFill>
                <a:latin typeface="思源黑体 Normal" panose="020B0400000000000000" pitchFamily="34" charset="-122"/>
                <a:ea typeface="思源黑体 Normal" panose="020B0400000000000000" pitchFamily="34" charset="-122"/>
              </a:rPr>
              <a:t>第</a:t>
            </a:r>
            <a:r>
              <a:rPr kumimoji="1" lang="zh-CN" altLang="en-US" sz="5400" b="1" dirty="0">
                <a:solidFill>
                  <a:srgbClr val="C00000"/>
                </a:solidFill>
                <a:latin typeface="思源黑体 Normal" panose="020B0400000000000000" pitchFamily="34" charset="-122"/>
                <a:ea typeface="思源黑体 Normal" panose="020B0400000000000000" pitchFamily="34" charset="-122"/>
              </a:rPr>
              <a:t>四章</a:t>
            </a:r>
            <a:endParaRPr kumimoji="1" lang="zh-CN" altLang="en-US" sz="5400" b="1" dirty="0">
              <a:solidFill>
                <a:srgbClr val="C00000"/>
              </a:solidFill>
              <a:latin typeface="思源黑体 Normal" panose="020B0400000000000000" pitchFamily="34" charset="-122"/>
              <a:ea typeface="思源黑体 Normal" panose="020B0400000000000000" pitchFamily="34" charset="-122"/>
            </a:endParaRPr>
          </a:p>
        </p:txBody>
      </p:sp>
      <p:sp>
        <p:nvSpPr>
          <p:cNvPr id="92" name="TextBox 38">
            <a:hlinkClick r:id="" action="ppaction://hlinkshowjump?jump=nextslide"/>
          </p:cNvPr>
          <p:cNvSpPr txBox="1">
            <a:spLocks noChangeArrowheads="1"/>
          </p:cNvSpPr>
          <p:nvPr/>
        </p:nvSpPr>
        <p:spPr bwMode="auto">
          <a:xfrm>
            <a:off x="1667510" y="2517775"/>
            <a:ext cx="9321800" cy="1106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lvl="0" algn="ctr" eaLnBrk="1" hangingPunct="1">
              <a:defRPr/>
            </a:pPr>
            <a:r>
              <a:rPr lang="zh-CN" altLang="en-US" sz="6600" dirty="0">
                <a:solidFill>
                  <a:srgbClr val="C00000"/>
                </a:solidFill>
                <a:latin typeface="思源黑体 Normal" panose="020B0400000000000000" pitchFamily="34" charset="-122"/>
                <a:ea typeface="思源黑体 Normal" panose="020B0400000000000000" pitchFamily="34" charset="-122"/>
              </a:rPr>
              <a:t>入团志愿书</a:t>
            </a:r>
            <a:r>
              <a:rPr lang="en-US" altLang="zh-CN" sz="6600" dirty="0">
                <a:solidFill>
                  <a:srgbClr val="C00000"/>
                </a:solidFill>
                <a:latin typeface="思源黑体 Normal" panose="020B0400000000000000" pitchFamily="34" charset="-122"/>
                <a:ea typeface="思源黑体 Normal" panose="020B0400000000000000" pitchFamily="34" charset="-122"/>
              </a:rPr>
              <a:t>/</a:t>
            </a:r>
            <a:r>
              <a:rPr lang="zh-CN" altLang="en-US" sz="6600" dirty="0">
                <a:solidFill>
                  <a:srgbClr val="C00000"/>
                </a:solidFill>
                <a:latin typeface="思源黑体 Normal" panose="020B0400000000000000" pitchFamily="34" charset="-122"/>
                <a:ea typeface="思源黑体 Normal" panose="020B0400000000000000" pitchFamily="34" charset="-122"/>
              </a:rPr>
              <a:t>团员证填写</a:t>
            </a:r>
            <a:endParaRPr lang="zh-CN" altLang="en-US" sz="6600" dirty="0">
              <a:solidFill>
                <a:srgbClr val="C00000"/>
              </a:solidFill>
              <a:latin typeface="思源黑体 Normal" panose="020B0400000000000000" pitchFamily="34" charset="-122"/>
              <a:ea typeface="思源黑体 Normal" panose="020B0400000000000000" pitchFamily="34" charset="-122"/>
            </a:endParaRPr>
          </a:p>
        </p:txBody>
      </p:sp>
      <p:sp>
        <p:nvSpPr>
          <p:cNvPr id="91" name="文本框 90"/>
          <p:cNvSpPr txBox="1"/>
          <p:nvPr/>
        </p:nvSpPr>
        <p:spPr>
          <a:xfrm>
            <a:off x="2762402" y="3718560"/>
            <a:ext cx="6698361" cy="737235"/>
          </a:xfrm>
          <a:prstGeom prst="rect">
            <a:avLst/>
          </a:prstGeom>
          <a:noFill/>
        </p:spPr>
        <p:txBody>
          <a:bodyPr wrap="square" rtlCol="0">
            <a:spAutoFit/>
          </a:bodyPr>
          <a:p>
            <a:pPr algn="ctr">
              <a:lnSpc>
                <a:spcPct val="150000"/>
              </a:lnSpc>
            </a:pPr>
            <a:r>
              <a:rPr kumimoji="1" lang="zh-CN" altLang="en-US" sz="1400" b="1" dirty="0">
                <a:solidFill>
                  <a:srgbClr val="C00000"/>
                </a:solidFill>
                <a:latin typeface="思源黑体 Normal" panose="020B0400000000000000" pitchFamily="34" charset="-122"/>
                <a:ea typeface="思源黑体 Normal" panose="020B0400000000000000" pitchFamily="34" charset="-122"/>
              </a:rPr>
              <a:t>共青团是党的有力的后备军，是中国青少年最先进的组织，真正有理想有抱负的青少年应该争取加入到青少年自己的先进组织中来</a:t>
            </a:r>
            <a:endParaRPr kumimoji="1" lang="zh-CN" altLang="en-US" sz="1400" b="1" dirty="0">
              <a:solidFill>
                <a:srgbClr val="C00000"/>
              </a:solidFill>
              <a:latin typeface="思源黑体 Normal" panose="020B0400000000000000" pitchFamily="34" charset="-122"/>
              <a:ea typeface="思源黑体 Normal"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randombar(horizontal)">
                                      <p:cBhvr>
                                        <p:cTn id="7" dur="500"/>
                                        <p:tgtEl>
                                          <p:spTgt spid="89"/>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92"/>
                                        </p:tgtEl>
                                        <p:attrNameLst>
                                          <p:attrName>style.visibility</p:attrName>
                                        </p:attrNameLst>
                                      </p:cBhvr>
                                      <p:to>
                                        <p:strVal val="visible"/>
                                      </p:to>
                                    </p:set>
                                    <p:animEffect transition="in" filter="barn(inVertical)">
                                      <p:cBhvr>
                                        <p:cTn id="12" dur="500"/>
                                        <p:tgtEl>
                                          <p:spTgt spid="92"/>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4" fill="hold" grpId="0" nodeType="clickEffect">
                                  <p:stCondLst>
                                    <p:cond delay="0"/>
                                  </p:stCondLst>
                                  <p:childTnLst>
                                    <p:set>
                                      <p:cBhvr>
                                        <p:cTn id="16" dur="1" fill="hold">
                                          <p:stCondLst>
                                            <p:cond delay="0"/>
                                          </p:stCondLst>
                                        </p:cTn>
                                        <p:tgtEl>
                                          <p:spTgt spid="91"/>
                                        </p:tgtEl>
                                        <p:attrNameLst>
                                          <p:attrName>style.visibility</p:attrName>
                                        </p:attrNameLst>
                                      </p:cBhvr>
                                      <p:to>
                                        <p:strVal val="visible"/>
                                      </p:to>
                                    </p:set>
                                    <p:anim calcmode="lin" valueType="num">
                                      <p:cBhvr additive="base">
                                        <p:cTn id="17" dur="500"/>
                                        <p:tgtEl>
                                          <p:spTgt spid="91"/>
                                        </p:tgtEl>
                                        <p:attrNameLst>
                                          <p:attrName>ppt_y</p:attrName>
                                        </p:attrNameLst>
                                      </p:cBhvr>
                                      <p:tavLst>
                                        <p:tav tm="0">
                                          <p:val>
                                            <p:strVal val="#ppt_y+#ppt_h*1.125000"/>
                                          </p:val>
                                        </p:tav>
                                        <p:tav tm="100000">
                                          <p:val>
                                            <p:strVal val="#ppt_y"/>
                                          </p:val>
                                        </p:tav>
                                      </p:tavLst>
                                    </p:anim>
                                    <p:animEffect transition="in" filter="wipe(up)">
                                      <p:cBhvr>
                                        <p:cTn id="18"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P spid="92" grpId="0"/>
      <p:bldP spid="9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itds6"/>
          <p:cNvSpPr/>
          <p:nvPr/>
        </p:nvSpPr>
        <p:spPr>
          <a:xfrm>
            <a:off x="4114800" y="509239"/>
            <a:ext cx="3962400" cy="523220"/>
          </a:xfrm>
          <a:prstGeom prst="rect">
            <a:avLst/>
          </a:prstGeom>
        </p:spPr>
        <p:txBody>
          <a:bodyPr wrap="square">
            <a:spAutoFit/>
          </a:bodyPr>
          <a:lstStyle/>
          <a:p>
            <a:pPr algn="ctr" defTabSz="593725"/>
            <a:r>
              <a:rPr lang="zh-CN" altLang="en-US" sz="280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rPr>
              <a:t>入团志愿书</a:t>
            </a:r>
            <a:endParaRPr lang="zh-CN" altLang="en-US" sz="280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grpSp>
        <p:nvGrpSpPr>
          <p:cNvPr id="6" name="Group 4"/>
          <p:cNvGrpSpPr>
            <a:grpSpLocks noChangeAspect="1"/>
          </p:cNvGrpSpPr>
          <p:nvPr/>
        </p:nvGrpSpPr>
        <p:grpSpPr bwMode="auto">
          <a:xfrm flipH="1">
            <a:off x="4034264" y="377112"/>
            <a:ext cx="316225" cy="700869"/>
            <a:chOff x="1" y="-20"/>
            <a:chExt cx="1137" cy="2520"/>
          </a:xfrm>
          <a:gradFill>
            <a:gsLst>
              <a:gs pos="0">
                <a:srgbClr val="C00000"/>
              </a:gs>
              <a:gs pos="100000">
                <a:srgbClr val="F3D693">
                  <a:alpha val="1000"/>
                </a:srgbClr>
              </a:gs>
            </a:gsLst>
            <a:lin ang="5400000" scaled="1"/>
          </a:gradFill>
        </p:grpSpPr>
        <p:sp>
          <p:nvSpPr>
            <p:cNvPr id="7" name="Freeform 5"/>
            <p:cNvSpPr/>
            <p:nvPr/>
          </p:nvSpPr>
          <p:spPr bwMode="auto">
            <a:xfrm>
              <a:off x="80" y="2302"/>
              <a:ext cx="295" cy="198"/>
            </a:xfrm>
            <a:custGeom>
              <a:avLst/>
              <a:gdLst>
                <a:gd name="T0" fmla="*/ 110 w 180"/>
                <a:gd name="T1" fmla="*/ 76 h 121"/>
                <a:gd name="T2" fmla="*/ 2 w 180"/>
                <a:gd name="T3" fmla="*/ 86 h 121"/>
                <a:gd name="T4" fmla="*/ 180 w 180"/>
                <a:gd name="T5" fmla="*/ 48 h 121"/>
                <a:gd name="T6" fmla="*/ 7 w 180"/>
                <a:gd name="T7" fmla="*/ 65 h 121"/>
                <a:gd name="T8" fmla="*/ 4 w 180"/>
                <a:gd name="T9" fmla="*/ 70 h 121"/>
                <a:gd name="T10" fmla="*/ 110 w 180"/>
                <a:gd name="T11" fmla="*/ 76 h 121"/>
              </a:gdLst>
              <a:ahLst/>
              <a:cxnLst>
                <a:cxn ang="0">
                  <a:pos x="T0" y="T1"/>
                </a:cxn>
                <a:cxn ang="0">
                  <a:pos x="T2" y="T3"/>
                </a:cxn>
                <a:cxn ang="0">
                  <a:pos x="T4" y="T5"/>
                </a:cxn>
                <a:cxn ang="0">
                  <a:pos x="T6" y="T7"/>
                </a:cxn>
                <a:cxn ang="0">
                  <a:pos x="T8" y="T9"/>
                </a:cxn>
                <a:cxn ang="0">
                  <a:pos x="T10" y="T11"/>
                </a:cxn>
              </a:cxnLst>
              <a:rect l="0" t="0" r="r" b="b"/>
              <a:pathLst>
                <a:path w="180" h="121">
                  <a:moveTo>
                    <a:pt x="110" y="76"/>
                  </a:moveTo>
                  <a:cubicBezTo>
                    <a:pt x="68" y="96"/>
                    <a:pt x="0" y="85"/>
                    <a:pt x="2" y="86"/>
                  </a:cubicBezTo>
                  <a:cubicBezTo>
                    <a:pt x="72" y="121"/>
                    <a:pt x="154" y="108"/>
                    <a:pt x="180" y="48"/>
                  </a:cubicBezTo>
                  <a:cubicBezTo>
                    <a:pt x="90" y="54"/>
                    <a:pt x="57" y="0"/>
                    <a:pt x="7" y="65"/>
                  </a:cubicBezTo>
                  <a:cubicBezTo>
                    <a:pt x="6" y="67"/>
                    <a:pt x="5" y="69"/>
                    <a:pt x="4" y="70"/>
                  </a:cubicBezTo>
                  <a:cubicBezTo>
                    <a:pt x="1" y="74"/>
                    <a:pt x="57" y="81"/>
                    <a:pt x="110"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 name="Freeform 6"/>
            <p:cNvSpPr/>
            <p:nvPr/>
          </p:nvSpPr>
          <p:spPr bwMode="auto">
            <a:xfrm>
              <a:off x="87" y="2185"/>
              <a:ext cx="211" cy="207"/>
            </a:xfrm>
            <a:custGeom>
              <a:avLst/>
              <a:gdLst>
                <a:gd name="T0" fmla="*/ 129 w 129"/>
                <a:gd name="T1" fmla="*/ 13 h 126"/>
                <a:gd name="T2" fmla="*/ 83 w 129"/>
                <a:gd name="T3" fmla="*/ 100 h 126"/>
                <a:gd name="T4" fmla="*/ 50 w 129"/>
                <a:gd name="T5" fmla="*/ 96 h 126"/>
                <a:gd name="T6" fmla="*/ 83 w 129"/>
                <a:gd name="T7" fmla="*/ 36 h 126"/>
                <a:gd name="T8" fmla="*/ 33 w 129"/>
                <a:gd name="T9" fmla="*/ 100 h 126"/>
                <a:gd name="T10" fmla="*/ 3 w 129"/>
                <a:gd name="T11" fmla="*/ 126 h 126"/>
                <a:gd name="T12" fmla="*/ 129 w 129"/>
                <a:gd name="T13" fmla="*/ 13 h 126"/>
              </a:gdLst>
              <a:ahLst/>
              <a:cxnLst>
                <a:cxn ang="0">
                  <a:pos x="T0" y="T1"/>
                </a:cxn>
                <a:cxn ang="0">
                  <a:pos x="T2" y="T3"/>
                </a:cxn>
                <a:cxn ang="0">
                  <a:pos x="T4" y="T5"/>
                </a:cxn>
                <a:cxn ang="0">
                  <a:pos x="T6" y="T7"/>
                </a:cxn>
                <a:cxn ang="0">
                  <a:pos x="T8" y="T9"/>
                </a:cxn>
                <a:cxn ang="0">
                  <a:pos x="T10" y="T11"/>
                </a:cxn>
                <a:cxn ang="0">
                  <a:pos x="T12" y="T13"/>
                </a:cxn>
              </a:cxnLst>
              <a:rect l="0" t="0" r="r" b="b"/>
              <a:pathLst>
                <a:path w="129" h="126">
                  <a:moveTo>
                    <a:pt x="129" y="13"/>
                  </a:moveTo>
                  <a:cubicBezTo>
                    <a:pt x="86" y="64"/>
                    <a:pt x="110" y="78"/>
                    <a:pt x="83" y="100"/>
                  </a:cubicBezTo>
                  <a:cubicBezTo>
                    <a:pt x="72" y="97"/>
                    <a:pt x="61" y="94"/>
                    <a:pt x="50" y="96"/>
                  </a:cubicBezTo>
                  <a:cubicBezTo>
                    <a:pt x="58" y="59"/>
                    <a:pt x="86" y="35"/>
                    <a:pt x="83" y="36"/>
                  </a:cubicBezTo>
                  <a:cubicBezTo>
                    <a:pt x="81" y="36"/>
                    <a:pt x="43" y="61"/>
                    <a:pt x="33" y="100"/>
                  </a:cubicBezTo>
                  <a:cubicBezTo>
                    <a:pt x="21" y="105"/>
                    <a:pt x="12" y="115"/>
                    <a:pt x="3" y="126"/>
                  </a:cubicBezTo>
                  <a:cubicBezTo>
                    <a:pt x="0" y="49"/>
                    <a:pt x="69" y="0"/>
                    <a:pt x="12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9" name="Freeform 7"/>
            <p:cNvSpPr/>
            <p:nvPr/>
          </p:nvSpPr>
          <p:spPr bwMode="auto">
            <a:xfrm>
              <a:off x="1" y="2401"/>
              <a:ext cx="133" cy="36"/>
            </a:xfrm>
            <a:custGeom>
              <a:avLst/>
              <a:gdLst>
                <a:gd name="T0" fmla="*/ 81 w 81"/>
                <a:gd name="T1" fmla="*/ 22 h 22"/>
                <a:gd name="T2" fmla="*/ 30 w 81"/>
                <a:gd name="T3" fmla="*/ 14 h 22"/>
                <a:gd name="T4" fmla="*/ 53 w 81"/>
                <a:gd name="T5" fmla="*/ 0 h 22"/>
                <a:gd name="T6" fmla="*/ 0 w 81"/>
                <a:gd name="T7" fmla="*/ 16 h 22"/>
                <a:gd name="T8" fmla="*/ 3 w 81"/>
                <a:gd name="T9" fmla="*/ 18 h 22"/>
                <a:gd name="T10" fmla="*/ 81 w 81"/>
                <a:gd name="T11" fmla="*/ 22 h 22"/>
              </a:gdLst>
              <a:ahLst/>
              <a:cxnLst>
                <a:cxn ang="0">
                  <a:pos x="T0" y="T1"/>
                </a:cxn>
                <a:cxn ang="0">
                  <a:pos x="T2" y="T3"/>
                </a:cxn>
                <a:cxn ang="0">
                  <a:pos x="T4" y="T5"/>
                </a:cxn>
                <a:cxn ang="0">
                  <a:pos x="T6" y="T7"/>
                </a:cxn>
                <a:cxn ang="0">
                  <a:pos x="T8" y="T9"/>
                </a:cxn>
                <a:cxn ang="0">
                  <a:pos x="T10" y="T11"/>
                </a:cxn>
              </a:cxnLst>
              <a:rect l="0" t="0" r="r" b="b"/>
              <a:pathLst>
                <a:path w="81" h="22">
                  <a:moveTo>
                    <a:pt x="81" y="22"/>
                  </a:moveTo>
                  <a:cubicBezTo>
                    <a:pt x="64" y="19"/>
                    <a:pt x="46" y="17"/>
                    <a:pt x="30" y="14"/>
                  </a:cubicBezTo>
                  <a:cubicBezTo>
                    <a:pt x="37" y="11"/>
                    <a:pt x="47" y="8"/>
                    <a:pt x="53" y="0"/>
                  </a:cubicBezTo>
                  <a:cubicBezTo>
                    <a:pt x="37" y="9"/>
                    <a:pt x="18" y="11"/>
                    <a:pt x="0" y="16"/>
                  </a:cubicBezTo>
                  <a:cubicBezTo>
                    <a:pt x="0" y="17"/>
                    <a:pt x="0" y="18"/>
                    <a:pt x="3" y="18"/>
                  </a:cubicBezTo>
                  <a:cubicBezTo>
                    <a:pt x="27" y="20"/>
                    <a:pt x="58" y="22"/>
                    <a:pt x="8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0" name="Freeform 8"/>
            <p:cNvSpPr/>
            <p:nvPr/>
          </p:nvSpPr>
          <p:spPr bwMode="auto">
            <a:xfrm>
              <a:off x="316" y="2199"/>
              <a:ext cx="274" cy="186"/>
            </a:xfrm>
            <a:custGeom>
              <a:avLst/>
              <a:gdLst>
                <a:gd name="T0" fmla="*/ 105 w 167"/>
                <a:gd name="T1" fmla="*/ 63 h 114"/>
                <a:gd name="T2" fmla="*/ 3 w 167"/>
                <a:gd name="T3" fmla="*/ 93 h 114"/>
                <a:gd name="T4" fmla="*/ 167 w 167"/>
                <a:gd name="T5" fmla="*/ 24 h 114"/>
                <a:gd name="T6" fmla="*/ 4 w 167"/>
                <a:gd name="T7" fmla="*/ 72 h 114"/>
                <a:gd name="T8" fmla="*/ 2 w 167"/>
                <a:gd name="T9" fmla="*/ 77 h 114"/>
                <a:gd name="T10" fmla="*/ 105 w 167"/>
                <a:gd name="T11" fmla="*/ 63 h 114"/>
              </a:gdLst>
              <a:ahLst/>
              <a:cxnLst>
                <a:cxn ang="0">
                  <a:pos x="T0" y="T1"/>
                </a:cxn>
                <a:cxn ang="0">
                  <a:pos x="T2" y="T3"/>
                </a:cxn>
                <a:cxn ang="0">
                  <a:pos x="T4" y="T5"/>
                </a:cxn>
                <a:cxn ang="0">
                  <a:pos x="T6" y="T7"/>
                </a:cxn>
                <a:cxn ang="0">
                  <a:pos x="T8" y="T9"/>
                </a:cxn>
                <a:cxn ang="0">
                  <a:pos x="T10" y="T11"/>
                </a:cxn>
              </a:cxnLst>
              <a:rect l="0" t="0" r="r" b="b"/>
              <a:pathLst>
                <a:path w="167" h="114">
                  <a:moveTo>
                    <a:pt x="105" y="63"/>
                  </a:moveTo>
                  <a:cubicBezTo>
                    <a:pt x="68" y="90"/>
                    <a:pt x="1" y="92"/>
                    <a:pt x="3" y="93"/>
                  </a:cubicBezTo>
                  <a:cubicBezTo>
                    <a:pt x="77" y="114"/>
                    <a:pt x="154" y="86"/>
                    <a:pt x="167" y="24"/>
                  </a:cubicBezTo>
                  <a:cubicBezTo>
                    <a:pt x="82" y="46"/>
                    <a:pt x="40" y="0"/>
                    <a:pt x="4" y="72"/>
                  </a:cubicBezTo>
                  <a:cubicBezTo>
                    <a:pt x="3" y="74"/>
                    <a:pt x="3" y="76"/>
                    <a:pt x="2" y="77"/>
                  </a:cubicBezTo>
                  <a:cubicBezTo>
                    <a:pt x="0" y="82"/>
                    <a:pt x="55" y="78"/>
                    <a:pt x="105"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1" name="Freeform 9"/>
            <p:cNvSpPr/>
            <p:nvPr/>
          </p:nvSpPr>
          <p:spPr bwMode="auto">
            <a:xfrm>
              <a:off x="292" y="2082"/>
              <a:ext cx="191" cy="218"/>
            </a:xfrm>
            <a:custGeom>
              <a:avLst/>
              <a:gdLst>
                <a:gd name="T0" fmla="*/ 117 w 117"/>
                <a:gd name="T1" fmla="*/ 1 h 133"/>
                <a:gd name="T2" fmla="*/ 90 w 117"/>
                <a:gd name="T3" fmla="*/ 94 h 133"/>
                <a:gd name="T4" fmla="*/ 56 w 117"/>
                <a:gd name="T5" fmla="*/ 95 h 133"/>
                <a:gd name="T6" fmla="*/ 78 w 117"/>
                <a:gd name="T7" fmla="*/ 32 h 133"/>
                <a:gd name="T8" fmla="*/ 41 w 117"/>
                <a:gd name="T9" fmla="*/ 103 h 133"/>
                <a:gd name="T10" fmla="*/ 17 w 117"/>
                <a:gd name="T11" fmla="*/ 133 h 133"/>
                <a:gd name="T12" fmla="*/ 117 w 117"/>
                <a:gd name="T13" fmla="*/ 1 h 133"/>
              </a:gdLst>
              <a:ahLst/>
              <a:cxnLst>
                <a:cxn ang="0">
                  <a:pos x="T0" y="T1"/>
                </a:cxn>
                <a:cxn ang="0">
                  <a:pos x="T2" y="T3"/>
                </a:cxn>
                <a:cxn ang="0">
                  <a:pos x="T4" y="T5"/>
                </a:cxn>
                <a:cxn ang="0">
                  <a:pos x="T6" y="T7"/>
                </a:cxn>
                <a:cxn ang="0">
                  <a:pos x="T8" y="T9"/>
                </a:cxn>
                <a:cxn ang="0">
                  <a:pos x="T10" y="T11"/>
                </a:cxn>
                <a:cxn ang="0">
                  <a:pos x="T12" y="T13"/>
                </a:cxn>
              </a:cxnLst>
              <a:rect l="0" t="0" r="r" b="b"/>
              <a:pathLst>
                <a:path w="117" h="133">
                  <a:moveTo>
                    <a:pt x="117" y="1"/>
                  </a:moveTo>
                  <a:cubicBezTo>
                    <a:pt x="86" y="59"/>
                    <a:pt x="111" y="67"/>
                    <a:pt x="90" y="94"/>
                  </a:cubicBezTo>
                  <a:cubicBezTo>
                    <a:pt x="78" y="92"/>
                    <a:pt x="67" y="92"/>
                    <a:pt x="56" y="95"/>
                  </a:cubicBezTo>
                  <a:cubicBezTo>
                    <a:pt x="58" y="59"/>
                    <a:pt x="80" y="30"/>
                    <a:pt x="78" y="32"/>
                  </a:cubicBezTo>
                  <a:cubicBezTo>
                    <a:pt x="75" y="33"/>
                    <a:pt x="43" y="63"/>
                    <a:pt x="41" y="103"/>
                  </a:cubicBezTo>
                  <a:cubicBezTo>
                    <a:pt x="31" y="110"/>
                    <a:pt x="23" y="121"/>
                    <a:pt x="17" y="133"/>
                  </a:cubicBezTo>
                  <a:cubicBezTo>
                    <a:pt x="0" y="59"/>
                    <a:pt x="57" y="0"/>
                    <a:pt x="1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2" name="Freeform 10"/>
            <p:cNvSpPr/>
            <p:nvPr/>
          </p:nvSpPr>
          <p:spPr bwMode="auto">
            <a:xfrm>
              <a:off x="239" y="2310"/>
              <a:ext cx="131" cy="46"/>
            </a:xfrm>
            <a:custGeom>
              <a:avLst/>
              <a:gdLst>
                <a:gd name="T0" fmla="*/ 80 w 80"/>
                <a:gd name="T1" fmla="*/ 16 h 28"/>
                <a:gd name="T2" fmla="*/ 29 w 80"/>
                <a:gd name="T3" fmla="*/ 18 h 28"/>
                <a:gd name="T4" fmla="*/ 48 w 80"/>
                <a:gd name="T5" fmla="*/ 0 h 28"/>
                <a:gd name="T6" fmla="*/ 1 w 80"/>
                <a:gd name="T7" fmla="*/ 26 h 28"/>
                <a:gd name="T8" fmla="*/ 3 w 80"/>
                <a:gd name="T9" fmla="*/ 27 h 28"/>
                <a:gd name="T10" fmla="*/ 80 w 80"/>
                <a:gd name="T11" fmla="*/ 16 h 28"/>
              </a:gdLst>
              <a:ahLst/>
              <a:cxnLst>
                <a:cxn ang="0">
                  <a:pos x="T0" y="T1"/>
                </a:cxn>
                <a:cxn ang="0">
                  <a:pos x="T2" y="T3"/>
                </a:cxn>
                <a:cxn ang="0">
                  <a:pos x="T4" y="T5"/>
                </a:cxn>
                <a:cxn ang="0">
                  <a:pos x="T6" y="T7"/>
                </a:cxn>
                <a:cxn ang="0">
                  <a:pos x="T8" y="T9"/>
                </a:cxn>
                <a:cxn ang="0">
                  <a:pos x="T10" y="T11"/>
                </a:cxn>
              </a:cxnLst>
              <a:rect l="0" t="0" r="r" b="b"/>
              <a:pathLst>
                <a:path w="80" h="28">
                  <a:moveTo>
                    <a:pt x="80" y="16"/>
                  </a:moveTo>
                  <a:cubicBezTo>
                    <a:pt x="63" y="17"/>
                    <a:pt x="45" y="18"/>
                    <a:pt x="29" y="18"/>
                  </a:cubicBezTo>
                  <a:cubicBezTo>
                    <a:pt x="35" y="14"/>
                    <a:pt x="44" y="9"/>
                    <a:pt x="48" y="0"/>
                  </a:cubicBezTo>
                  <a:cubicBezTo>
                    <a:pt x="34" y="12"/>
                    <a:pt x="17" y="17"/>
                    <a:pt x="1" y="26"/>
                  </a:cubicBezTo>
                  <a:cubicBezTo>
                    <a:pt x="0" y="27"/>
                    <a:pt x="1" y="28"/>
                    <a:pt x="3" y="27"/>
                  </a:cubicBezTo>
                  <a:cubicBezTo>
                    <a:pt x="27" y="25"/>
                    <a:pt x="57" y="20"/>
                    <a:pt x="8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3" name="Freeform 11"/>
            <p:cNvSpPr/>
            <p:nvPr/>
          </p:nvSpPr>
          <p:spPr bwMode="auto">
            <a:xfrm>
              <a:off x="526" y="2056"/>
              <a:ext cx="246" cy="170"/>
            </a:xfrm>
            <a:custGeom>
              <a:avLst/>
              <a:gdLst>
                <a:gd name="T0" fmla="*/ 98 w 150"/>
                <a:gd name="T1" fmla="*/ 49 h 104"/>
                <a:gd name="T2" fmla="*/ 6 w 150"/>
                <a:gd name="T3" fmla="*/ 97 h 104"/>
                <a:gd name="T4" fmla="*/ 150 w 150"/>
                <a:gd name="T5" fmla="*/ 0 h 104"/>
                <a:gd name="T6" fmla="*/ 3 w 150"/>
                <a:gd name="T7" fmla="*/ 77 h 104"/>
                <a:gd name="T8" fmla="*/ 1 w 150"/>
                <a:gd name="T9" fmla="*/ 82 h 104"/>
                <a:gd name="T10" fmla="*/ 98 w 150"/>
                <a:gd name="T11" fmla="*/ 49 h 104"/>
              </a:gdLst>
              <a:ahLst/>
              <a:cxnLst>
                <a:cxn ang="0">
                  <a:pos x="T0" y="T1"/>
                </a:cxn>
                <a:cxn ang="0">
                  <a:pos x="T2" y="T3"/>
                </a:cxn>
                <a:cxn ang="0">
                  <a:pos x="T4" y="T5"/>
                </a:cxn>
                <a:cxn ang="0">
                  <a:pos x="T6" y="T7"/>
                </a:cxn>
                <a:cxn ang="0">
                  <a:pos x="T8" y="T9"/>
                </a:cxn>
                <a:cxn ang="0">
                  <a:pos x="T10" y="T11"/>
                </a:cxn>
              </a:cxnLst>
              <a:rect l="0" t="0" r="r" b="b"/>
              <a:pathLst>
                <a:path w="150" h="104">
                  <a:moveTo>
                    <a:pt x="98" y="49"/>
                  </a:moveTo>
                  <a:cubicBezTo>
                    <a:pt x="67" y="83"/>
                    <a:pt x="3" y="96"/>
                    <a:pt x="6" y="97"/>
                  </a:cubicBezTo>
                  <a:cubicBezTo>
                    <a:pt x="80" y="104"/>
                    <a:pt x="149" y="63"/>
                    <a:pt x="150" y="0"/>
                  </a:cubicBezTo>
                  <a:cubicBezTo>
                    <a:pt x="73" y="37"/>
                    <a:pt x="24" y="1"/>
                    <a:pt x="3" y="77"/>
                  </a:cubicBezTo>
                  <a:cubicBezTo>
                    <a:pt x="2" y="79"/>
                    <a:pt x="2" y="80"/>
                    <a:pt x="1" y="82"/>
                  </a:cubicBezTo>
                  <a:cubicBezTo>
                    <a:pt x="0" y="87"/>
                    <a:pt x="53" y="73"/>
                    <a:pt x="9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4" name="Freeform 12"/>
            <p:cNvSpPr/>
            <p:nvPr/>
          </p:nvSpPr>
          <p:spPr bwMode="auto">
            <a:xfrm>
              <a:off x="475" y="1929"/>
              <a:ext cx="177" cy="237"/>
            </a:xfrm>
            <a:custGeom>
              <a:avLst/>
              <a:gdLst>
                <a:gd name="T0" fmla="*/ 102 w 108"/>
                <a:gd name="T1" fmla="*/ 0 h 145"/>
                <a:gd name="T2" fmla="*/ 92 w 108"/>
                <a:gd name="T3" fmla="*/ 95 h 145"/>
                <a:gd name="T4" fmla="*/ 61 w 108"/>
                <a:gd name="T5" fmla="*/ 102 h 145"/>
                <a:gd name="T6" fmla="*/ 69 w 108"/>
                <a:gd name="T7" fmla="*/ 37 h 145"/>
                <a:gd name="T8" fmla="*/ 47 w 108"/>
                <a:gd name="T9" fmla="*/ 112 h 145"/>
                <a:gd name="T10" fmla="*/ 30 w 108"/>
                <a:gd name="T11" fmla="*/ 145 h 145"/>
                <a:gd name="T12" fmla="*/ 102 w 10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108" h="145">
                  <a:moveTo>
                    <a:pt x="102" y="0"/>
                  </a:moveTo>
                  <a:cubicBezTo>
                    <a:pt x="82" y="61"/>
                    <a:pt x="108" y="65"/>
                    <a:pt x="92" y="95"/>
                  </a:cubicBezTo>
                  <a:cubicBezTo>
                    <a:pt x="81" y="95"/>
                    <a:pt x="70" y="97"/>
                    <a:pt x="61" y="102"/>
                  </a:cubicBezTo>
                  <a:cubicBezTo>
                    <a:pt x="55" y="67"/>
                    <a:pt x="71" y="35"/>
                    <a:pt x="69" y="37"/>
                  </a:cubicBezTo>
                  <a:cubicBezTo>
                    <a:pt x="67" y="39"/>
                    <a:pt x="42" y="74"/>
                    <a:pt x="47" y="112"/>
                  </a:cubicBezTo>
                  <a:cubicBezTo>
                    <a:pt x="39" y="121"/>
                    <a:pt x="34" y="133"/>
                    <a:pt x="30" y="145"/>
                  </a:cubicBezTo>
                  <a:cubicBezTo>
                    <a:pt x="0" y="78"/>
                    <a:pt x="44" y="1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5" name="Freeform 13"/>
            <p:cNvSpPr/>
            <p:nvPr/>
          </p:nvSpPr>
          <p:spPr bwMode="auto">
            <a:xfrm>
              <a:off x="457" y="2176"/>
              <a:ext cx="122" cy="59"/>
            </a:xfrm>
            <a:custGeom>
              <a:avLst/>
              <a:gdLst>
                <a:gd name="T0" fmla="*/ 74 w 74"/>
                <a:gd name="T1" fmla="*/ 10 h 36"/>
                <a:gd name="T2" fmla="*/ 26 w 74"/>
                <a:gd name="T3" fmla="*/ 21 h 36"/>
                <a:gd name="T4" fmla="*/ 41 w 74"/>
                <a:gd name="T5" fmla="*/ 0 h 36"/>
                <a:gd name="T6" fmla="*/ 0 w 74"/>
                <a:gd name="T7" fmla="*/ 34 h 36"/>
                <a:gd name="T8" fmla="*/ 3 w 74"/>
                <a:gd name="T9" fmla="*/ 35 h 36"/>
                <a:gd name="T10" fmla="*/ 74 w 74"/>
                <a:gd name="T11" fmla="*/ 10 h 36"/>
              </a:gdLst>
              <a:ahLst/>
              <a:cxnLst>
                <a:cxn ang="0">
                  <a:pos x="T0" y="T1"/>
                </a:cxn>
                <a:cxn ang="0">
                  <a:pos x="T2" y="T3"/>
                </a:cxn>
                <a:cxn ang="0">
                  <a:pos x="T4" y="T5"/>
                </a:cxn>
                <a:cxn ang="0">
                  <a:pos x="T6" y="T7"/>
                </a:cxn>
                <a:cxn ang="0">
                  <a:pos x="T8" y="T9"/>
                </a:cxn>
                <a:cxn ang="0">
                  <a:pos x="T10" y="T11"/>
                </a:cxn>
              </a:cxnLst>
              <a:rect l="0" t="0" r="r" b="b"/>
              <a:pathLst>
                <a:path w="74" h="36">
                  <a:moveTo>
                    <a:pt x="74" y="10"/>
                  </a:moveTo>
                  <a:cubicBezTo>
                    <a:pt x="58" y="14"/>
                    <a:pt x="41" y="19"/>
                    <a:pt x="26" y="21"/>
                  </a:cubicBezTo>
                  <a:cubicBezTo>
                    <a:pt x="31" y="17"/>
                    <a:pt x="39" y="10"/>
                    <a:pt x="41" y="0"/>
                  </a:cubicBezTo>
                  <a:cubicBezTo>
                    <a:pt x="30" y="14"/>
                    <a:pt x="14" y="23"/>
                    <a:pt x="0" y="34"/>
                  </a:cubicBezTo>
                  <a:cubicBezTo>
                    <a:pt x="0" y="35"/>
                    <a:pt x="1" y="36"/>
                    <a:pt x="3" y="35"/>
                  </a:cubicBezTo>
                  <a:cubicBezTo>
                    <a:pt x="25" y="28"/>
                    <a:pt x="53" y="18"/>
                    <a:pt x="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6" name="Freeform 14"/>
            <p:cNvSpPr/>
            <p:nvPr/>
          </p:nvSpPr>
          <p:spPr bwMode="auto">
            <a:xfrm>
              <a:off x="706" y="1842"/>
              <a:ext cx="227" cy="195"/>
            </a:xfrm>
            <a:custGeom>
              <a:avLst/>
              <a:gdLst>
                <a:gd name="T0" fmla="*/ 86 w 138"/>
                <a:gd name="T1" fmla="*/ 56 h 119"/>
                <a:gd name="T2" fmla="*/ 7 w 138"/>
                <a:gd name="T3" fmla="*/ 119 h 119"/>
                <a:gd name="T4" fmla="*/ 127 w 138"/>
                <a:gd name="T5" fmla="*/ 0 h 119"/>
                <a:gd name="T6" fmla="*/ 0 w 138"/>
                <a:gd name="T7" fmla="*/ 100 h 119"/>
                <a:gd name="T8" fmla="*/ 0 w 138"/>
                <a:gd name="T9" fmla="*/ 106 h 119"/>
                <a:gd name="T10" fmla="*/ 86 w 138"/>
                <a:gd name="T11" fmla="*/ 56 h 119"/>
              </a:gdLst>
              <a:ahLst/>
              <a:cxnLst>
                <a:cxn ang="0">
                  <a:pos x="T0" y="T1"/>
                </a:cxn>
                <a:cxn ang="0">
                  <a:pos x="T2" y="T3"/>
                </a:cxn>
                <a:cxn ang="0">
                  <a:pos x="T4" y="T5"/>
                </a:cxn>
                <a:cxn ang="0">
                  <a:pos x="T6" y="T7"/>
                </a:cxn>
                <a:cxn ang="0">
                  <a:pos x="T8" y="T9"/>
                </a:cxn>
                <a:cxn ang="0">
                  <a:pos x="T10" y="T11"/>
                </a:cxn>
              </a:cxnLst>
              <a:rect l="0" t="0" r="r" b="b"/>
              <a:pathLst>
                <a:path w="138" h="119">
                  <a:moveTo>
                    <a:pt x="86" y="56"/>
                  </a:moveTo>
                  <a:cubicBezTo>
                    <a:pt x="63" y="94"/>
                    <a:pt x="4" y="119"/>
                    <a:pt x="7" y="119"/>
                  </a:cubicBezTo>
                  <a:cubicBezTo>
                    <a:pt x="79" y="112"/>
                    <a:pt x="138" y="60"/>
                    <a:pt x="127" y="0"/>
                  </a:cubicBezTo>
                  <a:cubicBezTo>
                    <a:pt x="60" y="49"/>
                    <a:pt x="7" y="23"/>
                    <a:pt x="0" y="100"/>
                  </a:cubicBezTo>
                  <a:cubicBezTo>
                    <a:pt x="0" y="102"/>
                    <a:pt x="0" y="104"/>
                    <a:pt x="0" y="106"/>
                  </a:cubicBezTo>
                  <a:cubicBezTo>
                    <a:pt x="0" y="110"/>
                    <a:pt x="48" y="87"/>
                    <a:pt x="8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7" name="Freeform 15"/>
            <p:cNvSpPr/>
            <p:nvPr/>
          </p:nvSpPr>
          <p:spPr bwMode="auto">
            <a:xfrm>
              <a:off x="631" y="1742"/>
              <a:ext cx="166" cy="249"/>
            </a:xfrm>
            <a:custGeom>
              <a:avLst/>
              <a:gdLst>
                <a:gd name="T0" fmla="*/ 83 w 101"/>
                <a:gd name="T1" fmla="*/ 0 h 152"/>
                <a:gd name="T2" fmla="*/ 91 w 101"/>
                <a:gd name="T3" fmla="*/ 92 h 152"/>
                <a:gd name="T4" fmla="*/ 62 w 101"/>
                <a:gd name="T5" fmla="*/ 106 h 152"/>
                <a:gd name="T6" fmla="*/ 59 w 101"/>
                <a:gd name="T7" fmla="*/ 41 h 152"/>
                <a:gd name="T8" fmla="*/ 51 w 101"/>
                <a:gd name="T9" fmla="*/ 118 h 152"/>
                <a:gd name="T10" fmla="*/ 41 w 101"/>
                <a:gd name="T11" fmla="*/ 152 h 152"/>
                <a:gd name="T12" fmla="*/ 83 w 101"/>
                <a:gd name="T13" fmla="*/ 0 h 152"/>
              </a:gdLst>
              <a:ahLst/>
              <a:cxnLst>
                <a:cxn ang="0">
                  <a:pos x="T0" y="T1"/>
                </a:cxn>
                <a:cxn ang="0">
                  <a:pos x="T2" y="T3"/>
                </a:cxn>
                <a:cxn ang="0">
                  <a:pos x="T4" y="T5"/>
                </a:cxn>
                <a:cxn ang="0">
                  <a:pos x="T6" y="T7"/>
                </a:cxn>
                <a:cxn ang="0">
                  <a:pos x="T8" y="T9"/>
                </a:cxn>
                <a:cxn ang="0">
                  <a:pos x="T10" y="T11"/>
                </a:cxn>
                <a:cxn ang="0">
                  <a:pos x="T12" y="T13"/>
                </a:cxn>
              </a:cxnLst>
              <a:rect l="0" t="0" r="r" b="b"/>
              <a:pathLst>
                <a:path w="101" h="152">
                  <a:moveTo>
                    <a:pt x="83" y="0"/>
                  </a:moveTo>
                  <a:cubicBezTo>
                    <a:pt x="75" y="62"/>
                    <a:pt x="101" y="61"/>
                    <a:pt x="91" y="92"/>
                  </a:cubicBezTo>
                  <a:cubicBezTo>
                    <a:pt x="81" y="95"/>
                    <a:pt x="70" y="99"/>
                    <a:pt x="62" y="106"/>
                  </a:cubicBezTo>
                  <a:cubicBezTo>
                    <a:pt x="51" y="73"/>
                    <a:pt x="60" y="39"/>
                    <a:pt x="59" y="41"/>
                  </a:cubicBezTo>
                  <a:cubicBezTo>
                    <a:pt x="57" y="43"/>
                    <a:pt x="39" y="82"/>
                    <a:pt x="51" y="118"/>
                  </a:cubicBezTo>
                  <a:cubicBezTo>
                    <a:pt x="45" y="128"/>
                    <a:pt x="42" y="140"/>
                    <a:pt x="41" y="152"/>
                  </a:cubicBezTo>
                  <a:cubicBezTo>
                    <a:pt x="0" y="93"/>
                    <a:pt x="29" y="2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8" name="Freeform 16"/>
            <p:cNvSpPr/>
            <p:nvPr/>
          </p:nvSpPr>
          <p:spPr bwMode="auto">
            <a:xfrm>
              <a:off x="646" y="2001"/>
              <a:ext cx="110" cy="67"/>
            </a:xfrm>
            <a:custGeom>
              <a:avLst/>
              <a:gdLst>
                <a:gd name="T0" fmla="*/ 67 w 67"/>
                <a:gd name="T1" fmla="*/ 4 h 41"/>
                <a:gd name="T2" fmla="*/ 22 w 67"/>
                <a:gd name="T3" fmla="*/ 23 h 41"/>
                <a:gd name="T4" fmla="*/ 33 w 67"/>
                <a:gd name="T5" fmla="*/ 0 h 41"/>
                <a:gd name="T6" fmla="*/ 0 w 67"/>
                <a:gd name="T7" fmla="*/ 40 h 41"/>
                <a:gd name="T8" fmla="*/ 3 w 67"/>
                <a:gd name="T9" fmla="*/ 40 h 41"/>
                <a:gd name="T10" fmla="*/ 67 w 67"/>
                <a:gd name="T11" fmla="*/ 4 h 41"/>
              </a:gdLst>
              <a:ahLst/>
              <a:cxnLst>
                <a:cxn ang="0">
                  <a:pos x="T0" y="T1"/>
                </a:cxn>
                <a:cxn ang="0">
                  <a:pos x="T2" y="T3"/>
                </a:cxn>
                <a:cxn ang="0">
                  <a:pos x="T4" y="T5"/>
                </a:cxn>
                <a:cxn ang="0">
                  <a:pos x="T6" y="T7"/>
                </a:cxn>
                <a:cxn ang="0">
                  <a:pos x="T8" y="T9"/>
                </a:cxn>
                <a:cxn ang="0">
                  <a:pos x="T10" y="T11"/>
                </a:cxn>
              </a:cxnLst>
              <a:rect l="0" t="0" r="r" b="b"/>
              <a:pathLst>
                <a:path w="67" h="41">
                  <a:moveTo>
                    <a:pt x="67" y="4"/>
                  </a:moveTo>
                  <a:cubicBezTo>
                    <a:pt x="52" y="10"/>
                    <a:pt x="36" y="18"/>
                    <a:pt x="22" y="23"/>
                  </a:cubicBezTo>
                  <a:cubicBezTo>
                    <a:pt x="26" y="18"/>
                    <a:pt x="33" y="10"/>
                    <a:pt x="33" y="0"/>
                  </a:cubicBezTo>
                  <a:cubicBezTo>
                    <a:pt x="25" y="16"/>
                    <a:pt x="11" y="27"/>
                    <a:pt x="0" y="40"/>
                  </a:cubicBezTo>
                  <a:cubicBezTo>
                    <a:pt x="0" y="41"/>
                    <a:pt x="1" y="41"/>
                    <a:pt x="3" y="40"/>
                  </a:cubicBezTo>
                  <a:cubicBezTo>
                    <a:pt x="23" y="30"/>
                    <a:pt x="48" y="15"/>
                    <a:pt x="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9" name="Freeform 17"/>
            <p:cNvSpPr/>
            <p:nvPr/>
          </p:nvSpPr>
          <p:spPr bwMode="auto">
            <a:xfrm>
              <a:off x="829" y="1609"/>
              <a:ext cx="219" cy="223"/>
            </a:xfrm>
            <a:custGeom>
              <a:avLst/>
              <a:gdLst>
                <a:gd name="T0" fmla="*/ 83 w 133"/>
                <a:gd name="T1" fmla="*/ 62 h 136"/>
                <a:gd name="T2" fmla="*/ 18 w 133"/>
                <a:gd name="T3" fmla="*/ 136 h 136"/>
                <a:gd name="T4" fmla="*/ 112 w 133"/>
                <a:gd name="T5" fmla="*/ 0 h 136"/>
                <a:gd name="T6" fmla="*/ 8 w 133"/>
                <a:gd name="T7" fmla="*/ 119 h 136"/>
                <a:gd name="T8" fmla="*/ 9 w 133"/>
                <a:gd name="T9" fmla="*/ 125 h 136"/>
                <a:gd name="T10" fmla="*/ 83 w 133"/>
                <a:gd name="T11" fmla="*/ 62 h 136"/>
              </a:gdLst>
              <a:ahLst/>
              <a:cxnLst>
                <a:cxn ang="0">
                  <a:pos x="T0" y="T1"/>
                </a:cxn>
                <a:cxn ang="0">
                  <a:pos x="T2" y="T3"/>
                </a:cxn>
                <a:cxn ang="0">
                  <a:pos x="T4" y="T5"/>
                </a:cxn>
                <a:cxn ang="0">
                  <a:pos x="T6" y="T7"/>
                </a:cxn>
                <a:cxn ang="0">
                  <a:pos x="T8" y="T9"/>
                </a:cxn>
                <a:cxn ang="0">
                  <a:pos x="T10" y="T11"/>
                </a:cxn>
              </a:cxnLst>
              <a:rect l="0" t="0" r="r" b="b"/>
              <a:pathLst>
                <a:path w="133" h="136">
                  <a:moveTo>
                    <a:pt x="83" y="62"/>
                  </a:moveTo>
                  <a:cubicBezTo>
                    <a:pt x="67" y="102"/>
                    <a:pt x="15" y="136"/>
                    <a:pt x="18" y="136"/>
                  </a:cubicBezTo>
                  <a:cubicBezTo>
                    <a:pt x="86" y="116"/>
                    <a:pt x="133" y="56"/>
                    <a:pt x="112" y="0"/>
                  </a:cubicBezTo>
                  <a:cubicBezTo>
                    <a:pt x="56" y="60"/>
                    <a:pt x="0" y="45"/>
                    <a:pt x="8" y="119"/>
                  </a:cubicBezTo>
                  <a:cubicBezTo>
                    <a:pt x="8" y="121"/>
                    <a:pt x="8" y="123"/>
                    <a:pt x="9" y="125"/>
                  </a:cubicBezTo>
                  <a:cubicBezTo>
                    <a:pt x="9" y="129"/>
                    <a:pt x="51" y="98"/>
                    <a:pt x="8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0" name="Freeform 18"/>
            <p:cNvSpPr/>
            <p:nvPr/>
          </p:nvSpPr>
          <p:spPr bwMode="auto">
            <a:xfrm>
              <a:off x="749" y="1541"/>
              <a:ext cx="149" cy="252"/>
            </a:xfrm>
            <a:custGeom>
              <a:avLst/>
              <a:gdLst>
                <a:gd name="T0" fmla="*/ 63 w 91"/>
                <a:gd name="T1" fmla="*/ 0 h 154"/>
                <a:gd name="T2" fmla="*/ 88 w 91"/>
                <a:gd name="T3" fmla="*/ 87 h 154"/>
                <a:gd name="T4" fmla="*/ 62 w 91"/>
                <a:gd name="T5" fmla="*/ 105 h 154"/>
                <a:gd name="T6" fmla="*/ 47 w 91"/>
                <a:gd name="T7" fmla="*/ 44 h 154"/>
                <a:gd name="T8" fmla="*/ 54 w 91"/>
                <a:gd name="T9" fmla="*/ 119 h 154"/>
                <a:gd name="T10" fmla="*/ 50 w 91"/>
                <a:gd name="T11" fmla="*/ 154 h 154"/>
                <a:gd name="T12" fmla="*/ 63 w 91"/>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91" h="154">
                  <a:moveTo>
                    <a:pt x="63" y="0"/>
                  </a:moveTo>
                  <a:cubicBezTo>
                    <a:pt x="67" y="61"/>
                    <a:pt x="91" y="55"/>
                    <a:pt x="88" y="87"/>
                  </a:cubicBezTo>
                  <a:cubicBezTo>
                    <a:pt x="78" y="92"/>
                    <a:pt x="69" y="97"/>
                    <a:pt x="62" y="105"/>
                  </a:cubicBezTo>
                  <a:cubicBezTo>
                    <a:pt x="45" y="76"/>
                    <a:pt x="48" y="42"/>
                    <a:pt x="47" y="44"/>
                  </a:cubicBezTo>
                  <a:cubicBezTo>
                    <a:pt x="46" y="46"/>
                    <a:pt x="36" y="86"/>
                    <a:pt x="54" y="119"/>
                  </a:cubicBezTo>
                  <a:cubicBezTo>
                    <a:pt x="49" y="130"/>
                    <a:pt x="49" y="142"/>
                    <a:pt x="50" y="154"/>
                  </a:cubicBezTo>
                  <a:cubicBezTo>
                    <a:pt x="0" y="105"/>
                    <a:pt x="15" y="2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1" name="Freeform 19"/>
            <p:cNvSpPr/>
            <p:nvPr/>
          </p:nvSpPr>
          <p:spPr bwMode="auto">
            <a:xfrm>
              <a:off x="795" y="1798"/>
              <a:ext cx="93" cy="78"/>
            </a:xfrm>
            <a:custGeom>
              <a:avLst/>
              <a:gdLst>
                <a:gd name="T0" fmla="*/ 57 w 57"/>
                <a:gd name="T1" fmla="*/ 0 h 48"/>
                <a:gd name="T2" fmla="*/ 18 w 57"/>
                <a:gd name="T3" fmla="*/ 26 h 48"/>
                <a:gd name="T4" fmla="*/ 25 w 57"/>
                <a:gd name="T5" fmla="*/ 2 h 48"/>
                <a:gd name="T6" fmla="*/ 0 w 57"/>
                <a:gd name="T7" fmla="*/ 46 h 48"/>
                <a:gd name="T8" fmla="*/ 3 w 57"/>
                <a:gd name="T9" fmla="*/ 47 h 48"/>
                <a:gd name="T10" fmla="*/ 57 w 57"/>
                <a:gd name="T11" fmla="*/ 0 h 48"/>
              </a:gdLst>
              <a:ahLst/>
              <a:cxnLst>
                <a:cxn ang="0">
                  <a:pos x="T0" y="T1"/>
                </a:cxn>
                <a:cxn ang="0">
                  <a:pos x="T2" y="T3"/>
                </a:cxn>
                <a:cxn ang="0">
                  <a:pos x="T4" y="T5"/>
                </a:cxn>
                <a:cxn ang="0">
                  <a:pos x="T6" y="T7"/>
                </a:cxn>
                <a:cxn ang="0">
                  <a:pos x="T8" y="T9"/>
                </a:cxn>
                <a:cxn ang="0">
                  <a:pos x="T10" y="T11"/>
                </a:cxn>
              </a:cxnLst>
              <a:rect l="0" t="0" r="r" b="b"/>
              <a:pathLst>
                <a:path w="57" h="48">
                  <a:moveTo>
                    <a:pt x="57" y="0"/>
                  </a:moveTo>
                  <a:cubicBezTo>
                    <a:pt x="44" y="9"/>
                    <a:pt x="31" y="19"/>
                    <a:pt x="18" y="26"/>
                  </a:cubicBezTo>
                  <a:cubicBezTo>
                    <a:pt x="21" y="21"/>
                    <a:pt x="26" y="12"/>
                    <a:pt x="25" y="2"/>
                  </a:cubicBezTo>
                  <a:cubicBezTo>
                    <a:pt x="20" y="19"/>
                    <a:pt x="8" y="32"/>
                    <a:pt x="0" y="46"/>
                  </a:cubicBezTo>
                  <a:cubicBezTo>
                    <a:pt x="0" y="48"/>
                    <a:pt x="1" y="48"/>
                    <a:pt x="3" y="47"/>
                  </a:cubicBezTo>
                  <a:cubicBezTo>
                    <a:pt x="20" y="33"/>
                    <a:pt x="41" y="14"/>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2" name="Freeform 20"/>
            <p:cNvSpPr/>
            <p:nvPr/>
          </p:nvSpPr>
          <p:spPr bwMode="auto">
            <a:xfrm>
              <a:off x="910" y="1369"/>
              <a:ext cx="211" cy="244"/>
            </a:xfrm>
            <a:custGeom>
              <a:avLst/>
              <a:gdLst>
                <a:gd name="T0" fmla="*/ 82 w 129"/>
                <a:gd name="T1" fmla="*/ 65 h 149"/>
                <a:gd name="T2" fmla="*/ 33 w 129"/>
                <a:gd name="T3" fmla="*/ 148 h 149"/>
                <a:gd name="T4" fmla="*/ 98 w 129"/>
                <a:gd name="T5" fmla="*/ 0 h 149"/>
                <a:gd name="T6" fmla="*/ 21 w 129"/>
                <a:gd name="T7" fmla="*/ 134 h 149"/>
                <a:gd name="T8" fmla="*/ 23 w 129"/>
                <a:gd name="T9" fmla="*/ 139 h 149"/>
                <a:gd name="T10" fmla="*/ 82 w 129"/>
                <a:gd name="T11" fmla="*/ 65 h 149"/>
              </a:gdLst>
              <a:ahLst/>
              <a:cxnLst>
                <a:cxn ang="0">
                  <a:pos x="T0" y="T1"/>
                </a:cxn>
                <a:cxn ang="0">
                  <a:pos x="T2" y="T3"/>
                </a:cxn>
                <a:cxn ang="0">
                  <a:pos x="T4" y="T5"/>
                </a:cxn>
                <a:cxn ang="0">
                  <a:pos x="T6" y="T7"/>
                </a:cxn>
                <a:cxn ang="0">
                  <a:pos x="T8" y="T9"/>
                </a:cxn>
                <a:cxn ang="0">
                  <a:pos x="T10" y="T11"/>
                </a:cxn>
              </a:cxnLst>
              <a:rect l="0" t="0" r="r" b="b"/>
              <a:pathLst>
                <a:path w="129" h="149">
                  <a:moveTo>
                    <a:pt x="82" y="65"/>
                  </a:moveTo>
                  <a:cubicBezTo>
                    <a:pt x="75" y="106"/>
                    <a:pt x="31" y="149"/>
                    <a:pt x="33" y="148"/>
                  </a:cubicBezTo>
                  <a:cubicBezTo>
                    <a:pt x="95" y="117"/>
                    <a:pt x="129" y="50"/>
                    <a:pt x="98" y="0"/>
                  </a:cubicBezTo>
                  <a:cubicBezTo>
                    <a:pt x="56" y="68"/>
                    <a:pt x="0" y="64"/>
                    <a:pt x="21" y="134"/>
                  </a:cubicBezTo>
                  <a:cubicBezTo>
                    <a:pt x="22" y="136"/>
                    <a:pt x="22" y="137"/>
                    <a:pt x="23" y="139"/>
                  </a:cubicBezTo>
                  <a:cubicBezTo>
                    <a:pt x="24" y="143"/>
                    <a:pt x="58" y="106"/>
                    <a:pt x="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3" name="Freeform 21"/>
            <p:cNvSpPr/>
            <p:nvPr/>
          </p:nvSpPr>
          <p:spPr bwMode="auto">
            <a:xfrm>
              <a:off x="838" y="1335"/>
              <a:ext cx="132" cy="245"/>
            </a:xfrm>
            <a:custGeom>
              <a:avLst/>
              <a:gdLst>
                <a:gd name="T0" fmla="*/ 41 w 81"/>
                <a:gd name="T1" fmla="*/ 0 h 150"/>
                <a:gd name="T2" fmla="*/ 81 w 81"/>
                <a:gd name="T3" fmla="*/ 78 h 150"/>
                <a:gd name="T4" fmla="*/ 60 w 81"/>
                <a:gd name="T5" fmla="*/ 100 h 150"/>
                <a:gd name="T6" fmla="*/ 34 w 81"/>
                <a:gd name="T7" fmla="*/ 45 h 150"/>
                <a:gd name="T8" fmla="*/ 54 w 81"/>
                <a:gd name="T9" fmla="*/ 115 h 150"/>
                <a:gd name="T10" fmla="*/ 57 w 81"/>
                <a:gd name="T11" fmla="*/ 150 h 150"/>
                <a:gd name="T12" fmla="*/ 41 w 8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81" h="150">
                  <a:moveTo>
                    <a:pt x="41" y="0"/>
                  </a:moveTo>
                  <a:cubicBezTo>
                    <a:pt x="56" y="58"/>
                    <a:pt x="79" y="47"/>
                    <a:pt x="81" y="78"/>
                  </a:cubicBezTo>
                  <a:cubicBezTo>
                    <a:pt x="72" y="85"/>
                    <a:pt x="65" y="92"/>
                    <a:pt x="60" y="100"/>
                  </a:cubicBezTo>
                  <a:cubicBezTo>
                    <a:pt x="38" y="75"/>
                    <a:pt x="35" y="42"/>
                    <a:pt x="34" y="45"/>
                  </a:cubicBezTo>
                  <a:cubicBezTo>
                    <a:pt x="33" y="47"/>
                    <a:pt x="31" y="87"/>
                    <a:pt x="54" y="115"/>
                  </a:cubicBezTo>
                  <a:cubicBezTo>
                    <a:pt x="52" y="126"/>
                    <a:pt x="54" y="138"/>
                    <a:pt x="57" y="150"/>
                  </a:cubicBezTo>
                  <a:cubicBezTo>
                    <a:pt x="0" y="112"/>
                    <a:pt x="1" y="36"/>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4" name="Freeform 22"/>
            <p:cNvSpPr/>
            <p:nvPr/>
          </p:nvSpPr>
          <p:spPr bwMode="auto">
            <a:xfrm>
              <a:off x="911" y="1572"/>
              <a:ext cx="78" cy="93"/>
            </a:xfrm>
            <a:custGeom>
              <a:avLst/>
              <a:gdLst>
                <a:gd name="T0" fmla="*/ 47 w 47"/>
                <a:gd name="T1" fmla="*/ 0 h 57"/>
                <a:gd name="T2" fmla="*/ 14 w 47"/>
                <a:gd name="T3" fmla="*/ 33 h 57"/>
                <a:gd name="T4" fmla="*/ 15 w 47"/>
                <a:gd name="T5" fmla="*/ 9 h 57"/>
                <a:gd name="T6" fmla="*/ 0 w 47"/>
                <a:gd name="T7" fmla="*/ 56 h 57"/>
                <a:gd name="T8" fmla="*/ 3 w 47"/>
                <a:gd name="T9" fmla="*/ 56 h 57"/>
                <a:gd name="T10" fmla="*/ 47 w 47"/>
                <a:gd name="T11" fmla="*/ 0 h 57"/>
              </a:gdLst>
              <a:ahLst/>
              <a:cxnLst>
                <a:cxn ang="0">
                  <a:pos x="T0" y="T1"/>
                </a:cxn>
                <a:cxn ang="0">
                  <a:pos x="T2" y="T3"/>
                </a:cxn>
                <a:cxn ang="0">
                  <a:pos x="T4" y="T5"/>
                </a:cxn>
                <a:cxn ang="0">
                  <a:pos x="T6" y="T7"/>
                </a:cxn>
                <a:cxn ang="0">
                  <a:pos x="T8" y="T9"/>
                </a:cxn>
                <a:cxn ang="0">
                  <a:pos x="T10" y="T11"/>
                </a:cxn>
              </a:cxnLst>
              <a:rect l="0" t="0" r="r" b="b"/>
              <a:pathLst>
                <a:path w="47" h="57">
                  <a:moveTo>
                    <a:pt x="47" y="0"/>
                  </a:moveTo>
                  <a:cubicBezTo>
                    <a:pt x="36" y="12"/>
                    <a:pt x="25" y="24"/>
                    <a:pt x="14" y="33"/>
                  </a:cubicBezTo>
                  <a:cubicBezTo>
                    <a:pt x="15" y="27"/>
                    <a:pt x="18" y="18"/>
                    <a:pt x="15" y="9"/>
                  </a:cubicBezTo>
                  <a:cubicBezTo>
                    <a:pt x="14" y="26"/>
                    <a:pt x="5" y="40"/>
                    <a:pt x="0" y="56"/>
                  </a:cubicBezTo>
                  <a:cubicBezTo>
                    <a:pt x="0" y="57"/>
                    <a:pt x="1" y="57"/>
                    <a:pt x="3" y="56"/>
                  </a:cubicBezTo>
                  <a:cubicBezTo>
                    <a:pt x="17" y="39"/>
                    <a:pt x="34" y="17"/>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5" name="Freeform 23"/>
            <p:cNvSpPr/>
            <p:nvPr/>
          </p:nvSpPr>
          <p:spPr bwMode="auto">
            <a:xfrm>
              <a:off x="938" y="1124"/>
              <a:ext cx="200" cy="253"/>
            </a:xfrm>
            <a:custGeom>
              <a:avLst/>
              <a:gdLst>
                <a:gd name="T0" fmla="*/ 80 w 122"/>
                <a:gd name="T1" fmla="*/ 65 h 155"/>
                <a:gd name="T2" fmla="*/ 48 w 122"/>
                <a:gd name="T3" fmla="*/ 154 h 155"/>
                <a:gd name="T4" fmla="*/ 83 w 122"/>
                <a:gd name="T5" fmla="*/ 0 h 155"/>
                <a:gd name="T6" fmla="*/ 34 w 122"/>
                <a:gd name="T7" fmla="*/ 142 h 155"/>
                <a:gd name="T8" fmla="*/ 36 w 122"/>
                <a:gd name="T9" fmla="*/ 147 h 155"/>
                <a:gd name="T10" fmla="*/ 80 w 122"/>
                <a:gd name="T11" fmla="*/ 65 h 155"/>
              </a:gdLst>
              <a:ahLst/>
              <a:cxnLst>
                <a:cxn ang="0">
                  <a:pos x="T0" y="T1"/>
                </a:cxn>
                <a:cxn ang="0">
                  <a:pos x="T2" y="T3"/>
                </a:cxn>
                <a:cxn ang="0">
                  <a:pos x="T4" y="T5"/>
                </a:cxn>
                <a:cxn ang="0">
                  <a:pos x="T6" y="T7"/>
                </a:cxn>
                <a:cxn ang="0">
                  <a:pos x="T8" y="T9"/>
                </a:cxn>
                <a:cxn ang="0">
                  <a:pos x="T10" y="T11"/>
                </a:cxn>
              </a:cxnLst>
              <a:rect l="0" t="0" r="r" b="b"/>
              <a:pathLst>
                <a:path w="122" h="155">
                  <a:moveTo>
                    <a:pt x="80" y="65"/>
                  </a:moveTo>
                  <a:cubicBezTo>
                    <a:pt x="80" y="106"/>
                    <a:pt x="46" y="155"/>
                    <a:pt x="48" y="154"/>
                  </a:cubicBezTo>
                  <a:cubicBezTo>
                    <a:pt x="102" y="112"/>
                    <a:pt x="122" y="42"/>
                    <a:pt x="83" y="0"/>
                  </a:cubicBezTo>
                  <a:cubicBezTo>
                    <a:pt x="55" y="73"/>
                    <a:pt x="0" y="79"/>
                    <a:pt x="34" y="142"/>
                  </a:cubicBezTo>
                  <a:cubicBezTo>
                    <a:pt x="35" y="144"/>
                    <a:pt x="35" y="145"/>
                    <a:pt x="36" y="147"/>
                  </a:cubicBezTo>
                  <a:cubicBezTo>
                    <a:pt x="38" y="150"/>
                    <a:pt x="65" y="109"/>
                    <a:pt x="8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6" name="Freeform 24"/>
            <p:cNvSpPr/>
            <p:nvPr/>
          </p:nvSpPr>
          <p:spPr bwMode="auto">
            <a:xfrm>
              <a:off x="856" y="1120"/>
              <a:ext cx="139" cy="229"/>
            </a:xfrm>
            <a:custGeom>
              <a:avLst/>
              <a:gdLst>
                <a:gd name="T0" fmla="*/ 33 w 85"/>
                <a:gd name="T1" fmla="*/ 0 h 140"/>
                <a:gd name="T2" fmla="*/ 85 w 85"/>
                <a:gd name="T3" fmla="*/ 68 h 140"/>
                <a:gd name="T4" fmla="*/ 69 w 85"/>
                <a:gd name="T5" fmla="*/ 93 h 140"/>
                <a:gd name="T6" fmla="*/ 34 w 85"/>
                <a:gd name="T7" fmla="*/ 44 h 140"/>
                <a:gd name="T8" fmla="*/ 66 w 85"/>
                <a:gd name="T9" fmla="*/ 108 h 140"/>
                <a:gd name="T10" fmla="*/ 75 w 85"/>
                <a:gd name="T11" fmla="*/ 140 h 140"/>
                <a:gd name="T12" fmla="*/ 33 w 85"/>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85" h="140">
                  <a:moveTo>
                    <a:pt x="33" y="0"/>
                  </a:moveTo>
                  <a:cubicBezTo>
                    <a:pt x="57" y="53"/>
                    <a:pt x="77" y="39"/>
                    <a:pt x="85" y="68"/>
                  </a:cubicBezTo>
                  <a:cubicBezTo>
                    <a:pt x="78" y="75"/>
                    <a:pt x="72" y="84"/>
                    <a:pt x="69" y="93"/>
                  </a:cubicBezTo>
                  <a:cubicBezTo>
                    <a:pt x="43" y="73"/>
                    <a:pt x="34" y="42"/>
                    <a:pt x="34" y="44"/>
                  </a:cubicBezTo>
                  <a:cubicBezTo>
                    <a:pt x="33" y="47"/>
                    <a:pt x="39" y="86"/>
                    <a:pt x="66" y="108"/>
                  </a:cubicBezTo>
                  <a:cubicBezTo>
                    <a:pt x="66" y="119"/>
                    <a:pt x="70" y="130"/>
                    <a:pt x="75" y="140"/>
                  </a:cubicBezTo>
                  <a:cubicBezTo>
                    <a:pt x="14" y="114"/>
                    <a:pt x="0" y="42"/>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7" name="Freeform 25"/>
            <p:cNvSpPr/>
            <p:nvPr/>
          </p:nvSpPr>
          <p:spPr bwMode="auto">
            <a:xfrm>
              <a:off x="975" y="1333"/>
              <a:ext cx="56" cy="103"/>
            </a:xfrm>
            <a:custGeom>
              <a:avLst/>
              <a:gdLst>
                <a:gd name="T0" fmla="*/ 34 w 34"/>
                <a:gd name="T1" fmla="*/ 0 h 63"/>
                <a:gd name="T2" fmla="*/ 9 w 34"/>
                <a:gd name="T3" fmla="*/ 38 h 63"/>
                <a:gd name="T4" fmla="*/ 6 w 34"/>
                <a:gd name="T5" fmla="*/ 14 h 63"/>
                <a:gd name="T6" fmla="*/ 0 w 34"/>
                <a:gd name="T7" fmla="*/ 62 h 63"/>
                <a:gd name="T8" fmla="*/ 3 w 34"/>
                <a:gd name="T9" fmla="*/ 61 h 63"/>
                <a:gd name="T10" fmla="*/ 34 w 34"/>
                <a:gd name="T11" fmla="*/ 0 h 63"/>
              </a:gdLst>
              <a:ahLst/>
              <a:cxnLst>
                <a:cxn ang="0">
                  <a:pos x="T0" y="T1"/>
                </a:cxn>
                <a:cxn ang="0">
                  <a:pos x="T2" y="T3"/>
                </a:cxn>
                <a:cxn ang="0">
                  <a:pos x="T4" y="T5"/>
                </a:cxn>
                <a:cxn ang="0">
                  <a:pos x="T6" y="T7"/>
                </a:cxn>
                <a:cxn ang="0">
                  <a:pos x="T8" y="T9"/>
                </a:cxn>
                <a:cxn ang="0">
                  <a:pos x="T10" y="T11"/>
                </a:cxn>
              </a:cxnLst>
              <a:rect l="0" t="0" r="r" b="b"/>
              <a:pathLst>
                <a:path w="34" h="63">
                  <a:moveTo>
                    <a:pt x="34" y="0"/>
                  </a:moveTo>
                  <a:cubicBezTo>
                    <a:pt x="26" y="13"/>
                    <a:pt x="18" y="26"/>
                    <a:pt x="9" y="38"/>
                  </a:cubicBezTo>
                  <a:cubicBezTo>
                    <a:pt x="9" y="32"/>
                    <a:pt x="11" y="22"/>
                    <a:pt x="6" y="14"/>
                  </a:cubicBezTo>
                  <a:cubicBezTo>
                    <a:pt x="8" y="30"/>
                    <a:pt x="2" y="46"/>
                    <a:pt x="0" y="62"/>
                  </a:cubicBezTo>
                  <a:cubicBezTo>
                    <a:pt x="0" y="63"/>
                    <a:pt x="2" y="63"/>
                    <a:pt x="3" y="61"/>
                  </a:cubicBezTo>
                  <a:cubicBezTo>
                    <a:pt x="13" y="43"/>
                    <a:pt x="25" y="19"/>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8" name="Freeform 26"/>
            <p:cNvSpPr/>
            <p:nvPr/>
          </p:nvSpPr>
          <p:spPr bwMode="auto">
            <a:xfrm>
              <a:off x="931" y="893"/>
              <a:ext cx="179" cy="253"/>
            </a:xfrm>
            <a:custGeom>
              <a:avLst/>
              <a:gdLst>
                <a:gd name="T0" fmla="*/ 73 w 109"/>
                <a:gd name="T1" fmla="*/ 63 h 155"/>
                <a:gd name="T2" fmla="*/ 59 w 109"/>
                <a:gd name="T3" fmla="*/ 154 h 155"/>
                <a:gd name="T4" fmla="*/ 65 w 109"/>
                <a:gd name="T5" fmla="*/ 0 h 155"/>
                <a:gd name="T6" fmla="*/ 44 w 109"/>
                <a:gd name="T7" fmla="*/ 146 h 155"/>
                <a:gd name="T8" fmla="*/ 47 w 109"/>
                <a:gd name="T9" fmla="*/ 149 h 155"/>
                <a:gd name="T10" fmla="*/ 73 w 109"/>
                <a:gd name="T11" fmla="*/ 63 h 155"/>
              </a:gdLst>
              <a:ahLst/>
              <a:cxnLst>
                <a:cxn ang="0">
                  <a:pos x="T0" y="T1"/>
                </a:cxn>
                <a:cxn ang="0">
                  <a:pos x="T2" y="T3"/>
                </a:cxn>
                <a:cxn ang="0">
                  <a:pos x="T4" y="T5"/>
                </a:cxn>
                <a:cxn ang="0">
                  <a:pos x="T6" y="T7"/>
                </a:cxn>
                <a:cxn ang="0">
                  <a:pos x="T8" y="T9"/>
                </a:cxn>
                <a:cxn ang="0">
                  <a:pos x="T10" y="T11"/>
                </a:cxn>
              </a:cxnLst>
              <a:rect l="0" t="0" r="r" b="b"/>
              <a:pathLst>
                <a:path w="109" h="155">
                  <a:moveTo>
                    <a:pt x="73" y="63"/>
                  </a:moveTo>
                  <a:cubicBezTo>
                    <a:pt x="81" y="102"/>
                    <a:pt x="58" y="155"/>
                    <a:pt x="59" y="154"/>
                  </a:cubicBezTo>
                  <a:cubicBezTo>
                    <a:pt x="103" y="104"/>
                    <a:pt x="109" y="34"/>
                    <a:pt x="65" y="0"/>
                  </a:cubicBezTo>
                  <a:cubicBezTo>
                    <a:pt x="51" y="75"/>
                    <a:pt x="0" y="91"/>
                    <a:pt x="44" y="146"/>
                  </a:cubicBezTo>
                  <a:cubicBezTo>
                    <a:pt x="45" y="147"/>
                    <a:pt x="46" y="148"/>
                    <a:pt x="47" y="149"/>
                  </a:cubicBezTo>
                  <a:cubicBezTo>
                    <a:pt x="49" y="152"/>
                    <a:pt x="67" y="108"/>
                    <a:pt x="73"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9" name="Freeform 27"/>
            <p:cNvSpPr/>
            <p:nvPr/>
          </p:nvSpPr>
          <p:spPr bwMode="auto">
            <a:xfrm>
              <a:off x="841" y="921"/>
              <a:ext cx="148" cy="206"/>
            </a:xfrm>
            <a:custGeom>
              <a:avLst/>
              <a:gdLst>
                <a:gd name="T0" fmla="*/ 23 w 90"/>
                <a:gd name="T1" fmla="*/ 0 h 126"/>
                <a:gd name="T2" fmla="*/ 86 w 90"/>
                <a:gd name="T3" fmla="*/ 55 h 126"/>
                <a:gd name="T4" fmla="*/ 75 w 90"/>
                <a:gd name="T5" fmla="*/ 82 h 126"/>
                <a:gd name="T6" fmla="*/ 32 w 90"/>
                <a:gd name="T7" fmla="*/ 42 h 126"/>
                <a:gd name="T8" fmla="*/ 75 w 90"/>
                <a:gd name="T9" fmla="*/ 97 h 126"/>
                <a:gd name="T10" fmla="*/ 90 w 90"/>
                <a:gd name="T11" fmla="*/ 126 h 126"/>
                <a:gd name="T12" fmla="*/ 23 w 90"/>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90" h="126">
                  <a:moveTo>
                    <a:pt x="23" y="0"/>
                  </a:moveTo>
                  <a:cubicBezTo>
                    <a:pt x="56" y="46"/>
                    <a:pt x="73" y="29"/>
                    <a:pt x="86" y="55"/>
                  </a:cubicBezTo>
                  <a:cubicBezTo>
                    <a:pt x="80" y="64"/>
                    <a:pt x="76" y="73"/>
                    <a:pt x="75" y="82"/>
                  </a:cubicBezTo>
                  <a:cubicBezTo>
                    <a:pt x="47" y="68"/>
                    <a:pt x="32" y="40"/>
                    <a:pt x="32" y="42"/>
                  </a:cubicBezTo>
                  <a:cubicBezTo>
                    <a:pt x="32" y="44"/>
                    <a:pt x="45" y="81"/>
                    <a:pt x="75" y="97"/>
                  </a:cubicBezTo>
                  <a:cubicBezTo>
                    <a:pt x="77" y="108"/>
                    <a:pt x="83" y="117"/>
                    <a:pt x="90" y="126"/>
                  </a:cubicBezTo>
                  <a:cubicBezTo>
                    <a:pt x="26" y="113"/>
                    <a:pt x="0" y="4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0" name="Freeform 28"/>
            <p:cNvSpPr/>
            <p:nvPr/>
          </p:nvSpPr>
          <p:spPr bwMode="auto">
            <a:xfrm>
              <a:off x="995" y="1102"/>
              <a:ext cx="41" cy="108"/>
            </a:xfrm>
            <a:custGeom>
              <a:avLst/>
              <a:gdLst>
                <a:gd name="T0" fmla="*/ 25 w 25"/>
                <a:gd name="T1" fmla="*/ 0 h 66"/>
                <a:gd name="T2" fmla="*/ 7 w 25"/>
                <a:gd name="T3" fmla="*/ 40 h 66"/>
                <a:gd name="T4" fmla="*/ 0 w 25"/>
                <a:gd name="T5" fmla="*/ 18 h 66"/>
                <a:gd name="T6" fmla="*/ 3 w 25"/>
                <a:gd name="T7" fmla="*/ 65 h 66"/>
                <a:gd name="T8" fmla="*/ 5 w 25"/>
                <a:gd name="T9" fmla="*/ 64 h 66"/>
                <a:gd name="T10" fmla="*/ 25 w 25"/>
                <a:gd name="T11" fmla="*/ 0 h 66"/>
              </a:gdLst>
              <a:ahLst/>
              <a:cxnLst>
                <a:cxn ang="0">
                  <a:pos x="T0" y="T1"/>
                </a:cxn>
                <a:cxn ang="0">
                  <a:pos x="T2" y="T3"/>
                </a:cxn>
                <a:cxn ang="0">
                  <a:pos x="T4" y="T5"/>
                </a:cxn>
                <a:cxn ang="0">
                  <a:pos x="T6" y="T7"/>
                </a:cxn>
                <a:cxn ang="0">
                  <a:pos x="T8" y="T9"/>
                </a:cxn>
                <a:cxn ang="0">
                  <a:pos x="T10" y="T11"/>
                </a:cxn>
              </a:cxnLst>
              <a:rect l="0" t="0" r="r" b="b"/>
              <a:pathLst>
                <a:path w="25" h="66">
                  <a:moveTo>
                    <a:pt x="25" y="0"/>
                  </a:moveTo>
                  <a:cubicBezTo>
                    <a:pt x="19" y="13"/>
                    <a:pt x="13" y="28"/>
                    <a:pt x="7" y="40"/>
                  </a:cubicBezTo>
                  <a:cubicBezTo>
                    <a:pt x="6" y="34"/>
                    <a:pt x="6" y="25"/>
                    <a:pt x="0" y="18"/>
                  </a:cubicBezTo>
                  <a:cubicBezTo>
                    <a:pt x="4" y="33"/>
                    <a:pt x="2" y="49"/>
                    <a:pt x="3" y="65"/>
                  </a:cubicBezTo>
                  <a:cubicBezTo>
                    <a:pt x="3" y="66"/>
                    <a:pt x="5" y="66"/>
                    <a:pt x="5" y="64"/>
                  </a:cubicBezTo>
                  <a:cubicBezTo>
                    <a:pt x="12" y="44"/>
                    <a:pt x="19" y="19"/>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1" name="Freeform 29"/>
            <p:cNvSpPr/>
            <p:nvPr/>
          </p:nvSpPr>
          <p:spPr bwMode="auto">
            <a:xfrm>
              <a:off x="877" y="667"/>
              <a:ext cx="164" cy="244"/>
            </a:xfrm>
            <a:custGeom>
              <a:avLst/>
              <a:gdLst>
                <a:gd name="T0" fmla="*/ 64 w 100"/>
                <a:gd name="T1" fmla="*/ 58 h 149"/>
                <a:gd name="T2" fmla="*/ 68 w 100"/>
                <a:gd name="T3" fmla="*/ 147 h 149"/>
                <a:gd name="T4" fmla="*/ 45 w 100"/>
                <a:gd name="T5" fmla="*/ 0 h 149"/>
                <a:gd name="T6" fmla="*/ 51 w 100"/>
                <a:gd name="T7" fmla="*/ 143 h 149"/>
                <a:gd name="T8" fmla="*/ 55 w 100"/>
                <a:gd name="T9" fmla="*/ 146 h 149"/>
                <a:gd name="T10" fmla="*/ 64 w 100"/>
                <a:gd name="T11" fmla="*/ 58 h 149"/>
              </a:gdLst>
              <a:ahLst/>
              <a:cxnLst>
                <a:cxn ang="0">
                  <a:pos x="T0" y="T1"/>
                </a:cxn>
                <a:cxn ang="0">
                  <a:pos x="T2" y="T3"/>
                </a:cxn>
                <a:cxn ang="0">
                  <a:pos x="T4" y="T5"/>
                </a:cxn>
                <a:cxn ang="0">
                  <a:pos x="T6" y="T7"/>
                </a:cxn>
                <a:cxn ang="0">
                  <a:pos x="T8" y="T9"/>
                </a:cxn>
                <a:cxn ang="0">
                  <a:pos x="T10" y="T11"/>
                </a:cxn>
              </a:cxnLst>
              <a:rect l="0" t="0" r="r" b="b"/>
              <a:pathLst>
                <a:path w="100" h="149">
                  <a:moveTo>
                    <a:pt x="64" y="58"/>
                  </a:moveTo>
                  <a:cubicBezTo>
                    <a:pt x="79" y="94"/>
                    <a:pt x="67" y="149"/>
                    <a:pt x="68" y="147"/>
                  </a:cubicBezTo>
                  <a:cubicBezTo>
                    <a:pt x="100" y="92"/>
                    <a:pt x="94" y="23"/>
                    <a:pt x="45" y="0"/>
                  </a:cubicBezTo>
                  <a:cubicBezTo>
                    <a:pt x="46" y="74"/>
                    <a:pt x="0" y="98"/>
                    <a:pt x="51" y="143"/>
                  </a:cubicBezTo>
                  <a:cubicBezTo>
                    <a:pt x="52" y="144"/>
                    <a:pt x="54" y="145"/>
                    <a:pt x="55" y="146"/>
                  </a:cubicBezTo>
                  <a:cubicBezTo>
                    <a:pt x="58" y="148"/>
                    <a:pt x="66" y="102"/>
                    <a:pt x="6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2" name="Freeform 30"/>
            <p:cNvSpPr/>
            <p:nvPr/>
          </p:nvSpPr>
          <p:spPr bwMode="auto">
            <a:xfrm>
              <a:off x="782" y="721"/>
              <a:ext cx="164" cy="178"/>
            </a:xfrm>
            <a:custGeom>
              <a:avLst/>
              <a:gdLst>
                <a:gd name="T0" fmla="*/ 13 w 100"/>
                <a:gd name="T1" fmla="*/ 0 h 109"/>
                <a:gd name="T2" fmla="*/ 83 w 100"/>
                <a:gd name="T3" fmla="*/ 42 h 109"/>
                <a:gd name="T4" fmla="*/ 78 w 100"/>
                <a:gd name="T5" fmla="*/ 69 h 109"/>
                <a:gd name="T6" fmla="*/ 30 w 100"/>
                <a:gd name="T7" fmla="*/ 39 h 109"/>
                <a:gd name="T8" fmla="*/ 81 w 100"/>
                <a:gd name="T9" fmla="*/ 84 h 109"/>
                <a:gd name="T10" fmla="*/ 100 w 100"/>
                <a:gd name="T11" fmla="*/ 109 h 109"/>
                <a:gd name="T12" fmla="*/ 13 w 100"/>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0" h="109">
                  <a:moveTo>
                    <a:pt x="13" y="0"/>
                  </a:moveTo>
                  <a:cubicBezTo>
                    <a:pt x="54" y="38"/>
                    <a:pt x="66" y="19"/>
                    <a:pt x="83" y="42"/>
                  </a:cubicBezTo>
                  <a:cubicBezTo>
                    <a:pt x="80" y="51"/>
                    <a:pt x="77" y="60"/>
                    <a:pt x="78" y="69"/>
                  </a:cubicBezTo>
                  <a:cubicBezTo>
                    <a:pt x="48" y="61"/>
                    <a:pt x="30" y="37"/>
                    <a:pt x="30" y="39"/>
                  </a:cubicBezTo>
                  <a:cubicBezTo>
                    <a:pt x="30" y="41"/>
                    <a:pt x="49" y="73"/>
                    <a:pt x="81" y="84"/>
                  </a:cubicBezTo>
                  <a:cubicBezTo>
                    <a:pt x="85" y="94"/>
                    <a:pt x="92" y="102"/>
                    <a:pt x="100" y="109"/>
                  </a:cubicBezTo>
                  <a:cubicBezTo>
                    <a:pt x="37" y="108"/>
                    <a:pt x="0" y="49"/>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3" name="Freeform 31"/>
            <p:cNvSpPr/>
            <p:nvPr/>
          </p:nvSpPr>
          <p:spPr bwMode="auto">
            <a:xfrm>
              <a:off x="954" y="867"/>
              <a:ext cx="33" cy="109"/>
            </a:xfrm>
            <a:custGeom>
              <a:avLst/>
              <a:gdLst>
                <a:gd name="T0" fmla="*/ 20 w 20"/>
                <a:gd name="T1" fmla="*/ 0 h 67"/>
                <a:gd name="T2" fmla="*/ 11 w 20"/>
                <a:gd name="T3" fmla="*/ 42 h 67"/>
                <a:gd name="T4" fmla="*/ 0 w 20"/>
                <a:gd name="T5" fmla="*/ 22 h 67"/>
                <a:gd name="T6" fmla="*/ 11 w 20"/>
                <a:gd name="T7" fmla="*/ 66 h 67"/>
                <a:gd name="T8" fmla="*/ 13 w 20"/>
                <a:gd name="T9" fmla="*/ 65 h 67"/>
                <a:gd name="T10" fmla="*/ 20 w 20"/>
                <a:gd name="T11" fmla="*/ 0 h 67"/>
              </a:gdLst>
              <a:ahLst/>
              <a:cxnLst>
                <a:cxn ang="0">
                  <a:pos x="T0" y="T1"/>
                </a:cxn>
                <a:cxn ang="0">
                  <a:pos x="T2" y="T3"/>
                </a:cxn>
                <a:cxn ang="0">
                  <a:pos x="T4" y="T5"/>
                </a:cxn>
                <a:cxn ang="0">
                  <a:pos x="T6" y="T7"/>
                </a:cxn>
                <a:cxn ang="0">
                  <a:pos x="T8" y="T9"/>
                </a:cxn>
                <a:cxn ang="0">
                  <a:pos x="T10" y="T11"/>
                </a:cxn>
              </a:cxnLst>
              <a:rect l="0" t="0" r="r" b="b"/>
              <a:pathLst>
                <a:path w="20" h="67">
                  <a:moveTo>
                    <a:pt x="20" y="0"/>
                  </a:moveTo>
                  <a:cubicBezTo>
                    <a:pt x="17" y="14"/>
                    <a:pt x="14" y="29"/>
                    <a:pt x="11" y="42"/>
                  </a:cubicBezTo>
                  <a:cubicBezTo>
                    <a:pt x="9" y="36"/>
                    <a:pt x="7" y="28"/>
                    <a:pt x="0" y="22"/>
                  </a:cubicBezTo>
                  <a:cubicBezTo>
                    <a:pt x="7" y="36"/>
                    <a:pt x="8" y="52"/>
                    <a:pt x="11" y="66"/>
                  </a:cubicBezTo>
                  <a:cubicBezTo>
                    <a:pt x="12" y="67"/>
                    <a:pt x="13" y="66"/>
                    <a:pt x="13" y="65"/>
                  </a:cubicBezTo>
                  <a:cubicBezTo>
                    <a:pt x="16" y="45"/>
                    <a:pt x="19" y="19"/>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4" name="Freeform 32"/>
            <p:cNvSpPr/>
            <p:nvPr/>
          </p:nvSpPr>
          <p:spPr bwMode="auto">
            <a:xfrm>
              <a:off x="795" y="467"/>
              <a:ext cx="156" cy="229"/>
            </a:xfrm>
            <a:custGeom>
              <a:avLst/>
              <a:gdLst>
                <a:gd name="T0" fmla="*/ 54 w 95"/>
                <a:gd name="T1" fmla="*/ 53 h 140"/>
                <a:gd name="T2" fmla="*/ 74 w 95"/>
                <a:gd name="T3" fmla="*/ 137 h 140"/>
                <a:gd name="T4" fmla="*/ 25 w 95"/>
                <a:gd name="T5" fmla="*/ 0 h 140"/>
                <a:gd name="T6" fmla="*/ 57 w 95"/>
                <a:gd name="T7" fmla="*/ 136 h 140"/>
                <a:gd name="T8" fmla="*/ 61 w 95"/>
                <a:gd name="T9" fmla="*/ 138 h 140"/>
                <a:gd name="T10" fmla="*/ 54 w 95"/>
                <a:gd name="T11" fmla="*/ 53 h 140"/>
              </a:gdLst>
              <a:ahLst/>
              <a:cxnLst>
                <a:cxn ang="0">
                  <a:pos x="T0" y="T1"/>
                </a:cxn>
                <a:cxn ang="0">
                  <a:pos x="T2" y="T3"/>
                </a:cxn>
                <a:cxn ang="0">
                  <a:pos x="T4" y="T5"/>
                </a:cxn>
                <a:cxn ang="0">
                  <a:pos x="T6" y="T7"/>
                </a:cxn>
                <a:cxn ang="0">
                  <a:pos x="T8" y="T9"/>
                </a:cxn>
                <a:cxn ang="0">
                  <a:pos x="T10" y="T11"/>
                </a:cxn>
              </a:cxnLst>
              <a:rect l="0" t="0" r="r" b="b"/>
              <a:pathLst>
                <a:path w="95" h="140">
                  <a:moveTo>
                    <a:pt x="54" y="53"/>
                  </a:moveTo>
                  <a:cubicBezTo>
                    <a:pt x="75" y="84"/>
                    <a:pt x="73" y="139"/>
                    <a:pt x="74" y="137"/>
                  </a:cubicBezTo>
                  <a:cubicBezTo>
                    <a:pt x="95" y="78"/>
                    <a:pt x="76" y="14"/>
                    <a:pt x="25" y="0"/>
                  </a:cubicBezTo>
                  <a:cubicBezTo>
                    <a:pt x="39" y="71"/>
                    <a:pt x="0" y="103"/>
                    <a:pt x="57" y="136"/>
                  </a:cubicBezTo>
                  <a:cubicBezTo>
                    <a:pt x="59" y="137"/>
                    <a:pt x="60" y="137"/>
                    <a:pt x="61" y="138"/>
                  </a:cubicBezTo>
                  <a:cubicBezTo>
                    <a:pt x="65" y="140"/>
                    <a:pt x="64" y="94"/>
                    <a:pt x="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5" name="Freeform 33"/>
            <p:cNvSpPr/>
            <p:nvPr/>
          </p:nvSpPr>
          <p:spPr bwMode="auto">
            <a:xfrm>
              <a:off x="698" y="548"/>
              <a:ext cx="177" cy="160"/>
            </a:xfrm>
            <a:custGeom>
              <a:avLst/>
              <a:gdLst>
                <a:gd name="T0" fmla="*/ 4 w 108"/>
                <a:gd name="T1" fmla="*/ 0 h 98"/>
                <a:gd name="T2" fmla="*/ 79 w 108"/>
                <a:gd name="T3" fmla="*/ 27 h 98"/>
                <a:gd name="T4" fmla="*/ 79 w 108"/>
                <a:gd name="T5" fmla="*/ 54 h 98"/>
                <a:gd name="T6" fmla="*/ 27 w 108"/>
                <a:gd name="T7" fmla="*/ 34 h 98"/>
                <a:gd name="T8" fmla="*/ 84 w 108"/>
                <a:gd name="T9" fmla="*/ 67 h 98"/>
                <a:gd name="T10" fmla="*/ 108 w 108"/>
                <a:gd name="T11" fmla="*/ 88 h 98"/>
                <a:gd name="T12" fmla="*/ 4 w 10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108" h="98">
                  <a:moveTo>
                    <a:pt x="4" y="0"/>
                  </a:moveTo>
                  <a:cubicBezTo>
                    <a:pt x="50" y="28"/>
                    <a:pt x="58" y="8"/>
                    <a:pt x="79" y="27"/>
                  </a:cubicBezTo>
                  <a:cubicBezTo>
                    <a:pt x="77" y="36"/>
                    <a:pt x="77" y="45"/>
                    <a:pt x="79" y="54"/>
                  </a:cubicBezTo>
                  <a:cubicBezTo>
                    <a:pt x="49" y="51"/>
                    <a:pt x="27" y="32"/>
                    <a:pt x="27" y="34"/>
                  </a:cubicBezTo>
                  <a:cubicBezTo>
                    <a:pt x="28" y="36"/>
                    <a:pt x="52" y="63"/>
                    <a:pt x="84" y="67"/>
                  </a:cubicBezTo>
                  <a:cubicBezTo>
                    <a:pt x="90" y="76"/>
                    <a:pt x="98" y="82"/>
                    <a:pt x="108" y="88"/>
                  </a:cubicBezTo>
                  <a:cubicBezTo>
                    <a:pt x="47" y="98"/>
                    <a:pt x="0" y="49"/>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6" name="Freeform 34"/>
            <p:cNvSpPr/>
            <p:nvPr/>
          </p:nvSpPr>
          <p:spPr bwMode="auto">
            <a:xfrm>
              <a:off x="884" y="652"/>
              <a:ext cx="32" cy="108"/>
            </a:xfrm>
            <a:custGeom>
              <a:avLst/>
              <a:gdLst>
                <a:gd name="T0" fmla="*/ 15 w 20"/>
                <a:gd name="T1" fmla="*/ 0 h 66"/>
                <a:gd name="T2" fmla="*/ 13 w 20"/>
                <a:gd name="T3" fmla="*/ 42 h 66"/>
                <a:gd name="T4" fmla="*/ 0 w 20"/>
                <a:gd name="T5" fmla="*/ 25 h 66"/>
                <a:gd name="T6" fmla="*/ 18 w 20"/>
                <a:gd name="T7" fmla="*/ 65 h 66"/>
                <a:gd name="T8" fmla="*/ 20 w 20"/>
                <a:gd name="T9" fmla="*/ 63 h 66"/>
                <a:gd name="T10" fmla="*/ 15 w 20"/>
                <a:gd name="T11" fmla="*/ 0 h 66"/>
              </a:gdLst>
              <a:ahLst/>
              <a:cxnLst>
                <a:cxn ang="0">
                  <a:pos x="T0" y="T1"/>
                </a:cxn>
                <a:cxn ang="0">
                  <a:pos x="T2" y="T3"/>
                </a:cxn>
                <a:cxn ang="0">
                  <a:pos x="T4" y="T5"/>
                </a:cxn>
                <a:cxn ang="0">
                  <a:pos x="T6" y="T7"/>
                </a:cxn>
                <a:cxn ang="0">
                  <a:pos x="T8" y="T9"/>
                </a:cxn>
                <a:cxn ang="0">
                  <a:pos x="T10" y="T11"/>
                </a:cxn>
              </a:cxnLst>
              <a:rect l="0" t="0" r="r" b="b"/>
              <a:pathLst>
                <a:path w="20" h="66">
                  <a:moveTo>
                    <a:pt x="15" y="0"/>
                  </a:moveTo>
                  <a:cubicBezTo>
                    <a:pt x="14" y="14"/>
                    <a:pt x="14" y="29"/>
                    <a:pt x="13" y="42"/>
                  </a:cubicBezTo>
                  <a:cubicBezTo>
                    <a:pt x="11" y="37"/>
                    <a:pt x="7" y="29"/>
                    <a:pt x="0" y="25"/>
                  </a:cubicBezTo>
                  <a:cubicBezTo>
                    <a:pt x="9" y="37"/>
                    <a:pt x="12" y="52"/>
                    <a:pt x="18" y="65"/>
                  </a:cubicBezTo>
                  <a:cubicBezTo>
                    <a:pt x="19" y="66"/>
                    <a:pt x="20" y="65"/>
                    <a:pt x="20" y="63"/>
                  </a:cubicBezTo>
                  <a:cubicBezTo>
                    <a:pt x="19" y="44"/>
                    <a:pt x="17" y="19"/>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7" name="Freeform 35"/>
            <p:cNvSpPr/>
            <p:nvPr/>
          </p:nvSpPr>
          <p:spPr bwMode="auto">
            <a:xfrm>
              <a:off x="680" y="307"/>
              <a:ext cx="141" cy="206"/>
            </a:xfrm>
            <a:custGeom>
              <a:avLst/>
              <a:gdLst>
                <a:gd name="T0" fmla="*/ 43 w 86"/>
                <a:gd name="T1" fmla="*/ 45 h 126"/>
                <a:gd name="T2" fmla="*/ 77 w 86"/>
                <a:gd name="T3" fmla="*/ 122 h 126"/>
                <a:gd name="T4" fmla="*/ 5 w 86"/>
                <a:gd name="T5" fmla="*/ 0 h 126"/>
                <a:gd name="T6" fmla="*/ 61 w 86"/>
                <a:gd name="T7" fmla="*/ 123 h 126"/>
                <a:gd name="T8" fmla="*/ 65 w 86"/>
                <a:gd name="T9" fmla="*/ 125 h 126"/>
                <a:gd name="T10" fmla="*/ 43 w 86"/>
                <a:gd name="T11" fmla="*/ 45 h 126"/>
              </a:gdLst>
              <a:ahLst/>
              <a:cxnLst>
                <a:cxn ang="0">
                  <a:pos x="T0" y="T1"/>
                </a:cxn>
                <a:cxn ang="0">
                  <a:pos x="T2" y="T3"/>
                </a:cxn>
                <a:cxn ang="0">
                  <a:pos x="T4" y="T5"/>
                </a:cxn>
                <a:cxn ang="0">
                  <a:pos x="T6" y="T7"/>
                </a:cxn>
                <a:cxn ang="0">
                  <a:pos x="T8" y="T9"/>
                </a:cxn>
                <a:cxn ang="0">
                  <a:pos x="T10" y="T11"/>
                </a:cxn>
              </a:cxnLst>
              <a:rect l="0" t="0" r="r" b="b"/>
              <a:pathLst>
                <a:path w="86" h="126">
                  <a:moveTo>
                    <a:pt x="43" y="45"/>
                  </a:moveTo>
                  <a:cubicBezTo>
                    <a:pt x="69" y="71"/>
                    <a:pt x="77" y="124"/>
                    <a:pt x="77" y="122"/>
                  </a:cubicBezTo>
                  <a:cubicBezTo>
                    <a:pt x="86" y="62"/>
                    <a:pt x="56" y="4"/>
                    <a:pt x="5" y="0"/>
                  </a:cubicBezTo>
                  <a:cubicBezTo>
                    <a:pt x="32" y="65"/>
                    <a:pt x="0" y="103"/>
                    <a:pt x="61" y="123"/>
                  </a:cubicBezTo>
                  <a:cubicBezTo>
                    <a:pt x="62" y="124"/>
                    <a:pt x="64" y="124"/>
                    <a:pt x="65" y="125"/>
                  </a:cubicBezTo>
                  <a:cubicBezTo>
                    <a:pt x="69" y="126"/>
                    <a:pt x="60" y="83"/>
                    <a:pt x="4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8" name="Freeform 36"/>
            <p:cNvSpPr/>
            <p:nvPr/>
          </p:nvSpPr>
          <p:spPr bwMode="auto">
            <a:xfrm>
              <a:off x="579" y="404"/>
              <a:ext cx="188" cy="144"/>
            </a:xfrm>
            <a:custGeom>
              <a:avLst/>
              <a:gdLst>
                <a:gd name="T0" fmla="*/ 0 w 115"/>
                <a:gd name="T1" fmla="*/ 2 h 88"/>
                <a:gd name="T2" fmla="*/ 76 w 115"/>
                <a:gd name="T3" fmla="*/ 14 h 88"/>
                <a:gd name="T4" fmla="*/ 81 w 115"/>
                <a:gd name="T5" fmla="*/ 40 h 88"/>
                <a:gd name="T6" fmla="*/ 28 w 115"/>
                <a:gd name="T7" fmla="*/ 30 h 88"/>
                <a:gd name="T8" fmla="*/ 89 w 115"/>
                <a:gd name="T9" fmla="*/ 52 h 88"/>
                <a:gd name="T10" fmla="*/ 115 w 115"/>
                <a:gd name="T11" fmla="*/ 67 h 88"/>
                <a:gd name="T12" fmla="*/ 0 w 115"/>
                <a:gd name="T13" fmla="*/ 2 h 88"/>
              </a:gdLst>
              <a:ahLst/>
              <a:cxnLst>
                <a:cxn ang="0">
                  <a:pos x="T0" y="T1"/>
                </a:cxn>
                <a:cxn ang="0">
                  <a:pos x="T2" y="T3"/>
                </a:cxn>
                <a:cxn ang="0">
                  <a:pos x="T4" y="T5"/>
                </a:cxn>
                <a:cxn ang="0">
                  <a:pos x="T6" y="T7"/>
                </a:cxn>
                <a:cxn ang="0">
                  <a:pos x="T8" y="T9"/>
                </a:cxn>
                <a:cxn ang="0">
                  <a:pos x="T10" y="T11"/>
                </a:cxn>
                <a:cxn ang="0">
                  <a:pos x="T12" y="T13"/>
                </a:cxn>
              </a:cxnLst>
              <a:rect l="0" t="0" r="r" b="b"/>
              <a:pathLst>
                <a:path w="115" h="88">
                  <a:moveTo>
                    <a:pt x="0" y="2"/>
                  </a:moveTo>
                  <a:cubicBezTo>
                    <a:pt x="49" y="21"/>
                    <a:pt x="53" y="0"/>
                    <a:pt x="76" y="14"/>
                  </a:cubicBezTo>
                  <a:cubicBezTo>
                    <a:pt x="76" y="23"/>
                    <a:pt x="77" y="32"/>
                    <a:pt x="81" y="40"/>
                  </a:cubicBezTo>
                  <a:cubicBezTo>
                    <a:pt x="52" y="43"/>
                    <a:pt x="27" y="28"/>
                    <a:pt x="28" y="30"/>
                  </a:cubicBezTo>
                  <a:cubicBezTo>
                    <a:pt x="29" y="32"/>
                    <a:pt x="57" y="54"/>
                    <a:pt x="89" y="52"/>
                  </a:cubicBezTo>
                  <a:cubicBezTo>
                    <a:pt x="95" y="59"/>
                    <a:pt x="105" y="64"/>
                    <a:pt x="115" y="67"/>
                  </a:cubicBezTo>
                  <a:cubicBezTo>
                    <a:pt x="58" y="88"/>
                    <a:pt x="5" y="49"/>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9" name="Freeform 37"/>
            <p:cNvSpPr/>
            <p:nvPr/>
          </p:nvSpPr>
          <p:spPr bwMode="auto">
            <a:xfrm>
              <a:off x="775" y="471"/>
              <a:ext cx="43" cy="101"/>
            </a:xfrm>
            <a:custGeom>
              <a:avLst/>
              <a:gdLst>
                <a:gd name="T0" fmla="*/ 9 w 26"/>
                <a:gd name="T1" fmla="*/ 0 h 62"/>
                <a:gd name="T2" fmla="*/ 16 w 26"/>
                <a:gd name="T3" fmla="*/ 40 h 62"/>
                <a:gd name="T4" fmla="*/ 0 w 26"/>
                <a:gd name="T5" fmla="*/ 26 h 62"/>
                <a:gd name="T6" fmla="*/ 25 w 26"/>
                <a:gd name="T7" fmla="*/ 61 h 62"/>
                <a:gd name="T8" fmla="*/ 26 w 26"/>
                <a:gd name="T9" fmla="*/ 59 h 62"/>
                <a:gd name="T10" fmla="*/ 9 w 26"/>
                <a:gd name="T11" fmla="*/ 0 h 62"/>
              </a:gdLst>
              <a:ahLst/>
              <a:cxnLst>
                <a:cxn ang="0">
                  <a:pos x="T0" y="T1"/>
                </a:cxn>
                <a:cxn ang="0">
                  <a:pos x="T2" y="T3"/>
                </a:cxn>
                <a:cxn ang="0">
                  <a:pos x="T4" y="T5"/>
                </a:cxn>
                <a:cxn ang="0">
                  <a:pos x="T6" y="T7"/>
                </a:cxn>
                <a:cxn ang="0">
                  <a:pos x="T8" y="T9"/>
                </a:cxn>
                <a:cxn ang="0">
                  <a:pos x="T10" y="T11"/>
                </a:cxn>
              </a:cxnLst>
              <a:rect l="0" t="0" r="r" b="b"/>
              <a:pathLst>
                <a:path w="26" h="62">
                  <a:moveTo>
                    <a:pt x="9" y="0"/>
                  </a:moveTo>
                  <a:cubicBezTo>
                    <a:pt x="12" y="13"/>
                    <a:pt x="15" y="27"/>
                    <a:pt x="16" y="40"/>
                  </a:cubicBezTo>
                  <a:cubicBezTo>
                    <a:pt x="12" y="36"/>
                    <a:pt x="8" y="29"/>
                    <a:pt x="0" y="26"/>
                  </a:cubicBezTo>
                  <a:cubicBezTo>
                    <a:pt x="10" y="36"/>
                    <a:pt x="16" y="50"/>
                    <a:pt x="25" y="61"/>
                  </a:cubicBezTo>
                  <a:cubicBezTo>
                    <a:pt x="26" y="62"/>
                    <a:pt x="26" y="61"/>
                    <a:pt x="26" y="59"/>
                  </a:cubicBezTo>
                  <a:cubicBezTo>
                    <a:pt x="22" y="41"/>
                    <a:pt x="15" y="17"/>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0" name="Freeform 38"/>
            <p:cNvSpPr/>
            <p:nvPr/>
          </p:nvSpPr>
          <p:spPr bwMode="auto">
            <a:xfrm>
              <a:off x="513" y="165"/>
              <a:ext cx="149" cy="188"/>
            </a:xfrm>
            <a:custGeom>
              <a:avLst/>
              <a:gdLst>
                <a:gd name="T0" fmla="*/ 44 w 91"/>
                <a:gd name="T1" fmla="*/ 42 h 115"/>
                <a:gd name="T2" fmla="*/ 91 w 91"/>
                <a:gd name="T3" fmla="*/ 110 h 115"/>
                <a:gd name="T4" fmla="*/ 0 w 91"/>
                <a:gd name="T5" fmla="*/ 6 h 115"/>
                <a:gd name="T6" fmla="*/ 75 w 91"/>
                <a:gd name="T7" fmla="*/ 114 h 115"/>
                <a:gd name="T8" fmla="*/ 80 w 91"/>
                <a:gd name="T9" fmla="*/ 114 h 115"/>
                <a:gd name="T10" fmla="*/ 44 w 91"/>
                <a:gd name="T11" fmla="*/ 42 h 115"/>
              </a:gdLst>
              <a:ahLst/>
              <a:cxnLst>
                <a:cxn ang="0">
                  <a:pos x="T0" y="T1"/>
                </a:cxn>
                <a:cxn ang="0">
                  <a:pos x="T2" y="T3"/>
                </a:cxn>
                <a:cxn ang="0">
                  <a:pos x="T4" y="T5"/>
                </a:cxn>
                <a:cxn ang="0">
                  <a:pos x="T6" y="T7"/>
                </a:cxn>
                <a:cxn ang="0">
                  <a:pos x="T8" y="T9"/>
                </a:cxn>
                <a:cxn ang="0">
                  <a:pos x="T10" y="T11"/>
                </a:cxn>
              </a:cxnLst>
              <a:rect l="0" t="0" r="r" b="b"/>
              <a:pathLst>
                <a:path w="91" h="115">
                  <a:moveTo>
                    <a:pt x="44" y="42"/>
                  </a:moveTo>
                  <a:cubicBezTo>
                    <a:pt x="73" y="63"/>
                    <a:pt x="91" y="111"/>
                    <a:pt x="91" y="110"/>
                  </a:cubicBezTo>
                  <a:cubicBezTo>
                    <a:pt x="88" y="50"/>
                    <a:pt x="49" y="0"/>
                    <a:pt x="0" y="6"/>
                  </a:cubicBezTo>
                  <a:cubicBezTo>
                    <a:pt x="37" y="63"/>
                    <a:pt x="13" y="105"/>
                    <a:pt x="75" y="114"/>
                  </a:cubicBezTo>
                  <a:cubicBezTo>
                    <a:pt x="77" y="114"/>
                    <a:pt x="78" y="114"/>
                    <a:pt x="80" y="114"/>
                  </a:cubicBezTo>
                  <a:cubicBezTo>
                    <a:pt x="83" y="115"/>
                    <a:pt x="67" y="75"/>
                    <a:pt x="4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1" name="Freeform 39"/>
            <p:cNvSpPr/>
            <p:nvPr/>
          </p:nvSpPr>
          <p:spPr bwMode="auto">
            <a:xfrm>
              <a:off x="426" y="271"/>
              <a:ext cx="198" cy="136"/>
            </a:xfrm>
            <a:custGeom>
              <a:avLst/>
              <a:gdLst>
                <a:gd name="T0" fmla="*/ 0 w 121"/>
                <a:gd name="T1" fmla="*/ 11 h 83"/>
                <a:gd name="T2" fmla="*/ 75 w 121"/>
                <a:gd name="T3" fmla="*/ 9 h 83"/>
                <a:gd name="T4" fmla="*/ 84 w 121"/>
                <a:gd name="T5" fmla="*/ 33 h 83"/>
                <a:gd name="T6" fmla="*/ 32 w 121"/>
                <a:gd name="T7" fmla="*/ 33 h 83"/>
                <a:gd name="T8" fmla="*/ 94 w 121"/>
                <a:gd name="T9" fmla="*/ 43 h 83"/>
                <a:gd name="T10" fmla="*/ 121 w 121"/>
                <a:gd name="T11" fmla="*/ 53 h 83"/>
                <a:gd name="T12" fmla="*/ 0 w 121"/>
                <a:gd name="T13" fmla="*/ 11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0" y="11"/>
                  </a:moveTo>
                  <a:cubicBezTo>
                    <a:pt x="50" y="21"/>
                    <a:pt x="50" y="0"/>
                    <a:pt x="75" y="9"/>
                  </a:cubicBezTo>
                  <a:cubicBezTo>
                    <a:pt x="77" y="18"/>
                    <a:pt x="79" y="26"/>
                    <a:pt x="84" y="33"/>
                  </a:cubicBezTo>
                  <a:cubicBezTo>
                    <a:pt x="57" y="41"/>
                    <a:pt x="30" y="32"/>
                    <a:pt x="32" y="33"/>
                  </a:cubicBezTo>
                  <a:cubicBezTo>
                    <a:pt x="33" y="35"/>
                    <a:pt x="64" y="51"/>
                    <a:pt x="94" y="43"/>
                  </a:cubicBezTo>
                  <a:cubicBezTo>
                    <a:pt x="101" y="49"/>
                    <a:pt x="111" y="51"/>
                    <a:pt x="121" y="53"/>
                  </a:cubicBezTo>
                  <a:cubicBezTo>
                    <a:pt x="71" y="83"/>
                    <a:pt x="13" y="56"/>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2" name="Freeform 40"/>
            <p:cNvSpPr/>
            <p:nvPr/>
          </p:nvSpPr>
          <p:spPr bwMode="auto">
            <a:xfrm>
              <a:off x="633" y="312"/>
              <a:ext cx="52" cy="92"/>
            </a:xfrm>
            <a:custGeom>
              <a:avLst/>
              <a:gdLst>
                <a:gd name="T0" fmla="*/ 4 w 32"/>
                <a:gd name="T1" fmla="*/ 0 h 56"/>
                <a:gd name="T2" fmla="*/ 18 w 32"/>
                <a:gd name="T3" fmla="*/ 37 h 56"/>
                <a:gd name="T4" fmla="*/ 0 w 32"/>
                <a:gd name="T5" fmla="*/ 27 h 56"/>
                <a:gd name="T6" fmla="*/ 30 w 32"/>
                <a:gd name="T7" fmla="*/ 56 h 56"/>
                <a:gd name="T8" fmla="*/ 31 w 32"/>
                <a:gd name="T9" fmla="*/ 54 h 56"/>
                <a:gd name="T10" fmla="*/ 4 w 32"/>
                <a:gd name="T11" fmla="*/ 0 h 56"/>
              </a:gdLst>
              <a:ahLst/>
              <a:cxnLst>
                <a:cxn ang="0">
                  <a:pos x="T0" y="T1"/>
                </a:cxn>
                <a:cxn ang="0">
                  <a:pos x="T2" y="T3"/>
                </a:cxn>
                <a:cxn ang="0">
                  <a:pos x="T4" y="T5"/>
                </a:cxn>
                <a:cxn ang="0">
                  <a:pos x="T6" y="T7"/>
                </a:cxn>
                <a:cxn ang="0">
                  <a:pos x="T8" y="T9"/>
                </a:cxn>
                <a:cxn ang="0">
                  <a:pos x="T10" y="T11"/>
                </a:cxn>
              </a:cxnLst>
              <a:rect l="0" t="0" r="r" b="b"/>
              <a:pathLst>
                <a:path w="32" h="56">
                  <a:moveTo>
                    <a:pt x="4" y="0"/>
                  </a:moveTo>
                  <a:cubicBezTo>
                    <a:pt x="9" y="12"/>
                    <a:pt x="14" y="25"/>
                    <a:pt x="18" y="37"/>
                  </a:cubicBezTo>
                  <a:cubicBezTo>
                    <a:pt x="14" y="34"/>
                    <a:pt x="8" y="28"/>
                    <a:pt x="0" y="27"/>
                  </a:cubicBezTo>
                  <a:cubicBezTo>
                    <a:pt x="12" y="34"/>
                    <a:pt x="20" y="46"/>
                    <a:pt x="30" y="56"/>
                  </a:cubicBezTo>
                  <a:cubicBezTo>
                    <a:pt x="31" y="56"/>
                    <a:pt x="32" y="55"/>
                    <a:pt x="31" y="54"/>
                  </a:cubicBezTo>
                  <a:cubicBezTo>
                    <a:pt x="24" y="37"/>
                    <a:pt x="13" y="16"/>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3" name="Freeform 41"/>
            <p:cNvSpPr/>
            <p:nvPr/>
          </p:nvSpPr>
          <p:spPr bwMode="auto">
            <a:xfrm>
              <a:off x="328" y="52"/>
              <a:ext cx="173" cy="173"/>
            </a:xfrm>
            <a:custGeom>
              <a:avLst/>
              <a:gdLst>
                <a:gd name="T0" fmla="*/ 49 w 106"/>
                <a:gd name="T1" fmla="*/ 41 h 106"/>
                <a:gd name="T2" fmla="*/ 106 w 106"/>
                <a:gd name="T3" fmla="*/ 96 h 106"/>
                <a:gd name="T4" fmla="*/ 0 w 106"/>
                <a:gd name="T5" fmla="*/ 14 h 106"/>
                <a:gd name="T6" fmla="*/ 92 w 106"/>
                <a:gd name="T7" fmla="*/ 103 h 106"/>
                <a:gd name="T8" fmla="*/ 96 w 106"/>
                <a:gd name="T9" fmla="*/ 103 h 106"/>
                <a:gd name="T10" fmla="*/ 49 w 106"/>
                <a:gd name="T11" fmla="*/ 41 h 106"/>
              </a:gdLst>
              <a:ahLst/>
              <a:cxnLst>
                <a:cxn ang="0">
                  <a:pos x="T0" y="T1"/>
                </a:cxn>
                <a:cxn ang="0">
                  <a:pos x="T2" y="T3"/>
                </a:cxn>
                <a:cxn ang="0">
                  <a:pos x="T4" y="T5"/>
                </a:cxn>
                <a:cxn ang="0">
                  <a:pos x="T6" y="T7"/>
                </a:cxn>
                <a:cxn ang="0">
                  <a:pos x="T8" y="T9"/>
                </a:cxn>
                <a:cxn ang="0">
                  <a:pos x="T10" y="T11"/>
                </a:cxn>
              </a:cxnLst>
              <a:rect l="0" t="0" r="r" b="b"/>
              <a:pathLst>
                <a:path w="106" h="106">
                  <a:moveTo>
                    <a:pt x="49" y="41"/>
                  </a:moveTo>
                  <a:cubicBezTo>
                    <a:pt x="80" y="55"/>
                    <a:pt x="106" y="98"/>
                    <a:pt x="106" y="96"/>
                  </a:cubicBezTo>
                  <a:cubicBezTo>
                    <a:pt x="93" y="40"/>
                    <a:pt x="46" y="0"/>
                    <a:pt x="0" y="14"/>
                  </a:cubicBezTo>
                  <a:cubicBezTo>
                    <a:pt x="46" y="62"/>
                    <a:pt x="31" y="106"/>
                    <a:pt x="92" y="103"/>
                  </a:cubicBezTo>
                  <a:cubicBezTo>
                    <a:pt x="93" y="103"/>
                    <a:pt x="95" y="103"/>
                    <a:pt x="96" y="103"/>
                  </a:cubicBezTo>
                  <a:cubicBezTo>
                    <a:pt x="100" y="103"/>
                    <a:pt x="77" y="68"/>
                    <a:pt x="4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4" name="Freeform 42"/>
            <p:cNvSpPr/>
            <p:nvPr/>
          </p:nvSpPr>
          <p:spPr bwMode="auto">
            <a:xfrm>
              <a:off x="265" y="168"/>
              <a:ext cx="204" cy="124"/>
            </a:xfrm>
            <a:custGeom>
              <a:avLst/>
              <a:gdLst>
                <a:gd name="T0" fmla="*/ 0 w 124"/>
                <a:gd name="T1" fmla="*/ 20 h 76"/>
                <a:gd name="T2" fmla="*/ 72 w 124"/>
                <a:gd name="T3" fmla="*/ 4 h 76"/>
                <a:gd name="T4" fmla="*/ 85 w 124"/>
                <a:gd name="T5" fmla="*/ 26 h 76"/>
                <a:gd name="T6" fmla="*/ 35 w 124"/>
                <a:gd name="T7" fmla="*/ 35 h 76"/>
                <a:gd name="T8" fmla="*/ 96 w 124"/>
                <a:gd name="T9" fmla="*/ 33 h 76"/>
                <a:gd name="T10" fmla="*/ 124 w 124"/>
                <a:gd name="T11" fmla="*/ 38 h 76"/>
                <a:gd name="T12" fmla="*/ 0 w 124"/>
                <a:gd name="T13" fmla="*/ 20 h 76"/>
              </a:gdLst>
              <a:ahLst/>
              <a:cxnLst>
                <a:cxn ang="0">
                  <a:pos x="T0" y="T1"/>
                </a:cxn>
                <a:cxn ang="0">
                  <a:pos x="T2" y="T3"/>
                </a:cxn>
                <a:cxn ang="0">
                  <a:pos x="T4" y="T5"/>
                </a:cxn>
                <a:cxn ang="0">
                  <a:pos x="T6" y="T7"/>
                </a:cxn>
                <a:cxn ang="0">
                  <a:pos x="T8" y="T9"/>
                </a:cxn>
                <a:cxn ang="0">
                  <a:pos x="T10" y="T11"/>
                </a:cxn>
                <a:cxn ang="0">
                  <a:pos x="T12" y="T13"/>
                </a:cxn>
              </a:cxnLst>
              <a:rect l="0" t="0" r="r" b="b"/>
              <a:pathLst>
                <a:path w="124" h="76">
                  <a:moveTo>
                    <a:pt x="0" y="20"/>
                  </a:moveTo>
                  <a:cubicBezTo>
                    <a:pt x="50" y="20"/>
                    <a:pt x="46" y="0"/>
                    <a:pt x="72" y="4"/>
                  </a:cubicBezTo>
                  <a:cubicBezTo>
                    <a:pt x="75" y="12"/>
                    <a:pt x="79" y="20"/>
                    <a:pt x="85" y="26"/>
                  </a:cubicBezTo>
                  <a:cubicBezTo>
                    <a:pt x="60" y="38"/>
                    <a:pt x="33" y="34"/>
                    <a:pt x="35" y="35"/>
                  </a:cubicBezTo>
                  <a:cubicBezTo>
                    <a:pt x="37" y="36"/>
                    <a:pt x="68" y="46"/>
                    <a:pt x="96" y="33"/>
                  </a:cubicBezTo>
                  <a:cubicBezTo>
                    <a:pt x="104" y="37"/>
                    <a:pt x="114" y="38"/>
                    <a:pt x="124" y="38"/>
                  </a:cubicBezTo>
                  <a:cubicBezTo>
                    <a:pt x="82" y="76"/>
                    <a:pt x="22" y="60"/>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思源黑体 Normal" panose="020B0400000000000000" pitchFamily="34" charset="-122"/>
                <a:ea typeface="思源黑体 Normal" panose="020B0400000000000000" pitchFamily="34" charset="-122"/>
              </a:endParaRPr>
            </a:p>
          </p:txBody>
        </p:sp>
        <p:sp>
          <p:nvSpPr>
            <p:cNvPr id="45" name="Freeform 43"/>
            <p:cNvSpPr/>
            <p:nvPr/>
          </p:nvSpPr>
          <p:spPr bwMode="auto">
            <a:xfrm>
              <a:off x="474" y="183"/>
              <a:ext cx="60" cy="80"/>
            </a:xfrm>
            <a:custGeom>
              <a:avLst/>
              <a:gdLst>
                <a:gd name="T0" fmla="*/ 0 w 37"/>
                <a:gd name="T1" fmla="*/ 0 h 49"/>
                <a:gd name="T2" fmla="*/ 20 w 37"/>
                <a:gd name="T3" fmla="*/ 33 h 49"/>
                <a:gd name="T4" fmla="*/ 1 w 37"/>
                <a:gd name="T5" fmla="*/ 27 h 49"/>
                <a:gd name="T6" fmla="*/ 36 w 37"/>
                <a:gd name="T7" fmla="*/ 49 h 49"/>
                <a:gd name="T8" fmla="*/ 36 w 37"/>
                <a:gd name="T9" fmla="*/ 47 h 49"/>
                <a:gd name="T10" fmla="*/ 0 w 37"/>
                <a:gd name="T11" fmla="*/ 0 h 49"/>
              </a:gdLst>
              <a:ahLst/>
              <a:cxnLst>
                <a:cxn ang="0">
                  <a:pos x="T0" y="T1"/>
                </a:cxn>
                <a:cxn ang="0">
                  <a:pos x="T2" y="T3"/>
                </a:cxn>
                <a:cxn ang="0">
                  <a:pos x="T4" y="T5"/>
                </a:cxn>
                <a:cxn ang="0">
                  <a:pos x="T6" y="T7"/>
                </a:cxn>
                <a:cxn ang="0">
                  <a:pos x="T8" y="T9"/>
                </a:cxn>
                <a:cxn ang="0">
                  <a:pos x="T10" y="T11"/>
                </a:cxn>
              </a:cxnLst>
              <a:rect l="0" t="0" r="r" b="b"/>
              <a:pathLst>
                <a:path w="37" h="49">
                  <a:moveTo>
                    <a:pt x="0" y="0"/>
                  </a:moveTo>
                  <a:cubicBezTo>
                    <a:pt x="7" y="11"/>
                    <a:pt x="15" y="23"/>
                    <a:pt x="20" y="33"/>
                  </a:cubicBezTo>
                  <a:cubicBezTo>
                    <a:pt x="16" y="31"/>
                    <a:pt x="9" y="26"/>
                    <a:pt x="1" y="27"/>
                  </a:cubicBezTo>
                  <a:cubicBezTo>
                    <a:pt x="14" y="32"/>
                    <a:pt x="24" y="42"/>
                    <a:pt x="36" y="49"/>
                  </a:cubicBezTo>
                  <a:cubicBezTo>
                    <a:pt x="36" y="49"/>
                    <a:pt x="37" y="48"/>
                    <a:pt x="36" y="47"/>
                  </a:cubicBezTo>
                  <a:cubicBezTo>
                    <a:pt x="25" y="32"/>
                    <a:pt x="12"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6" name="Freeform 44"/>
            <p:cNvSpPr/>
            <p:nvPr/>
          </p:nvSpPr>
          <p:spPr bwMode="auto">
            <a:xfrm>
              <a:off x="126" y="-20"/>
              <a:ext cx="190" cy="170"/>
            </a:xfrm>
            <a:custGeom>
              <a:avLst/>
              <a:gdLst>
                <a:gd name="T0" fmla="*/ 51 w 116"/>
                <a:gd name="T1" fmla="*/ 38 h 104"/>
                <a:gd name="T2" fmla="*/ 115 w 116"/>
                <a:gd name="T3" fmla="*/ 81 h 104"/>
                <a:gd name="T4" fmla="*/ 0 w 116"/>
                <a:gd name="T5" fmla="*/ 22 h 104"/>
                <a:gd name="T6" fmla="*/ 103 w 116"/>
                <a:gd name="T7" fmla="*/ 90 h 104"/>
                <a:gd name="T8" fmla="*/ 107 w 116"/>
                <a:gd name="T9" fmla="*/ 89 h 104"/>
                <a:gd name="T10" fmla="*/ 51 w 116"/>
                <a:gd name="T11" fmla="*/ 38 h 104"/>
              </a:gdLst>
              <a:ahLst/>
              <a:cxnLst>
                <a:cxn ang="0">
                  <a:pos x="T0" y="T1"/>
                </a:cxn>
                <a:cxn ang="0">
                  <a:pos x="T2" y="T3"/>
                </a:cxn>
                <a:cxn ang="0">
                  <a:pos x="T4" y="T5"/>
                </a:cxn>
                <a:cxn ang="0">
                  <a:pos x="T6" y="T7"/>
                </a:cxn>
                <a:cxn ang="0">
                  <a:pos x="T8" y="T9"/>
                </a:cxn>
                <a:cxn ang="0">
                  <a:pos x="T10" y="T11"/>
                </a:cxn>
              </a:cxnLst>
              <a:rect l="0" t="0" r="r" b="b"/>
              <a:pathLst>
                <a:path w="116" h="104">
                  <a:moveTo>
                    <a:pt x="51" y="38"/>
                  </a:moveTo>
                  <a:cubicBezTo>
                    <a:pt x="84" y="46"/>
                    <a:pt x="116" y="82"/>
                    <a:pt x="115" y="81"/>
                  </a:cubicBezTo>
                  <a:cubicBezTo>
                    <a:pt x="93" y="30"/>
                    <a:pt x="41" y="0"/>
                    <a:pt x="0" y="22"/>
                  </a:cubicBezTo>
                  <a:cubicBezTo>
                    <a:pt x="52" y="59"/>
                    <a:pt x="46" y="104"/>
                    <a:pt x="103" y="90"/>
                  </a:cubicBezTo>
                  <a:cubicBezTo>
                    <a:pt x="105" y="90"/>
                    <a:pt x="106" y="89"/>
                    <a:pt x="107" y="89"/>
                  </a:cubicBezTo>
                  <a:cubicBezTo>
                    <a:pt x="111" y="88"/>
                    <a:pt x="83" y="59"/>
                    <a:pt x="5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7" name="Freeform 45"/>
            <p:cNvSpPr/>
            <p:nvPr/>
          </p:nvSpPr>
          <p:spPr bwMode="auto">
            <a:xfrm>
              <a:off x="90" y="101"/>
              <a:ext cx="197" cy="108"/>
            </a:xfrm>
            <a:custGeom>
              <a:avLst/>
              <a:gdLst>
                <a:gd name="T0" fmla="*/ 0 w 120"/>
                <a:gd name="T1" fmla="*/ 28 h 66"/>
                <a:gd name="T2" fmla="*/ 65 w 120"/>
                <a:gd name="T3" fmla="*/ 0 h 66"/>
                <a:gd name="T4" fmla="*/ 81 w 120"/>
                <a:gd name="T5" fmla="*/ 18 h 66"/>
                <a:gd name="T6" fmla="*/ 35 w 120"/>
                <a:gd name="T7" fmla="*/ 36 h 66"/>
                <a:gd name="T8" fmla="*/ 93 w 120"/>
                <a:gd name="T9" fmla="*/ 23 h 66"/>
                <a:gd name="T10" fmla="*/ 120 w 120"/>
                <a:gd name="T11" fmla="*/ 22 h 66"/>
                <a:gd name="T12" fmla="*/ 0 w 120"/>
                <a:gd name="T13" fmla="*/ 28 h 66"/>
              </a:gdLst>
              <a:ahLst/>
              <a:cxnLst>
                <a:cxn ang="0">
                  <a:pos x="T0" y="T1"/>
                </a:cxn>
                <a:cxn ang="0">
                  <a:pos x="T2" y="T3"/>
                </a:cxn>
                <a:cxn ang="0">
                  <a:pos x="T4" y="T5"/>
                </a:cxn>
                <a:cxn ang="0">
                  <a:pos x="T6" y="T7"/>
                </a:cxn>
                <a:cxn ang="0">
                  <a:pos x="T8" y="T9"/>
                </a:cxn>
                <a:cxn ang="0">
                  <a:pos x="T10" y="T11"/>
                </a:cxn>
                <a:cxn ang="0">
                  <a:pos x="T12" y="T13"/>
                </a:cxn>
              </a:cxnLst>
              <a:rect l="0" t="0" r="r" b="b"/>
              <a:pathLst>
                <a:path w="120" h="66">
                  <a:moveTo>
                    <a:pt x="0" y="28"/>
                  </a:moveTo>
                  <a:cubicBezTo>
                    <a:pt x="47" y="19"/>
                    <a:pt x="40" y="0"/>
                    <a:pt x="65" y="0"/>
                  </a:cubicBezTo>
                  <a:cubicBezTo>
                    <a:pt x="69" y="7"/>
                    <a:pt x="74" y="13"/>
                    <a:pt x="81" y="18"/>
                  </a:cubicBezTo>
                  <a:cubicBezTo>
                    <a:pt x="60" y="34"/>
                    <a:pt x="34" y="35"/>
                    <a:pt x="35" y="36"/>
                  </a:cubicBezTo>
                  <a:cubicBezTo>
                    <a:pt x="37" y="36"/>
                    <a:pt x="69" y="40"/>
                    <a:pt x="93" y="23"/>
                  </a:cubicBezTo>
                  <a:cubicBezTo>
                    <a:pt x="102" y="25"/>
                    <a:pt x="111" y="24"/>
                    <a:pt x="120" y="22"/>
                  </a:cubicBezTo>
                  <a:cubicBezTo>
                    <a:pt x="87" y="66"/>
                    <a:pt x="27" y="62"/>
                    <a:pt x="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8" name="Freeform 46"/>
            <p:cNvSpPr/>
            <p:nvPr/>
          </p:nvSpPr>
          <p:spPr bwMode="auto">
            <a:xfrm>
              <a:off x="285" y="91"/>
              <a:ext cx="71" cy="66"/>
            </a:xfrm>
            <a:custGeom>
              <a:avLst/>
              <a:gdLst>
                <a:gd name="T0" fmla="*/ 0 w 43"/>
                <a:gd name="T1" fmla="*/ 0 h 40"/>
                <a:gd name="T2" fmla="*/ 24 w 43"/>
                <a:gd name="T3" fmla="*/ 28 h 40"/>
                <a:gd name="T4" fmla="*/ 5 w 43"/>
                <a:gd name="T5" fmla="*/ 26 h 40"/>
                <a:gd name="T6" fmla="*/ 42 w 43"/>
                <a:gd name="T7" fmla="*/ 40 h 40"/>
                <a:gd name="T8" fmla="*/ 42 w 43"/>
                <a:gd name="T9" fmla="*/ 38 h 40"/>
                <a:gd name="T10" fmla="*/ 0 w 43"/>
                <a:gd name="T11" fmla="*/ 0 h 40"/>
              </a:gdLst>
              <a:ahLst/>
              <a:cxnLst>
                <a:cxn ang="0">
                  <a:pos x="T0" y="T1"/>
                </a:cxn>
                <a:cxn ang="0">
                  <a:pos x="T2" y="T3"/>
                </a:cxn>
                <a:cxn ang="0">
                  <a:pos x="T4" y="T5"/>
                </a:cxn>
                <a:cxn ang="0">
                  <a:pos x="T6" y="T7"/>
                </a:cxn>
                <a:cxn ang="0">
                  <a:pos x="T8" y="T9"/>
                </a:cxn>
                <a:cxn ang="0">
                  <a:pos x="T10" y="T11"/>
                </a:cxn>
              </a:cxnLst>
              <a:rect l="0" t="0" r="r" b="b"/>
              <a:pathLst>
                <a:path w="43" h="40">
                  <a:moveTo>
                    <a:pt x="0" y="0"/>
                  </a:moveTo>
                  <a:cubicBezTo>
                    <a:pt x="8" y="10"/>
                    <a:pt x="17" y="19"/>
                    <a:pt x="24" y="28"/>
                  </a:cubicBezTo>
                  <a:cubicBezTo>
                    <a:pt x="20" y="27"/>
                    <a:pt x="13" y="24"/>
                    <a:pt x="5" y="26"/>
                  </a:cubicBezTo>
                  <a:cubicBezTo>
                    <a:pt x="18" y="28"/>
                    <a:pt x="30" y="35"/>
                    <a:pt x="42" y="40"/>
                  </a:cubicBezTo>
                  <a:cubicBezTo>
                    <a:pt x="43" y="40"/>
                    <a:pt x="43" y="39"/>
                    <a:pt x="42" y="38"/>
                  </a:cubicBezTo>
                  <a:cubicBezTo>
                    <a:pt x="29" y="26"/>
                    <a:pt x="13"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grpSp>
      <p:grpSp>
        <p:nvGrpSpPr>
          <p:cNvPr id="49" name="Group 4"/>
          <p:cNvGrpSpPr>
            <a:grpSpLocks noChangeAspect="1"/>
          </p:cNvGrpSpPr>
          <p:nvPr/>
        </p:nvGrpSpPr>
        <p:grpSpPr bwMode="auto">
          <a:xfrm>
            <a:off x="7863485" y="395740"/>
            <a:ext cx="316225" cy="700869"/>
            <a:chOff x="1" y="-20"/>
            <a:chExt cx="1137" cy="2520"/>
          </a:xfrm>
          <a:gradFill>
            <a:gsLst>
              <a:gs pos="0">
                <a:srgbClr val="C00000"/>
              </a:gs>
              <a:gs pos="100000">
                <a:srgbClr val="F3D693">
                  <a:alpha val="1000"/>
                </a:srgbClr>
              </a:gs>
            </a:gsLst>
            <a:lin ang="5400000" scaled="1"/>
          </a:gradFill>
        </p:grpSpPr>
        <p:sp>
          <p:nvSpPr>
            <p:cNvPr id="50" name="Freeform 5"/>
            <p:cNvSpPr/>
            <p:nvPr/>
          </p:nvSpPr>
          <p:spPr bwMode="auto">
            <a:xfrm>
              <a:off x="80" y="2302"/>
              <a:ext cx="295" cy="198"/>
            </a:xfrm>
            <a:custGeom>
              <a:avLst/>
              <a:gdLst>
                <a:gd name="T0" fmla="*/ 110 w 180"/>
                <a:gd name="T1" fmla="*/ 76 h 121"/>
                <a:gd name="T2" fmla="*/ 2 w 180"/>
                <a:gd name="T3" fmla="*/ 86 h 121"/>
                <a:gd name="T4" fmla="*/ 180 w 180"/>
                <a:gd name="T5" fmla="*/ 48 h 121"/>
                <a:gd name="T6" fmla="*/ 7 w 180"/>
                <a:gd name="T7" fmla="*/ 65 h 121"/>
                <a:gd name="T8" fmla="*/ 4 w 180"/>
                <a:gd name="T9" fmla="*/ 70 h 121"/>
                <a:gd name="T10" fmla="*/ 110 w 180"/>
                <a:gd name="T11" fmla="*/ 76 h 121"/>
              </a:gdLst>
              <a:ahLst/>
              <a:cxnLst>
                <a:cxn ang="0">
                  <a:pos x="T0" y="T1"/>
                </a:cxn>
                <a:cxn ang="0">
                  <a:pos x="T2" y="T3"/>
                </a:cxn>
                <a:cxn ang="0">
                  <a:pos x="T4" y="T5"/>
                </a:cxn>
                <a:cxn ang="0">
                  <a:pos x="T6" y="T7"/>
                </a:cxn>
                <a:cxn ang="0">
                  <a:pos x="T8" y="T9"/>
                </a:cxn>
                <a:cxn ang="0">
                  <a:pos x="T10" y="T11"/>
                </a:cxn>
              </a:cxnLst>
              <a:rect l="0" t="0" r="r" b="b"/>
              <a:pathLst>
                <a:path w="180" h="121">
                  <a:moveTo>
                    <a:pt x="110" y="76"/>
                  </a:moveTo>
                  <a:cubicBezTo>
                    <a:pt x="68" y="96"/>
                    <a:pt x="0" y="85"/>
                    <a:pt x="2" y="86"/>
                  </a:cubicBezTo>
                  <a:cubicBezTo>
                    <a:pt x="72" y="121"/>
                    <a:pt x="154" y="108"/>
                    <a:pt x="180" y="48"/>
                  </a:cubicBezTo>
                  <a:cubicBezTo>
                    <a:pt x="90" y="54"/>
                    <a:pt x="57" y="0"/>
                    <a:pt x="7" y="65"/>
                  </a:cubicBezTo>
                  <a:cubicBezTo>
                    <a:pt x="6" y="67"/>
                    <a:pt x="5" y="69"/>
                    <a:pt x="4" y="70"/>
                  </a:cubicBezTo>
                  <a:cubicBezTo>
                    <a:pt x="1" y="74"/>
                    <a:pt x="57" y="81"/>
                    <a:pt x="110"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1" name="Freeform 6"/>
            <p:cNvSpPr/>
            <p:nvPr/>
          </p:nvSpPr>
          <p:spPr bwMode="auto">
            <a:xfrm>
              <a:off x="87" y="2185"/>
              <a:ext cx="211" cy="207"/>
            </a:xfrm>
            <a:custGeom>
              <a:avLst/>
              <a:gdLst>
                <a:gd name="T0" fmla="*/ 129 w 129"/>
                <a:gd name="T1" fmla="*/ 13 h 126"/>
                <a:gd name="T2" fmla="*/ 83 w 129"/>
                <a:gd name="T3" fmla="*/ 100 h 126"/>
                <a:gd name="T4" fmla="*/ 50 w 129"/>
                <a:gd name="T5" fmla="*/ 96 h 126"/>
                <a:gd name="T6" fmla="*/ 83 w 129"/>
                <a:gd name="T7" fmla="*/ 36 h 126"/>
                <a:gd name="T8" fmla="*/ 33 w 129"/>
                <a:gd name="T9" fmla="*/ 100 h 126"/>
                <a:gd name="T10" fmla="*/ 3 w 129"/>
                <a:gd name="T11" fmla="*/ 126 h 126"/>
                <a:gd name="T12" fmla="*/ 129 w 129"/>
                <a:gd name="T13" fmla="*/ 13 h 126"/>
              </a:gdLst>
              <a:ahLst/>
              <a:cxnLst>
                <a:cxn ang="0">
                  <a:pos x="T0" y="T1"/>
                </a:cxn>
                <a:cxn ang="0">
                  <a:pos x="T2" y="T3"/>
                </a:cxn>
                <a:cxn ang="0">
                  <a:pos x="T4" y="T5"/>
                </a:cxn>
                <a:cxn ang="0">
                  <a:pos x="T6" y="T7"/>
                </a:cxn>
                <a:cxn ang="0">
                  <a:pos x="T8" y="T9"/>
                </a:cxn>
                <a:cxn ang="0">
                  <a:pos x="T10" y="T11"/>
                </a:cxn>
                <a:cxn ang="0">
                  <a:pos x="T12" y="T13"/>
                </a:cxn>
              </a:cxnLst>
              <a:rect l="0" t="0" r="r" b="b"/>
              <a:pathLst>
                <a:path w="129" h="126">
                  <a:moveTo>
                    <a:pt x="129" y="13"/>
                  </a:moveTo>
                  <a:cubicBezTo>
                    <a:pt x="86" y="64"/>
                    <a:pt x="110" y="78"/>
                    <a:pt x="83" y="100"/>
                  </a:cubicBezTo>
                  <a:cubicBezTo>
                    <a:pt x="72" y="97"/>
                    <a:pt x="61" y="94"/>
                    <a:pt x="50" y="96"/>
                  </a:cubicBezTo>
                  <a:cubicBezTo>
                    <a:pt x="58" y="59"/>
                    <a:pt x="86" y="35"/>
                    <a:pt x="83" y="36"/>
                  </a:cubicBezTo>
                  <a:cubicBezTo>
                    <a:pt x="81" y="36"/>
                    <a:pt x="43" y="61"/>
                    <a:pt x="33" y="100"/>
                  </a:cubicBezTo>
                  <a:cubicBezTo>
                    <a:pt x="21" y="105"/>
                    <a:pt x="12" y="115"/>
                    <a:pt x="3" y="126"/>
                  </a:cubicBezTo>
                  <a:cubicBezTo>
                    <a:pt x="0" y="49"/>
                    <a:pt x="69" y="0"/>
                    <a:pt x="12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2" name="Freeform 7"/>
            <p:cNvSpPr/>
            <p:nvPr/>
          </p:nvSpPr>
          <p:spPr bwMode="auto">
            <a:xfrm>
              <a:off x="1" y="2401"/>
              <a:ext cx="133" cy="36"/>
            </a:xfrm>
            <a:custGeom>
              <a:avLst/>
              <a:gdLst>
                <a:gd name="T0" fmla="*/ 81 w 81"/>
                <a:gd name="T1" fmla="*/ 22 h 22"/>
                <a:gd name="T2" fmla="*/ 30 w 81"/>
                <a:gd name="T3" fmla="*/ 14 h 22"/>
                <a:gd name="T4" fmla="*/ 53 w 81"/>
                <a:gd name="T5" fmla="*/ 0 h 22"/>
                <a:gd name="T6" fmla="*/ 0 w 81"/>
                <a:gd name="T7" fmla="*/ 16 h 22"/>
                <a:gd name="T8" fmla="*/ 3 w 81"/>
                <a:gd name="T9" fmla="*/ 18 h 22"/>
                <a:gd name="T10" fmla="*/ 81 w 81"/>
                <a:gd name="T11" fmla="*/ 22 h 22"/>
              </a:gdLst>
              <a:ahLst/>
              <a:cxnLst>
                <a:cxn ang="0">
                  <a:pos x="T0" y="T1"/>
                </a:cxn>
                <a:cxn ang="0">
                  <a:pos x="T2" y="T3"/>
                </a:cxn>
                <a:cxn ang="0">
                  <a:pos x="T4" y="T5"/>
                </a:cxn>
                <a:cxn ang="0">
                  <a:pos x="T6" y="T7"/>
                </a:cxn>
                <a:cxn ang="0">
                  <a:pos x="T8" y="T9"/>
                </a:cxn>
                <a:cxn ang="0">
                  <a:pos x="T10" y="T11"/>
                </a:cxn>
              </a:cxnLst>
              <a:rect l="0" t="0" r="r" b="b"/>
              <a:pathLst>
                <a:path w="81" h="22">
                  <a:moveTo>
                    <a:pt x="81" y="22"/>
                  </a:moveTo>
                  <a:cubicBezTo>
                    <a:pt x="64" y="19"/>
                    <a:pt x="46" y="17"/>
                    <a:pt x="30" y="14"/>
                  </a:cubicBezTo>
                  <a:cubicBezTo>
                    <a:pt x="37" y="11"/>
                    <a:pt x="47" y="8"/>
                    <a:pt x="53" y="0"/>
                  </a:cubicBezTo>
                  <a:cubicBezTo>
                    <a:pt x="37" y="9"/>
                    <a:pt x="18" y="11"/>
                    <a:pt x="0" y="16"/>
                  </a:cubicBezTo>
                  <a:cubicBezTo>
                    <a:pt x="0" y="17"/>
                    <a:pt x="0" y="18"/>
                    <a:pt x="3" y="18"/>
                  </a:cubicBezTo>
                  <a:cubicBezTo>
                    <a:pt x="27" y="20"/>
                    <a:pt x="58" y="22"/>
                    <a:pt x="8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3" name="Freeform 8"/>
            <p:cNvSpPr/>
            <p:nvPr/>
          </p:nvSpPr>
          <p:spPr bwMode="auto">
            <a:xfrm>
              <a:off x="316" y="2199"/>
              <a:ext cx="274" cy="186"/>
            </a:xfrm>
            <a:custGeom>
              <a:avLst/>
              <a:gdLst>
                <a:gd name="T0" fmla="*/ 105 w 167"/>
                <a:gd name="T1" fmla="*/ 63 h 114"/>
                <a:gd name="T2" fmla="*/ 3 w 167"/>
                <a:gd name="T3" fmla="*/ 93 h 114"/>
                <a:gd name="T4" fmla="*/ 167 w 167"/>
                <a:gd name="T5" fmla="*/ 24 h 114"/>
                <a:gd name="T6" fmla="*/ 4 w 167"/>
                <a:gd name="T7" fmla="*/ 72 h 114"/>
                <a:gd name="T8" fmla="*/ 2 w 167"/>
                <a:gd name="T9" fmla="*/ 77 h 114"/>
                <a:gd name="T10" fmla="*/ 105 w 167"/>
                <a:gd name="T11" fmla="*/ 63 h 114"/>
              </a:gdLst>
              <a:ahLst/>
              <a:cxnLst>
                <a:cxn ang="0">
                  <a:pos x="T0" y="T1"/>
                </a:cxn>
                <a:cxn ang="0">
                  <a:pos x="T2" y="T3"/>
                </a:cxn>
                <a:cxn ang="0">
                  <a:pos x="T4" y="T5"/>
                </a:cxn>
                <a:cxn ang="0">
                  <a:pos x="T6" y="T7"/>
                </a:cxn>
                <a:cxn ang="0">
                  <a:pos x="T8" y="T9"/>
                </a:cxn>
                <a:cxn ang="0">
                  <a:pos x="T10" y="T11"/>
                </a:cxn>
              </a:cxnLst>
              <a:rect l="0" t="0" r="r" b="b"/>
              <a:pathLst>
                <a:path w="167" h="114">
                  <a:moveTo>
                    <a:pt x="105" y="63"/>
                  </a:moveTo>
                  <a:cubicBezTo>
                    <a:pt x="68" y="90"/>
                    <a:pt x="1" y="92"/>
                    <a:pt x="3" y="93"/>
                  </a:cubicBezTo>
                  <a:cubicBezTo>
                    <a:pt x="77" y="114"/>
                    <a:pt x="154" y="86"/>
                    <a:pt x="167" y="24"/>
                  </a:cubicBezTo>
                  <a:cubicBezTo>
                    <a:pt x="82" y="46"/>
                    <a:pt x="40" y="0"/>
                    <a:pt x="4" y="72"/>
                  </a:cubicBezTo>
                  <a:cubicBezTo>
                    <a:pt x="3" y="74"/>
                    <a:pt x="3" y="76"/>
                    <a:pt x="2" y="77"/>
                  </a:cubicBezTo>
                  <a:cubicBezTo>
                    <a:pt x="0" y="82"/>
                    <a:pt x="55" y="78"/>
                    <a:pt x="105"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4" name="Freeform 9"/>
            <p:cNvSpPr/>
            <p:nvPr/>
          </p:nvSpPr>
          <p:spPr bwMode="auto">
            <a:xfrm>
              <a:off x="292" y="2082"/>
              <a:ext cx="191" cy="218"/>
            </a:xfrm>
            <a:custGeom>
              <a:avLst/>
              <a:gdLst>
                <a:gd name="T0" fmla="*/ 117 w 117"/>
                <a:gd name="T1" fmla="*/ 1 h 133"/>
                <a:gd name="T2" fmla="*/ 90 w 117"/>
                <a:gd name="T3" fmla="*/ 94 h 133"/>
                <a:gd name="T4" fmla="*/ 56 w 117"/>
                <a:gd name="T5" fmla="*/ 95 h 133"/>
                <a:gd name="T6" fmla="*/ 78 w 117"/>
                <a:gd name="T7" fmla="*/ 32 h 133"/>
                <a:gd name="T8" fmla="*/ 41 w 117"/>
                <a:gd name="T9" fmla="*/ 103 h 133"/>
                <a:gd name="T10" fmla="*/ 17 w 117"/>
                <a:gd name="T11" fmla="*/ 133 h 133"/>
                <a:gd name="T12" fmla="*/ 117 w 117"/>
                <a:gd name="T13" fmla="*/ 1 h 133"/>
              </a:gdLst>
              <a:ahLst/>
              <a:cxnLst>
                <a:cxn ang="0">
                  <a:pos x="T0" y="T1"/>
                </a:cxn>
                <a:cxn ang="0">
                  <a:pos x="T2" y="T3"/>
                </a:cxn>
                <a:cxn ang="0">
                  <a:pos x="T4" y="T5"/>
                </a:cxn>
                <a:cxn ang="0">
                  <a:pos x="T6" y="T7"/>
                </a:cxn>
                <a:cxn ang="0">
                  <a:pos x="T8" y="T9"/>
                </a:cxn>
                <a:cxn ang="0">
                  <a:pos x="T10" y="T11"/>
                </a:cxn>
                <a:cxn ang="0">
                  <a:pos x="T12" y="T13"/>
                </a:cxn>
              </a:cxnLst>
              <a:rect l="0" t="0" r="r" b="b"/>
              <a:pathLst>
                <a:path w="117" h="133">
                  <a:moveTo>
                    <a:pt x="117" y="1"/>
                  </a:moveTo>
                  <a:cubicBezTo>
                    <a:pt x="86" y="59"/>
                    <a:pt x="111" y="67"/>
                    <a:pt x="90" y="94"/>
                  </a:cubicBezTo>
                  <a:cubicBezTo>
                    <a:pt x="78" y="92"/>
                    <a:pt x="67" y="92"/>
                    <a:pt x="56" y="95"/>
                  </a:cubicBezTo>
                  <a:cubicBezTo>
                    <a:pt x="58" y="59"/>
                    <a:pt x="80" y="30"/>
                    <a:pt x="78" y="32"/>
                  </a:cubicBezTo>
                  <a:cubicBezTo>
                    <a:pt x="75" y="33"/>
                    <a:pt x="43" y="63"/>
                    <a:pt x="41" y="103"/>
                  </a:cubicBezTo>
                  <a:cubicBezTo>
                    <a:pt x="31" y="110"/>
                    <a:pt x="23" y="121"/>
                    <a:pt x="17" y="133"/>
                  </a:cubicBezTo>
                  <a:cubicBezTo>
                    <a:pt x="0" y="59"/>
                    <a:pt x="57" y="0"/>
                    <a:pt x="1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5" name="Freeform 10"/>
            <p:cNvSpPr/>
            <p:nvPr/>
          </p:nvSpPr>
          <p:spPr bwMode="auto">
            <a:xfrm>
              <a:off x="239" y="2310"/>
              <a:ext cx="131" cy="46"/>
            </a:xfrm>
            <a:custGeom>
              <a:avLst/>
              <a:gdLst>
                <a:gd name="T0" fmla="*/ 80 w 80"/>
                <a:gd name="T1" fmla="*/ 16 h 28"/>
                <a:gd name="T2" fmla="*/ 29 w 80"/>
                <a:gd name="T3" fmla="*/ 18 h 28"/>
                <a:gd name="T4" fmla="*/ 48 w 80"/>
                <a:gd name="T5" fmla="*/ 0 h 28"/>
                <a:gd name="T6" fmla="*/ 1 w 80"/>
                <a:gd name="T7" fmla="*/ 26 h 28"/>
                <a:gd name="T8" fmla="*/ 3 w 80"/>
                <a:gd name="T9" fmla="*/ 27 h 28"/>
                <a:gd name="T10" fmla="*/ 80 w 80"/>
                <a:gd name="T11" fmla="*/ 16 h 28"/>
              </a:gdLst>
              <a:ahLst/>
              <a:cxnLst>
                <a:cxn ang="0">
                  <a:pos x="T0" y="T1"/>
                </a:cxn>
                <a:cxn ang="0">
                  <a:pos x="T2" y="T3"/>
                </a:cxn>
                <a:cxn ang="0">
                  <a:pos x="T4" y="T5"/>
                </a:cxn>
                <a:cxn ang="0">
                  <a:pos x="T6" y="T7"/>
                </a:cxn>
                <a:cxn ang="0">
                  <a:pos x="T8" y="T9"/>
                </a:cxn>
                <a:cxn ang="0">
                  <a:pos x="T10" y="T11"/>
                </a:cxn>
              </a:cxnLst>
              <a:rect l="0" t="0" r="r" b="b"/>
              <a:pathLst>
                <a:path w="80" h="28">
                  <a:moveTo>
                    <a:pt x="80" y="16"/>
                  </a:moveTo>
                  <a:cubicBezTo>
                    <a:pt x="63" y="17"/>
                    <a:pt x="45" y="18"/>
                    <a:pt x="29" y="18"/>
                  </a:cubicBezTo>
                  <a:cubicBezTo>
                    <a:pt x="35" y="14"/>
                    <a:pt x="44" y="9"/>
                    <a:pt x="48" y="0"/>
                  </a:cubicBezTo>
                  <a:cubicBezTo>
                    <a:pt x="34" y="12"/>
                    <a:pt x="17" y="17"/>
                    <a:pt x="1" y="26"/>
                  </a:cubicBezTo>
                  <a:cubicBezTo>
                    <a:pt x="0" y="27"/>
                    <a:pt x="1" y="28"/>
                    <a:pt x="3" y="27"/>
                  </a:cubicBezTo>
                  <a:cubicBezTo>
                    <a:pt x="27" y="25"/>
                    <a:pt x="57" y="20"/>
                    <a:pt x="8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6" name="Freeform 11"/>
            <p:cNvSpPr/>
            <p:nvPr/>
          </p:nvSpPr>
          <p:spPr bwMode="auto">
            <a:xfrm>
              <a:off x="526" y="2056"/>
              <a:ext cx="246" cy="170"/>
            </a:xfrm>
            <a:custGeom>
              <a:avLst/>
              <a:gdLst>
                <a:gd name="T0" fmla="*/ 98 w 150"/>
                <a:gd name="T1" fmla="*/ 49 h 104"/>
                <a:gd name="T2" fmla="*/ 6 w 150"/>
                <a:gd name="T3" fmla="*/ 97 h 104"/>
                <a:gd name="T4" fmla="*/ 150 w 150"/>
                <a:gd name="T5" fmla="*/ 0 h 104"/>
                <a:gd name="T6" fmla="*/ 3 w 150"/>
                <a:gd name="T7" fmla="*/ 77 h 104"/>
                <a:gd name="T8" fmla="*/ 1 w 150"/>
                <a:gd name="T9" fmla="*/ 82 h 104"/>
                <a:gd name="T10" fmla="*/ 98 w 150"/>
                <a:gd name="T11" fmla="*/ 49 h 104"/>
              </a:gdLst>
              <a:ahLst/>
              <a:cxnLst>
                <a:cxn ang="0">
                  <a:pos x="T0" y="T1"/>
                </a:cxn>
                <a:cxn ang="0">
                  <a:pos x="T2" y="T3"/>
                </a:cxn>
                <a:cxn ang="0">
                  <a:pos x="T4" y="T5"/>
                </a:cxn>
                <a:cxn ang="0">
                  <a:pos x="T6" y="T7"/>
                </a:cxn>
                <a:cxn ang="0">
                  <a:pos x="T8" y="T9"/>
                </a:cxn>
                <a:cxn ang="0">
                  <a:pos x="T10" y="T11"/>
                </a:cxn>
              </a:cxnLst>
              <a:rect l="0" t="0" r="r" b="b"/>
              <a:pathLst>
                <a:path w="150" h="104">
                  <a:moveTo>
                    <a:pt x="98" y="49"/>
                  </a:moveTo>
                  <a:cubicBezTo>
                    <a:pt x="67" y="83"/>
                    <a:pt x="3" y="96"/>
                    <a:pt x="6" y="97"/>
                  </a:cubicBezTo>
                  <a:cubicBezTo>
                    <a:pt x="80" y="104"/>
                    <a:pt x="149" y="63"/>
                    <a:pt x="150" y="0"/>
                  </a:cubicBezTo>
                  <a:cubicBezTo>
                    <a:pt x="73" y="37"/>
                    <a:pt x="24" y="1"/>
                    <a:pt x="3" y="77"/>
                  </a:cubicBezTo>
                  <a:cubicBezTo>
                    <a:pt x="2" y="79"/>
                    <a:pt x="2" y="80"/>
                    <a:pt x="1" y="82"/>
                  </a:cubicBezTo>
                  <a:cubicBezTo>
                    <a:pt x="0" y="87"/>
                    <a:pt x="53" y="73"/>
                    <a:pt x="9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7" name="Freeform 12"/>
            <p:cNvSpPr/>
            <p:nvPr/>
          </p:nvSpPr>
          <p:spPr bwMode="auto">
            <a:xfrm>
              <a:off x="475" y="1929"/>
              <a:ext cx="177" cy="237"/>
            </a:xfrm>
            <a:custGeom>
              <a:avLst/>
              <a:gdLst>
                <a:gd name="T0" fmla="*/ 102 w 108"/>
                <a:gd name="T1" fmla="*/ 0 h 145"/>
                <a:gd name="T2" fmla="*/ 92 w 108"/>
                <a:gd name="T3" fmla="*/ 95 h 145"/>
                <a:gd name="T4" fmla="*/ 61 w 108"/>
                <a:gd name="T5" fmla="*/ 102 h 145"/>
                <a:gd name="T6" fmla="*/ 69 w 108"/>
                <a:gd name="T7" fmla="*/ 37 h 145"/>
                <a:gd name="T8" fmla="*/ 47 w 108"/>
                <a:gd name="T9" fmla="*/ 112 h 145"/>
                <a:gd name="T10" fmla="*/ 30 w 108"/>
                <a:gd name="T11" fmla="*/ 145 h 145"/>
                <a:gd name="T12" fmla="*/ 102 w 10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108" h="145">
                  <a:moveTo>
                    <a:pt x="102" y="0"/>
                  </a:moveTo>
                  <a:cubicBezTo>
                    <a:pt x="82" y="61"/>
                    <a:pt x="108" y="65"/>
                    <a:pt x="92" y="95"/>
                  </a:cubicBezTo>
                  <a:cubicBezTo>
                    <a:pt x="81" y="95"/>
                    <a:pt x="70" y="97"/>
                    <a:pt x="61" y="102"/>
                  </a:cubicBezTo>
                  <a:cubicBezTo>
                    <a:pt x="55" y="67"/>
                    <a:pt x="71" y="35"/>
                    <a:pt x="69" y="37"/>
                  </a:cubicBezTo>
                  <a:cubicBezTo>
                    <a:pt x="67" y="39"/>
                    <a:pt x="42" y="74"/>
                    <a:pt x="47" y="112"/>
                  </a:cubicBezTo>
                  <a:cubicBezTo>
                    <a:pt x="39" y="121"/>
                    <a:pt x="34" y="133"/>
                    <a:pt x="30" y="145"/>
                  </a:cubicBezTo>
                  <a:cubicBezTo>
                    <a:pt x="0" y="78"/>
                    <a:pt x="44" y="1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8" name="Freeform 13"/>
            <p:cNvSpPr/>
            <p:nvPr/>
          </p:nvSpPr>
          <p:spPr bwMode="auto">
            <a:xfrm>
              <a:off x="457" y="2176"/>
              <a:ext cx="122" cy="59"/>
            </a:xfrm>
            <a:custGeom>
              <a:avLst/>
              <a:gdLst>
                <a:gd name="T0" fmla="*/ 74 w 74"/>
                <a:gd name="T1" fmla="*/ 10 h 36"/>
                <a:gd name="T2" fmla="*/ 26 w 74"/>
                <a:gd name="T3" fmla="*/ 21 h 36"/>
                <a:gd name="T4" fmla="*/ 41 w 74"/>
                <a:gd name="T5" fmla="*/ 0 h 36"/>
                <a:gd name="T6" fmla="*/ 0 w 74"/>
                <a:gd name="T7" fmla="*/ 34 h 36"/>
                <a:gd name="T8" fmla="*/ 3 w 74"/>
                <a:gd name="T9" fmla="*/ 35 h 36"/>
                <a:gd name="T10" fmla="*/ 74 w 74"/>
                <a:gd name="T11" fmla="*/ 10 h 36"/>
              </a:gdLst>
              <a:ahLst/>
              <a:cxnLst>
                <a:cxn ang="0">
                  <a:pos x="T0" y="T1"/>
                </a:cxn>
                <a:cxn ang="0">
                  <a:pos x="T2" y="T3"/>
                </a:cxn>
                <a:cxn ang="0">
                  <a:pos x="T4" y="T5"/>
                </a:cxn>
                <a:cxn ang="0">
                  <a:pos x="T6" y="T7"/>
                </a:cxn>
                <a:cxn ang="0">
                  <a:pos x="T8" y="T9"/>
                </a:cxn>
                <a:cxn ang="0">
                  <a:pos x="T10" y="T11"/>
                </a:cxn>
              </a:cxnLst>
              <a:rect l="0" t="0" r="r" b="b"/>
              <a:pathLst>
                <a:path w="74" h="36">
                  <a:moveTo>
                    <a:pt x="74" y="10"/>
                  </a:moveTo>
                  <a:cubicBezTo>
                    <a:pt x="58" y="14"/>
                    <a:pt x="41" y="19"/>
                    <a:pt x="26" y="21"/>
                  </a:cubicBezTo>
                  <a:cubicBezTo>
                    <a:pt x="31" y="17"/>
                    <a:pt x="39" y="10"/>
                    <a:pt x="41" y="0"/>
                  </a:cubicBezTo>
                  <a:cubicBezTo>
                    <a:pt x="30" y="14"/>
                    <a:pt x="14" y="23"/>
                    <a:pt x="0" y="34"/>
                  </a:cubicBezTo>
                  <a:cubicBezTo>
                    <a:pt x="0" y="35"/>
                    <a:pt x="1" y="36"/>
                    <a:pt x="3" y="35"/>
                  </a:cubicBezTo>
                  <a:cubicBezTo>
                    <a:pt x="25" y="28"/>
                    <a:pt x="53" y="18"/>
                    <a:pt x="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9" name="Freeform 14"/>
            <p:cNvSpPr/>
            <p:nvPr/>
          </p:nvSpPr>
          <p:spPr bwMode="auto">
            <a:xfrm>
              <a:off x="706" y="1842"/>
              <a:ext cx="227" cy="195"/>
            </a:xfrm>
            <a:custGeom>
              <a:avLst/>
              <a:gdLst>
                <a:gd name="T0" fmla="*/ 86 w 138"/>
                <a:gd name="T1" fmla="*/ 56 h 119"/>
                <a:gd name="T2" fmla="*/ 7 w 138"/>
                <a:gd name="T3" fmla="*/ 119 h 119"/>
                <a:gd name="T4" fmla="*/ 127 w 138"/>
                <a:gd name="T5" fmla="*/ 0 h 119"/>
                <a:gd name="T6" fmla="*/ 0 w 138"/>
                <a:gd name="T7" fmla="*/ 100 h 119"/>
                <a:gd name="T8" fmla="*/ 0 w 138"/>
                <a:gd name="T9" fmla="*/ 106 h 119"/>
                <a:gd name="T10" fmla="*/ 86 w 138"/>
                <a:gd name="T11" fmla="*/ 56 h 119"/>
              </a:gdLst>
              <a:ahLst/>
              <a:cxnLst>
                <a:cxn ang="0">
                  <a:pos x="T0" y="T1"/>
                </a:cxn>
                <a:cxn ang="0">
                  <a:pos x="T2" y="T3"/>
                </a:cxn>
                <a:cxn ang="0">
                  <a:pos x="T4" y="T5"/>
                </a:cxn>
                <a:cxn ang="0">
                  <a:pos x="T6" y="T7"/>
                </a:cxn>
                <a:cxn ang="0">
                  <a:pos x="T8" y="T9"/>
                </a:cxn>
                <a:cxn ang="0">
                  <a:pos x="T10" y="T11"/>
                </a:cxn>
              </a:cxnLst>
              <a:rect l="0" t="0" r="r" b="b"/>
              <a:pathLst>
                <a:path w="138" h="119">
                  <a:moveTo>
                    <a:pt x="86" y="56"/>
                  </a:moveTo>
                  <a:cubicBezTo>
                    <a:pt x="63" y="94"/>
                    <a:pt x="4" y="119"/>
                    <a:pt x="7" y="119"/>
                  </a:cubicBezTo>
                  <a:cubicBezTo>
                    <a:pt x="79" y="112"/>
                    <a:pt x="138" y="60"/>
                    <a:pt x="127" y="0"/>
                  </a:cubicBezTo>
                  <a:cubicBezTo>
                    <a:pt x="60" y="49"/>
                    <a:pt x="7" y="23"/>
                    <a:pt x="0" y="100"/>
                  </a:cubicBezTo>
                  <a:cubicBezTo>
                    <a:pt x="0" y="102"/>
                    <a:pt x="0" y="104"/>
                    <a:pt x="0" y="106"/>
                  </a:cubicBezTo>
                  <a:cubicBezTo>
                    <a:pt x="0" y="110"/>
                    <a:pt x="48" y="87"/>
                    <a:pt x="8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0" name="Freeform 15"/>
            <p:cNvSpPr/>
            <p:nvPr/>
          </p:nvSpPr>
          <p:spPr bwMode="auto">
            <a:xfrm>
              <a:off x="631" y="1742"/>
              <a:ext cx="166" cy="249"/>
            </a:xfrm>
            <a:custGeom>
              <a:avLst/>
              <a:gdLst>
                <a:gd name="T0" fmla="*/ 83 w 101"/>
                <a:gd name="T1" fmla="*/ 0 h 152"/>
                <a:gd name="T2" fmla="*/ 91 w 101"/>
                <a:gd name="T3" fmla="*/ 92 h 152"/>
                <a:gd name="T4" fmla="*/ 62 w 101"/>
                <a:gd name="T5" fmla="*/ 106 h 152"/>
                <a:gd name="T6" fmla="*/ 59 w 101"/>
                <a:gd name="T7" fmla="*/ 41 h 152"/>
                <a:gd name="T8" fmla="*/ 51 w 101"/>
                <a:gd name="T9" fmla="*/ 118 h 152"/>
                <a:gd name="T10" fmla="*/ 41 w 101"/>
                <a:gd name="T11" fmla="*/ 152 h 152"/>
                <a:gd name="T12" fmla="*/ 83 w 101"/>
                <a:gd name="T13" fmla="*/ 0 h 152"/>
              </a:gdLst>
              <a:ahLst/>
              <a:cxnLst>
                <a:cxn ang="0">
                  <a:pos x="T0" y="T1"/>
                </a:cxn>
                <a:cxn ang="0">
                  <a:pos x="T2" y="T3"/>
                </a:cxn>
                <a:cxn ang="0">
                  <a:pos x="T4" y="T5"/>
                </a:cxn>
                <a:cxn ang="0">
                  <a:pos x="T6" y="T7"/>
                </a:cxn>
                <a:cxn ang="0">
                  <a:pos x="T8" y="T9"/>
                </a:cxn>
                <a:cxn ang="0">
                  <a:pos x="T10" y="T11"/>
                </a:cxn>
                <a:cxn ang="0">
                  <a:pos x="T12" y="T13"/>
                </a:cxn>
              </a:cxnLst>
              <a:rect l="0" t="0" r="r" b="b"/>
              <a:pathLst>
                <a:path w="101" h="152">
                  <a:moveTo>
                    <a:pt x="83" y="0"/>
                  </a:moveTo>
                  <a:cubicBezTo>
                    <a:pt x="75" y="62"/>
                    <a:pt x="101" y="61"/>
                    <a:pt x="91" y="92"/>
                  </a:cubicBezTo>
                  <a:cubicBezTo>
                    <a:pt x="81" y="95"/>
                    <a:pt x="70" y="99"/>
                    <a:pt x="62" y="106"/>
                  </a:cubicBezTo>
                  <a:cubicBezTo>
                    <a:pt x="51" y="73"/>
                    <a:pt x="60" y="39"/>
                    <a:pt x="59" y="41"/>
                  </a:cubicBezTo>
                  <a:cubicBezTo>
                    <a:pt x="57" y="43"/>
                    <a:pt x="39" y="82"/>
                    <a:pt x="51" y="118"/>
                  </a:cubicBezTo>
                  <a:cubicBezTo>
                    <a:pt x="45" y="128"/>
                    <a:pt x="42" y="140"/>
                    <a:pt x="41" y="152"/>
                  </a:cubicBezTo>
                  <a:cubicBezTo>
                    <a:pt x="0" y="93"/>
                    <a:pt x="29" y="2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1" name="Freeform 16"/>
            <p:cNvSpPr/>
            <p:nvPr/>
          </p:nvSpPr>
          <p:spPr bwMode="auto">
            <a:xfrm>
              <a:off x="646" y="2001"/>
              <a:ext cx="110" cy="67"/>
            </a:xfrm>
            <a:custGeom>
              <a:avLst/>
              <a:gdLst>
                <a:gd name="T0" fmla="*/ 67 w 67"/>
                <a:gd name="T1" fmla="*/ 4 h 41"/>
                <a:gd name="T2" fmla="*/ 22 w 67"/>
                <a:gd name="T3" fmla="*/ 23 h 41"/>
                <a:gd name="T4" fmla="*/ 33 w 67"/>
                <a:gd name="T5" fmla="*/ 0 h 41"/>
                <a:gd name="T6" fmla="*/ 0 w 67"/>
                <a:gd name="T7" fmla="*/ 40 h 41"/>
                <a:gd name="T8" fmla="*/ 3 w 67"/>
                <a:gd name="T9" fmla="*/ 40 h 41"/>
                <a:gd name="T10" fmla="*/ 67 w 67"/>
                <a:gd name="T11" fmla="*/ 4 h 41"/>
              </a:gdLst>
              <a:ahLst/>
              <a:cxnLst>
                <a:cxn ang="0">
                  <a:pos x="T0" y="T1"/>
                </a:cxn>
                <a:cxn ang="0">
                  <a:pos x="T2" y="T3"/>
                </a:cxn>
                <a:cxn ang="0">
                  <a:pos x="T4" y="T5"/>
                </a:cxn>
                <a:cxn ang="0">
                  <a:pos x="T6" y="T7"/>
                </a:cxn>
                <a:cxn ang="0">
                  <a:pos x="T8" y="T9"/>
                </a:cxn>
                <a:cxn ang="0">
                  <a:pos x="T10" y="T11"/>
                </a:cxn>
              </a:cxnLst>
              <a:rect l="0" t="0" r="r" b="b"/>
              <a:pathLst>
                <a:path w="67" h="41">
                  <a:moveTo>
                    <a:pt x="67" y="4"/>
                  </a:moveTo>
                  <a:cubicBezTo>
                    <a:pt x="52" y="10"/>
                    <a:pt x="36" y="18"/>
                    <a:pt x="22" y="23"/>
                  </a:cubicBezTo>
                  <a:cubicBezTo>
                    <a:pt x="26" y="18"/>
                    <a:pt x="33" y="10"/>
                    <a:pt x="33" y="0"/>
                  </a:cubicBezTo>
                  <a:cubicBezTo>
                    <a:pt x="25" y="16"/>
                    <a:pt x="11" y="27"/>
                    <a:pt x="0" y="40"/>
                  </a:cubicBezTo>
                  <a:cubicBezTo>
                    <a:pt x="0" y="41"/>
                    <a:pt x="1" y="41"/>
                    <a:pt x="3" y="40"/>
                  </a:cubicBezTo>
                  <a:cubicBezTo>
                    <a:pt x="23" y="30"/>
                    <a:pt x="48" y="15"/>
                    <a:pt x="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2" name="Freeform 17"/>
            <p:cNvSpPr/>
            <p:nvPr/>
          </p:nvSpPr>
          <p:spPr bwMode="auto">
            <a:xfrm>
              <a:off x="829" y="1609"/>
              <a:ext cx="219" cy="223"/>
            </a:xfrm>
            <a:custGeom>
              <a:avLst/>
              <a:gdLst>
                <a:gd name="T0" fmla="*/ 83 w 133"/>
                <a:gd name="T1" fmla="*/ 62 h 136"/>
                <a:gd name="T2" fmla="*/ 18 w 133"/>
                <a:gd name="T3" fmla="*/ 136 h 136"/>
                <a:gd name="T4" fmla="*/ 112 w 133"/>
                <a:gd name="T5" fmla="*/ 0 h 136"/>
                <a:gd name="T6" fmla="*/ 8 w 133"/>
                <a:gd name="T7" fmla="*/ 119 h 136"/>
                <a:gd name="T8" fmla="*/ 9 w 133"/>
                <a:gd name="T9" fmla="*/ 125 h 136"/>
                <a:gd name="T10" fmla="*/ 83 w 133"/>
                <a:gd name="T11" fmla="*/ 62 h 136"/>
              </a:gdLst>
              <a:ahLst/>
              <a:cxnLst>
                <a:cxn ang="0">
                  <a:pos x="T0" y="T1"/>
                </a:cxn>
                <a:cxn ang="0">
                  <a:pos x="T2" y="T3"/>
                </a:cxn>
                <a:cxn ang="0">
                  <a:pos x="T4" y="T5"/>
                </a:cxn>
                <a:cxn ang="0">
                  <a:pos x="T6" y="T7"/>
                </a:cxn>
                <a:cxn ang="0">
                  <a:pos x="T8" y="T9"/>
                </a:cxn>
                <a:cxn ang="0">
                  <a:pos x="T10" y="T11"/>
                </a:cxn>
              </a:cxnLst>
              <a:rect l="0" t="0" r="r" b="b"/>
              <a:pathLst>
                <a:path w="133" h="136">
                  <a:moveTo>
                    <a:pt x="83" y="62"/>
                  </a:moveTo>
                  <a:cubicBezTo>
                    <a:pt x="67" y="102"/>
                    <a:pt x="15" y="136"/>
                    <a:pt x="18" y="136"/>
                  </a:cubicBezTo>
                  <a:cubicBezTo>
                    <a:pt x="86" y="116"/>
                    <a:pt x="133" y="56"/>
                    <a:pt x="112" y="0"/>
                  </a:cubicBezTo>
                  <a:cubicBezTo>
                    <a:pt x="56" y="60"/>
                    <a:pt x="0" y="45"/>
                    <a:pt x="8" y="119"/>
                  </a:cubicBezTo>
                  <a:cubicBezTo>
                    <a:pt x="8" y="121"/>
                    <a:pt x="8" y="123"/>
                    <a:pt x="9" y="125"/>
                  </a:cubicBezTo>
                  <a:cubicBezTo>
                    <a:pt x="9" y="129"/>
                    <a:pt x="51" y="98"/>
                    <a:pt x="8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3" name="Freeform 18"/>
            <p:cNvSpPr/>
            <p:nvPr/>
          </p:nvSpPr>
          <p:spPr bwMode="auto">
            <a:xfrm>
              <a:off x="749" y="1541"/>
              <a:ext cx="149" cy="252"/>
            </a:xfrm>
            <a:custGeom>
              <a:avLst/>
              <a:gdLst>
                <a:gd name="T0" fmla="*/ 63 w 91"/>
                <a:gd name="T1" fmla="*/ 0 h 154"/>
                <a:gd name="T2" fmla="*/ 88 w 91"/>
                <a:gd name="T3" fmla="*/ 87 h 154"/>
                <a:gd name="T4" fmla="*/ 62 w 91"/>
                <a:gd name="T5" fmla="*/ 105 h 154"/>
                <a:gd name="T6" fmla="*/ 47 w 91"/>
                <a:gd name="T7" fmla="*/ 44 h 154"/>
                <a:gd name="T8" fmla="*/ 54 w 91"/>
                <a:gd name="T9" fmla="*/ 119 h 154"/>
                <a:gd name="T10" fmla="*/ 50 w 91"/>
                <a:gd name="T11" fmla="*/ 154 h 154"/>
                <a:gd name="T12" fmla="*/ 63 w 91"/>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91" h="154">
                  <a:moveTo>
                    <a:pt x="63" y="0"/>
                  </a:moveTo>
                  <a:cubicBezTo>
                    <a:pt x="67" y="61"/>
                    <a:pt x="91" y="55"/>
                    <a:pt x="88" y="87"/>
                  </a:cubicBezTo>
                  <a:cubicBezTo>
                    <a:pt x="78" y="92"/>
                    <a:pt x="69" y="97"/>
                    <a:pt x="62" y="105"/>
                  </a:cubicBezTo>
                  <a:cubicBezTo>
                    <a:pt x="45" y="76"/>
                    <a:pt x="48" y="42"/>
                    <a:pt x="47" y="44"/>
                  </a:cubicBezTo>
                  <a:cubicBezTo>
                    <a:pt x="46" y="46"/>
                    <a:pt x="36" y="86"/>
                    <a:pt x="54" y="119"/>
                  </a:cubicBezTo>
                  <a:cubicBezTo>
                    <a:pt x="49" y="130"/>
                    <a:pt x="49" y="142"/>
                    <a:pt x="50" y="154"/>
                  </a:cubicBezTo>
                  <a:cubicBezTo>
                    <a:pt x="0" y="105"/>
                    <a:pt x="15" y="2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4" name="Freeform 19"/>
            <p:cNvSpPr/>
            <p:nvPr/>
          </p:nvSpPr>
          <p:spPr bwMode="auto">
            <a:xfrm>
              <a:off x="795" y="1798"/>
              <a:ext cx="93" cy="78"/>
            </a:xfrm>
            <a:custGeom>
              <a:avLst/>
              <a:gdLst>
                <a:gd name="T0" fmla="*/ 57 w 57"/>
                <a:gd name="T1" fmla="*/ 0 h 48"/>
                <a:gd name="T2" fmla="*/ 18 w 57"/>
                <a:gd name="T3" fmla="*/ 26 h 48"/>
                <a:gd name="T4" fmla="*/ 25 w 57"/>
                <a:gd name="T5" fmla="*/ 2 h 48"/>
                <a:gd name="T6" fmla="*/ 0 w 57"/>
                <a:gd name="T7" fmla="*/ 46 h 48"/>
                <a:gd name="T8" fmla="*/ 3 w 57"/>
                <a:gd name="T9" fmla="*/ 47 h 48"/>
                <a:gd name="T10" fmla="*/ 57 w 57"/>
                <a:gd name="T11" fmla="*/ 0 h 48"/>
              </a:gdLst>
              <a:ahLst/>
              <a:cxnLst>
                <a:cxn ang="0">
                  <a:pos x="T0" y="T1"/>
                </a:cxn>
                <a:cxn ang="0">
                  <a:pos x="T2" y="T3"/>
                </a:cxn>
                <a:cxn ang="0">
                  <a:pos x="T4" y="T5"/>
                </a:cxn>
                <a:cxn ang="0">
                  <a:pos x="T6" y="T7"/>
                </a:cxn>
                <a:cxn ang="0">
                  <a:pos x="T8" y="T9"/>
                </a:cxn>
                <a:cxn ang="0">
                  <a:pos x="T10" y="T11"/>
                </a:cxn>
              </a:cxnLst>
              <a:rect l="0" t="0" r="r" b="b"/>
              <a:pathLst>
                <a:path w="57" h="48">
                  <a:moveTo>
                    <a:pt x="57" y="0"/>
                  </a:moveTo>
                  <a:cubicBezTo>
                    <a:pt x="44" y="9"/>
                    <a:pt x="31" y="19"/>
                    <a:pt x="18" y="26"/>
                  </a:cubicBezTo>
                  <a:cubicBezTo>
                    <a:pt x="21" y="21"/>
                    <a:pt x="26" y="12"/>
                    <a:pt x="25" y="2"/>
                  </a:cubicBezTo>
                  <a:cubicBezTo>
                    <a:pt x="20" y="19"/>
                    <a:pt x="8" y="32"/>
                    <a:pt x="0" y="46"/>
                  </a:cubicBezTo>
                  <a:cubicBezTo>
                    <a:pt x="0" y="48"/>
                    <a:pt x="1" y="48"/>
                    <a:pt x="3" y="47"/>
                  </a:cubicBezTo>
                  <a:cubicBezTo>
                    <a:pt x="20" y="33"/>
                    <a:pt x="41" y="14"/>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5" name="Freeform 20"/>
            <p:cNvSpPr/>
            <p:nvPr/>
          </p:nvSpPr>
          <p:spPr bwMode="auto">
            <a:xfrm>
              <a:off x="910" y="1369"/>
              <a:ext cx="211" cy="244"/>
            </a:xfrm>
            <a:custGeom>
              <a:avLst/>
              <a:gdLst>
                <a:gd name="T0" fmla="*/ 82 w 129"/>
                <a:gd name="T1" fmla="*/ 65 h 149"/>
                <a:gd name="T2" fmla="*/ 33 w 129"/>
                <a:gd name="T3" fmla="*/ 148 h 149"/>
                <a:gd name="T4" fmla="*/ 98 w 129"/>
                <a:gd name="T5" fmla="*/ 0 h 149"/>
                <a:gd name="T6" fmla="*/ 21 w 129"/>
                <a:gd name="T7" fmla="*/ 134 h 149"/>
                <a:gd name="T8" fmla="*/ 23 w 129"/>
                <a:gd name="T9" fmla="*/ 139 h 149"/>
                <a:gd name="T10" fmla="*/ 82 w 129"/>
                <a:gd name="T11" fmla="*/ 65 h 149"/>
              </a:gdLst>
              <a:ahLst/>
              <a:cxnLst>
                <a:cxn ang="0">
                  <a:pos x="T0" y="T1"/>
                </a:cxn>
                <a:cxn ang="0">
                  <a:pos x="T2" y="T3"/>
                </a:cxn>
                <a:cxn ang="0">
                  <a:pos x="T4" y="T5"/>
                </a:cxn>
                <a:cxn ang="0">
                  <a:pos x="T6" y="T7"/>
                </a:cxn>
                <a:cxn ang="0">
                  <a:pos x="T8" y="T9"/>
                </a:cxn>
                <a:cxn ang="0">
                  <a:pos x="T10" y="T11"/>
                </a:cxn>
              </a:cxnLst>
              <a:rect l="0" t="0" r="r" b="b"/>
              <a:pathLst>
                <a:path w="129" h="149">
                  <a:moveTo>
                    <a:pt x="82" y="65"/>
                  </a:moveTo>
                  <a:cubicBezTo>
                    <a:pt x="75" y="106"/>
                    <a:pt x="31" y="149"/>
                    <a:pt x="33" y="148"/>
                  </a:cubicBezTo>
                  <a:cubicBezTo>
                    <a:pt x="95" y="117"/>
                    <a:pt x="129" y="50"/>
                    <a:pt x="98" y="0"/>
                  </a:cubicBezTo>
                  <a:cubicBezTo>
                    <a:pt x="56" y="68"/>
                    <a:pt x="0" y="64"/>
                    <a:pt x="21" y="134"/>
                  </a:cubicBezTo>
                  <a:cubicBezTo>
                    <a:pt x="22" y="136"/>
                    <a:pt x="22" y="137"/>
                    <a:pt x="23" y="139"/>
                  </a:cubicBezTo>
                  <a:cubicBezTo>
                    <a:pt x="24" y="143"/>
                    <a:pt x="58" y="106"/>
                    <a:pt x="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6" name="Freeform 21"/>
            <p:cNvSpPr/>
            <p:nvPr/>
          </p:nvSpPr>
          <p:spPr bwMode="auto">
            <a:xfrm>
              <a:off x="838" y="1335"/>
              <a:ext cx="132" cy="245"/>
            </a:xfrm>
            <a:custGeom>
              <a:avLst/>
              <a:gdLst>
                <a:gd name="T0" fmla="*/ 41 w 81"/>
                <a:gd name="T1" fmla="*/ 0 h 150"/>
                <a:gd name="T2" fmla="*/ 81 w 81"/>
                <a:gd name="T3" fmla="*/ 78 h 150"/>
                <a:gd name="T4" fmla="*/ 60 w 81"/>
                <a:gd name="T5" fmla="*/ 100 h 150"/>
                <a:gd name="T6" fmla="*/ 34 w 81"/>
                <a:gd name="T7" fmla="*/ 45 h 150"/>
                <a:gd name="T8" fmla="*/ 54 w 81"/>
                <a:gd name="T9" fmla="*/ 115 h 150"/>
                <a:gd name="T10" fmla="*/ 57 w 81"/>
                <a:gd name="T11" fmla="*/ 150 h 150"/>
                <a:gd name="T12" fmla="*/ 41 w 8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81" h="150">
                  <a:moveTo>
                    <a:pt x="41" y="0"/>
                  </a:moveTo>
                  <a:cubicBezTo>
                    <a:pt x="56" y="58"/>
                    <a:pt x="79" y="47"/>
                    <a:pt x="81" y="78"/>
                  </a:cubicBezTo>
                  <a:cubicBezTo>
                    <a:pt x="72" y="85"/>
                    <a:pt x="65" y="92"/>
                    <a:pt x="60" y="100"/>
                  </a:cubicBezTo>
                  <a:cubicBezTo>
                    <a:pt x="38" y="75"/>
                    <a:pt x="35" y="42"/>
                    <a:pt x="34" y="45"/>
                  </a:cubicBezTo>
                  <a:cubicBezTo>
                    <a:pt x="33" y="47"/>
                    <a:pt x="31" y="87"/>
                    <a:pt x="54" y="115"/>
                  </a:cubicBezTo>
                  <a:cubicBezTo>
                    <a:pt x="52" y="126"/>
                    <a:pt x="54" y="138"/>
                    <a:pt x="57" y="150"/>
                  </a:cubicBezTo>
                  <a:cubicBezTo>
                    <a:pt x="0" y="112"/>
                    <a:pt x="1" y="36"/>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7" name="Freeform 22"/>
            <p:cNvSpPr/>
            <p:nvPr/>
          </p:nvSpPr>
          <p:spPr bwMode="auto">
            <a:xfrm>
              <a:off x="911" y="1572"/>
              <a:ext cx="78" cy="93"/>
            </a:xfrm>
            <a:custGeom>
              <a:avLst/>
              <a:gdLst>
                <a:gd name="T0" fmla="*/ 47 w 47"/>
                <a:gd name="T1" fmla="*/ 0 h 57"/>
                <a:gd name="T2" fmla="*/ 14 w 47"/>
                <a:gd name="T3" fmla="*/ 33 h 57"/>
                <a:gd name="T4" fmla="*/ 15 w 47"/>
                <a:gd name="T5" fmla="*/ 9 h 57"/>
                <a:gd name="T6" fmla="*/ 0 w 47"/>
                <a:gd name="T7" fmla="*/ 56 h 57"/>
                <a:gd name="T8" fmla="*/ 3 w 47"/>
                <a:gd name="T9" fmla="*/ 56 h 57"/>
                <a:gd name="T10" fmla="*/ 47 w 47"/>
                <a:gd name="T11" fmla="*/ 0 h 57"/>
              </a:gdLst>
              <a:ahLst/>
              <a:cxnLst>
                <a:cxn ang="0">
                  <a:pos x="T0" y="T1"/>
                </a:cxn>
                <a:cxn ang="0">
                  <a:pos x="T2" y="T3"/>
                </a:cxn>
                <a:cxn ang="0">
                  <a:pos x="T4" y="T5"/>
                </a:cxn>
                <a:cxn ang="0">
                  <a:pos x="T6" y="T7"/>
                </a:cxn>
                <a:cxn ang="0">
                  <a:pos x="T8" y="T9"/>
                </a:cxn>
                <a:cxn ang="0">
                  <a:pos x="T10" y="T11"/>
                </a:cxn>
              </a:cxnLst>
              <a:rect l="0" t="0" r="r" b="b"/>
              <a:pathLst>
                <a:path w="47" h="57">
                  <a:moveTo>
                    <a:pt x="47" y="0"/>
                  </a:moveTo>
                  <a:cubicBezTo>
                    <a:pt x="36" y="12"/>
                    <a:pt x="25" y="24"/>
                    <a:pt x="14" y="33"/>
                  </a:cubicBezTo>
                  <a:cubicBezTo>
                    <a:pt x="15" y="27"/>
                    <a:pt x="18" y="18"/>
                    <a:pt x="15" y="9"/>
                  </a:cubicBezTo>
                  <a:cubicBezTo>
                    <a:pt x="14" y="26"/>
                    <a:pt x="5" y="40"/>
                    <a:pt x="0" y="56"/>
                  </a:cubicBezTo>
                  <a:cubicBezTo>
                    <a:pt x="0" y="57"/>
                    <a:pt x="1" y="57"/>
                    <a:pt x="3" y="56"/>
                  </a:cubicBezTo>
                  <a:cubicBezTo>
                    <a:pt x="17" y="39"/>
                    <a:pt x="34" y="17"/>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8" name="Freeform 23"/>
            <p:cNvSpPr/>
            <p:nvPr/>
          </p:nvSpPr>
          <p:spPr bwMode="auto">
            <a:xfrm>
              <a:off x="938" y="1124"/>
              <a:ext cx="200" cy="253"/>
            </a:xfrm>
            <a:custGeom>
              <a:avLst/>
              <a:gdLst>
                <a:gd name="T0" fmla="*/ 80 w 122"/>
                <a:gd name="T1" fmla="*/ 65 h 155"/>
                <a:gd name="T2" fmla="*/ 48 w 122"/>
                <a:gd name="T3" fmla="*/ 154 h 155"/>
                <a:gd name="T4" fmla="*/ 83 w 122"/>
                <a:gd name="T5" fmla="*/ 0 h 155"/>
                <a:gd name="T6" fmla="*/ 34 w 122"/>
                <a:gd name="T7" fmla="*/ 142 h 155"/>
                <a:gd name="T8" fmla="*/ 36 w 122"/>
                <a:gd name="T9" fmla="*/ 147 h 155"/>
                <a:gd name="T10" fmla="*/ 80 w 122"/>
                <a:gd name="T11" fmla="*/ 65 h 155"/>
              </a:gdLst>
              <a:ahLst/>
              <a:cxnLst>
                <a:cxn ang="0">
                  <a:pos x="T0" y="T1"/>
                </a:cxn>
                <a:cxn ang="0">
                  <a:pos x="T2" y="T3"/>
                </a:cxn>
                <a:cxn ang="0">
                  <a:pos x="T4" y="T5"/>
                </a:cxn>
                <a:cxn ang="0">
                  <a:pos x="T6" y="T7"/>
                </a:cxn>
                <a:cxn ang="0">
                  <a:pos x="T8" y="T9"/>
                </a:cxn>
                <a:cxn ang="0">
                  <a:pos x="T10" y="T11"/>
                </a:cxn>
              </a:cxnLst>
              <a:rect l="0" t="0" r="r" b="b"/>
              <a:pathLst>
                <a:path w="122" h="155">
                  <a:moveTo>
                    <a:pt x="80" y="65"/>
                  </a:moveTo>
                  <a:cubicBezTo>
                    <a:pt x="80" y="106"/>
                    <a:pt x="46" y="155"/>
                    <a:pt x="48" y="154"/>
                  </a:cubicBezTo>
                  <a:cubicBezTo>
                    <a:pt x="102" y="112"/>
                    <a:pt x="122" y="42"/>
                    <a:pt x="83" y="0"/>
                  </a:cubicBezTo>
                  <a:cubicBezTo>
                    <a:pt x="55" y="73"/>
                    <a:pt x="0" y="79"/>
                    <a:pt x="34" y="142"/>
                  </a:cubicBezTo>
                  <a:cubicBezTo>
                    <a:pt x="35" y="144"/>
                    <a:pt x="35" y="145"/>
                    <a:pt x="36" y="147"/>
                  </a:cubicBezTo>
                  <a:cubicBezTo>
                    <a:pt x="38" y="150"/>
                    <a:pt x="65" y="109"/>
                    <a:pt x="8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9" name="Freeform 24"/>
            <p:cNvSpPr/>
            <p:nvPr/>
          </p:nvSpPr>
          <p:spPr bwMode="auto">
            <a:xfrm>
              <a:off x="856" y="1120"/>
              <a:ext cx="139" cy="229"/>
            </a:xfrm>
            <a:custGeom>
              <a:avLst/>
              <a:gdLst>
                <a:gd name="T0" fmla="*/ 33 w 85"/>
                <a:gd name="T1" fmla="*/ 0 h 140"/>
                <a:gd name="T2" fmla="*/ 85 w 85"/>
                <a:gd name="T3" fmla="*/ 68 h 140"/>
                <a:gd name="T4" fmla="*/ 69 w 85"/>
                <a:gd name="T5" fmla="*/ 93 h 140"/>
                <a:gd name="T6" fmla="*/ 34 w 85"/>
                <a:gd name="T7" fmla="*/ 44 h 140"/>
                <a:gd name="T8" fmla="*/ 66 w 85"/>
                <a:gd name="T9" fmla="*/ 108 h 140"/>
                <a:gd name="T10" fmla="*/ 75 w 85"/>
                <a:gd name="T11" fmla="*/ 140 h 140"/>
                <a:gd name="T12" fmla="*/ 33 w 85"/>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85" h="140">
                  <a:moveTo>
                    <a:pt x="33" y="0"/>
                  </a:moveTo>
                  <a:cubicBezTo>
                    <a:pt x="57" y="53"/>
                    <a:pt x="77" y="39"/>
                    <a:pt x="85" y="68"/>
                  </a:cubicBezTo>
                  <a:cubicBezTo>
                    <a:pt x="78" y="75"/>
                    <a:pt x="72" y="84"/>
                    <a:pt x="69" y="93"/>
                  </a:cubicBezTo>
                  <a:cubicBezTo>
                    <a:pt x="43" y="73"/>
                    <a:pt x="34" y="42"/>
                    <a:pt x="34" y="44"/>
                  </a:cubicBezTo>
                  <a:cubicBezTo>
                    <a:pt x="33" y="47"/>
                    <a:pt x="39" y="86"/>
                    <a:pt x="66" y="108"/>
                  </a:cubicBezTo>
                  <a:cubicBezTo>
                    <a:pt x="66" y="119"/>
                    <a:pt x="70" y="130"/>
                    <a:pt x="75" y="140"/>
                  </a:cubicBezTo>
                  <a:cubicBezTo>
                    <a:pt x="14" y="114"/>
                    <a:pt x="0" y="42"/>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0" name="Freeform 25"/>
            <p:cNvSpPr/>
            <p:nvPr/>
          </p:nvSpPr>
          <p:spPr bwMode="auto">
            <a:xfrm>
              <a:off x="975" y="1333"/>
              <a:ext cx="56" cy="103"/>
            </a:xfrm>
            <a:custGeom>
              <a:avLst/>
              <a:gdLst>
                <a:gd name="T0" fmla="*/ 34 w 34"/>
                <a:gd name="T1" fmla="*/ 0 h 63"/>
                <a:gd name="T2" fmla="*/ 9 w 34"/>
                <a:gd name="T3" fmla="*/ 38 h 63"/>
                <a:gd name="T4" fmla="*/ 6 w 34"/>
                <a:gd name="T5" fmla="*/ 14 h 63"/>
                <a:gd name="T6" fmla="*/ 0 w 34"/>
                <a:gd name="T7" fmla="*/ 62 h 63"/>
                <a:gd name="T8" fmla="*/ 3 w 34"/>
                <a:gd name="T9" fmla="*/ 61 h 63"/>
                <a:gd name="T10" fmla="*/ 34 w 34"/>
                <a:gd name="T11" fmla="*/ 0 h 63"/>
              </a:gdLst>
              <a:ahLst/>
              <a:cxnLst>
                <a:cxn ang="0">
                  <a:pos x="T0" y="T1"/>
                </a:cxn>
                <a:cxn ang="0">
                  <a:pos x="T2" y="T3"/>
                </a:cxn>
                <a:cxn ang="0">
                  <a:pos x="T4" y="T5"/>
                </a:cxn>
                <a:cxn ang="0">
                  <a:pos x="T6" y="T7"/>
                </a:cxn>
                <a:cxn ang="0">
                  <a:pos x="T8" y="T9"/>
                </a:cxn>
                <a:cxn ang="0">
                  <a:pos x="T10" y="T11"/>
                </a:cxn>
              </a:cxnLst>
              <a:rect l="0" t="0" r="r" b="b"/>
              <a:pathLst>
                <a:path w="34" h="63">
                  <a:moveTo>
                    <a:pt x="34" y="0"/>
                  </a:moveTo>
                  <a:cubicBezTo>
                    <a:pt x="26" y="13"/>
                    <a:pt x="18" y="26"/>
                    <a:pt x="9" y="38"/>
                  </a:cubicBezTo>
                  <a:cubicBezTo>
                    <a:pt x="9" y="32"/>
                    <a:pt x="11" y="22"/>
                    <a:pt x="6" y="14"/>
                  </a:cubicBezTo>
                  <a:cubicBezTo>
                    <a:pt x="8" y="30"/>
                    <a:pt x="2" y="46"/>
                    <a:pt x="0" y="62"/>
                  </a:cubicBezTo>
                  <a:cubicBezTo>
                    <a:pt x="0" y="63"/>
                    <a:pt x="2" y="63"/>
                    <a:pt x="3" y="61"/>
                  </a:cubicBezTo>
                  <a:cubicBezTo>
                    <a:pt x="13" y="43"/>
                    <a:pt x="25" y="19"/>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1" name="Freeform 26"/>
            <p:cNvSpPr/>
            <p:nvPr/>
          </p:nvSpPr>
          <p:spPr bwMode="auto">
            <a:xfrm>
              <a:off x="931" y="893"/>
              <a:ext cx="179" cy="253"/>
            </a:xfrm>
            <a:custGeom>
              <a:avLst/>
              <a:gdLst>
                <a:gd name="T0" fmla="*/ 73 w 109"/>
                <a:gd name="T1" fmla="*/ 63 h 155"/>
                <a:gd name="T2" fmla="*/ 59 w 109"/>
                <a:gd name="T3" fmla="*/ 154 h 155"/>
                <a:gd name="T4" fmla="*/ 65 w 109"/>
                <a:gd name="T5" fmla="*/ 0 h 155"/>
                <a:gd name="T6" fmla="*/ 44 w 109"/>
                <a:gd name="T7" fmla="*/ 146 h 155"/>
                <a:gd name="T8" fmla="*/ 47 w 109"/>
                <a:gd name="T9" fmla="*/ 149 h 155"/>
                <a:gd name="T10" fmla="*/ 73 w 109"/>
                <a:gd name="T11" fmla="*/ 63 h 155"/>
              </a:gdLst>
              <a:ahLst/>
              <a:cxnLst>
                <a:cxn ang="0">
                  <a:pos x="T0" y="T1"/>
                </a:cxn>
                <a:cxn ang="0">
                  <a:pos x="T2" y="T3"/>
                </a:cxn>
                <a:cxn ang="0">
                  <a:pos x="T4" y="T5"/>
                </a:cxn>
                <a:cxn ang="0">
                  <a:pos x="T6" y="T7"/>
                </a:cxn>
                <a:cxn ang="0">
                  <a:pos x="T8" y="T9"/>
                </a:cxn>
                <a:cxn ang="0">
                  <a:pos x="T10" y="T11"/>
                </a:cxn>
              </a:cxnLst>
              <a:rect l="0" t="0" r="r" b="b"/>
              <a:pathLst>
                <a:path w="109" h="155">
                  <a:moveTo>
                    <a:pt x="73" y="63"/>
                  </a:moveTo>
                  <a:cubicBezTo>
                    <a:pt x="81" y="102"/>
                    <a:pt x="58" y="155"/>
                    <a:pt x="59" y="154"/>
                  </a:cubicBezTo>
                  <a:cubicBezTo>
                    <a:pt x="103" y="104"/>
                    <a:pt x="109" y="34"/>
                    <a:pt x="65" y="0"/>
                  </a:cubicBezTo>
                  <a:cubicBezTo>
                    <a:pt x="51" y="75"/>
                    <a:pt x="0" y="91"/>
                    <a:pt x="44" y="146"/>
                  </a:cubicBezTo>
                  <a:cubicBezTo>
                    <a:pt x="45" y="147"/>
                    <a:pt x="46" y="148"/>
                    <a:pt x="47" y="149"/>
                  </a:cubicBezTo>
                  <a:cubicBezTo>
                    <a:pt x="49" y="152"/>
                    <a:pt x="67" y="108"/>
                    <a:pt x="73"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2" name="Freeform 27"/>
            <p:cNvSpPr/>
            <p:nvPr/>
          </p:nvSpPr>
          <p:spPr bwMode="auto">
            <a:xfrm>
              <a:off x="841" y="921"/>
              <a:ext cx="148" cy="206"/>
            </a:xfrm>
            <a:custGeom>
              <a:avLst/>
              <a:gdLst>
                <a:gd name="T0" fmla="*/ 23 w 90"/>
                <a:gd name="T1" fmla="*/ 0 h 126"/>
                <a:gd name="T2" fmla="*/ 86 w 90"/>
                <a:gd name="T3" fmla="*/ 55 h 126"/>
                <a:gd name="T4" fmla="*/ 75 w 90"/>
                <a:gd name="T5" fmla="*/ 82 h 126"/>
                <a:gd name="T6" fmla="*/ 32 w 90"/>
                <a:gd name="T7" fmla="*/ 42 h 126"/>
                <a:gd name="T8" fmla="*/ 75 w 90"/>
                <a:gd name="T9" fmla="*/ 97 h 126"/>
                <a:gd name="T10" fmla="*/ 90 w 90"/>
                <a:gd name="T11" fmla="*/ 126 h 126"/>
                <a:gd name="T12" fmla="*/ 23 w 90"/>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90" h="126">
                  <a:moveTo>
                    <a:pt x="23" y="0"/>
                  </a:moveTo>
                  <a:cubicBezTo>
                    <a:pt x="56" y="46"/>
                    <a:pt x="73" y="29"/>
                    <a:pt x="86" y="55"/>
                  </a:cubicBezTo>
                  <a:cubicBezTo>
                    <a:pt x="80" y="64"/>
                    <a:pt x="76" y="73"/>
                    <a:pt x="75" y="82"/>
                  </a:cubicBezTo>
                  <a:cubicBezTo>
                    <a:pt x="47" y="68"/>
                    <a:pt x="32" y="40"/>
                    <a:pt x="32" y="42"/>
                  </a:cubicBezTo>
                  <a:cubicBezTo>
                    <a:pt x="32" y="44"/>
                    <a:pt x="45" y="81"/>
                    <a:pt x="75" y="97"/>
                  </a:cubicBezTo>
                  <a:cubicBezTo>
                    <a:pt x="77" y="108"/>
                    <a:pt x="83" y="117"/>
                    <a:pt x="90" y="126"/>
                  </a:cubicBezTo>
                  <a:cubicBezTo>
                    <a:pt x="26" y="113"/>
                    <a:pt x="0" y="4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3" name="Freeform 28"/>
            <p:cNvSpPr/>
            <p:nvPr/>
          </p:nvSpPr>
          <p:spPr bwMode="auto">
            <a:xfrm>
              <a:off x="995" y="1102"/>
              <a:ext cx="41" cy="108"/>
            </a:xfrm>
            <a:custGeom>
              <a:avLst/>
              <a:gdLst>
                <a:gd name="T0" fmla="*/ 25 w 25"/>
                <a:gd name="T1" fmla="*/ 0 h 66"/>
                <a:gd name="T2" fmla="*/ 7 w 25"/>
                <a:gd name="T3" fmla="*/ 40 h 66"/>
                <a:gd name="T4" fmla="*/ 0 w 25"/>
                <a:gd name="T5" fmla="*/ 18 h 66"/>
                <a:gd name="T6" fmla="*/ 3 w 25"/>
                <a:gd name="T7" fmla="*/ 65 h 66"/>
                <a:gd name="T8" fmla="*/ 5 w 25"/>
                <a:gd name="T9" fmla="*/ 64 h 66"/>
                <a:gd name="T10" fmla="*/ 25 w 25"/>
                <a:gd name="T11" fmla="*/ 0 h 66"/>
              </a:gdLst>
              <a:ahLst/>
              <a:cxnLst>
                <a:cxn ang="0">
                  <a:pos x="T0" y="T1"/>
                </a:cxn>
                <a:cxn ang="0">
                  <a:pos x="T2" y="T3"/>
                </a:cxn>
                <a:cxn ang="0">
                  <a:pos x="T4" y="T5"/>
                </a:cxn>
                <a:cxn ang="0">
                  <a:pos x="T6" y="T7"/>
                </a:cxn>
                <a:cxn ang="0">
                  <a:pos x="T8" y="T9"/>
                </a:cxn>
                <a:cxn ang="0">
                  <a:pos x="T10" y="T11"/>
                </a:cxn>
              </a:cxnLst>
              <a:rect l="0" t="0" r="r" b="b"/>
              <a:pathLst>
                <a:path w="25" h="66">
                  <a:moveTo>
                    <a:pt x="25" y="0"/>
                  </a:moveTo>
                  <a:cubicBezTo>
                    <a:pt x="19" y="13"/>
                    <a:pt x="13" y="28"/>
                    <a:pt x="7" y="40"/>
                  </a:cubicBezTo>
                  <a:cubicBezTo>
                    <a:pt x="6" y="34"/>
                    <a:pt x="6" y="25"/>
                    <a:pt x="0" y="18"/>
                  </a:cubicBezTo>
                  <a:cubicBezTo>
                    <a:pt x="4" y="33"/>
                    <a:pt x="2" y="49"/>
                    <a:pt x="3" y="65"/>
                  </a:cubicBezTo>
                  <a:cubicBezTo>
                    <a:pt x="3" y="66"/>
                    <a:pt x="5" y="66"/>
                    <a:pt x="5" y="64"/>
                  </a:cubicBezTo>
                  <a:cubicBezTo>
                    <a:pt x="12" y="44"/>
                    <a:pt x="19" y="19"/>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4" name="Freeform 29"/>
            <p:cNvSpPr/>
            <p:nvPr/>
          </p:nvSpPr>
          <p:spPr bwMode="auto">
            <a:xfrm>
              <a:off x="877" y="667"/>
              <a:ext cx="164" cy="244"/>
            </a:xfrm>
            <a:custGeom>
              <a:avLst/>
              <a:gdLst>
                <a:gd name="T0" fmla="*/ 64 w 100"/>
                <a:gd name="T1" fmla="*/ 58 h 149"/>
                <a:gd name="T2" fmla="*/ 68 w 100"/>
                <a:gd name="T3" fmla="*/ 147 h 149"/>
                <a:gd name="T4" fmla="*/ 45 w 100"/>
                <a:gd name="T5" fmla="*/ 0 h 149"/>
                <a:gd name="T6" fmla="*/ 51 w 100"/>
                <a:gd name="T7" fmla="*/ 143 h 149"/>
                <a:gd name="T8" fmla="*/ 55 w 100"/>
                <a:gd name="T9" fmla="*/ 146 h 149"/>
                <a:gd name="T10" fmla="*/ 64 w 100"/>
                <a:gd name="T11" fmla="*/ 58 h 149"/>
              </a:gdLst>
              <a:ahLst/>
              <a:cxnLst>
                <a:cxn ang="0">
                  <a:pos x="T0" y="T1"/>
                </a:cxn>
                <a:cxn ang="0">
                  <a:pos x="T2" y="T3"/>
                </a:cxn>
                <a:cxn ang="0">
                  <a:pos x="T4" y="T5"/>
                </a:cxn>
                <a:cxn ang="0">
                  <a:pos x="T6" y="T7"/>
                </a:cxn>
                <a:cxn ang="0">
                  <a:pos x="T8" y="T9"/>
                </a:cxn>
                <a:cxn ang="0">
                  <a:pos x="T10" y="T11"/>
                </a:cxn>
              </a:cxnLst>
              <a:rect l="0" t="0" r="r" b="b"/>
              <a:pathLst>
                <a:path w="100" h="149">
                  <a:moveTo>
                    <a:pt x="64" y="58"/>
                  </a:moveTo>
                  <a:cubicBezTo>
                    <a:pt x="79" y="94"/>
                    <a:pt x="67" y="149"/>
                    <a:pt x="68" y="147"/>
                  </a:cubicBezTo>
                  <a:cubicBezTo>
                    <a:pt x="100" y="92"/>
                    <a:pt x="94" y="23"/>
                    <a:pt x="45" y="0"/>
                  </a:cubicBezTo>
                  <a:cubicBezTo>
                    <a:pt x="46" y="74"/>
                    <a:pt x="0" y="98"/>
                    <a:pt x="51" y="143"/>
                  </a:cubicBezTo>
                  <a:cubicBezTo>
                    <a:pt x="52" y="144"/>
                    <a:pt x="54" y="145"/>
                    <a:pt x="55" y="146"/>
                  </a:cubicBezTo>
                  <a:cubicBezTo>
                    <a:pt x="58" y="148"/>
                    <a:pt x="66" y="102"/>
                    <a:pt x="6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5" name="Freeform 30"/>
            <p:cNvSpPr/>
            <p:nvPr/>
          </p:nvSpPr>
          <p:spPr bwMode="auto">
            <a:xfrm>
              <a:off x="782" y="721"/>
              <a:ext cx="164" cy="178"/>
            </a:xfrm>
            <a:custGeom>
              <a:avLst/>
              <a:gdLst>
                <a:gd name="T0" fmla="*/ 13 w 100"/>
                <a:gd name="T1" fmla="*/ 0 h 109"/>
                <a:gd name="T2" fmla="*/ 83 w 100"/>
                <a:gd name="T3" fmla="*/ 42 h 109"/>
                <a:gd name="T4" fmla="*/ 78 w 100"/>
                <a:gd name="T5" fmla="*/ 69 h 109"/>
                <a:gd name="T6" fmla="*/ 30 w 100"/>
                <a:gd name="T7" fmla="*/ 39 h 109"/>
                <a:gd name="T8" fmla="*/ 81 w 100"/>
                <a:gd name="T9" fmla="*/ 84 h 109"/>
                <a:gd name="T10" fmla="*/ 100 w 100"/>
                <a:gd name="T11" fmla="*/ 109 h 109"/>
                <a:gd name="T12" fmla="*/ 13 w 100"/>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0" h="109">
                  <a:moveTo>
                    <a:pt x="13" y="0"/>
                  </a:moveTo>
                  <a:cubicBezTo>
                    <a:pt x="54" y="38"/>
                    <a:pt x="66" y="19"/>
                    <a:pt x="83" y="42"/>
                  </a:cubicBezTo>
                  <a:cubicBezTo>
                    <a:pt x="80" y="51"/>
                    <a:pt x="77" y="60"/>
                    <a:pt x="78" y="69"/>
                  </a:cubicBezTo>
                  <a:cubicBezTo>
                    <a:pt x="48" y="61"/>
                    <a:pt x="30" y="37"/>
                    <a:pt x="30" y="39"/>
                  </a:cubicBezTo>
                  <a:cubicBezTo>
                    <a:pt x="30" y="41"/>
                    <a:pt x="49" y="73"/>
                    <a:pt x="81" y="84"/>
                  </a:cubicBezTo>
                  <a:cubicBezTo>
                    <a:pt x="85" y="94"/>
                    <a:pt x="92" y="102"/>
                    <a:pt x="100" y="109"/>
                  </a:cubicBezTo>
                  <a:cubicBezTo>
                    <a:pt x="37" y="108"/>
                    <a:pt x="0" y="49"/>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6" name="Freeform 31"/>
            <p:cNvSpPr/>
            <p:nvPr/>
          </p:nvSpPr>
          <p:spPr bwMode="auto">
            <a:xfrm>
              <a:off x="954" y="867"/>
              <a:ext cx="33" cy="109"/>
            </a:xfrm>
            <a:custGeom>
              <a:avLst/>
              <a:gdLst>
                <a:gd name="T0" fmla="*/ 20 w 20"/>
                <a:gd name="T1" fmla="*/ 0 h 67"/>
                <a:gd name="T2" fmla="*/ 11 w 20"/>
                <a:gd name="T3" fmla="*/ 42 h 67"/>
                <a:gd name="T4" fmla="*/ 0 w 20"/>
                <a:gd name="T5" fmla="*/ 22 h 67"/>
                <a:gd name="T6" fmla="*/ 11 w 20"/>
                <a:gd name="T7" fmla="*/ 66 h 67"/>
                <a:gd name="T8" fmla="*/ 13 w 20"/>
                <a:gd name="T9" fmla="*/ 65 h 67"/>
                <a:gd name="T10" fmla="*/ 20 w 20"/>
                <a:gd name="T11" fmla="*/ 0 h 67"/>
              </a:gdLst>
              <a:ahLst/>
              <a:cxnLst>
                <a:cxn ang="0">
                  <a:pos x="T0" y="T1"/>
                </a:cxn>
                <a:cxn ang="0">
                  <a:pos x="T2" y="T3"/>
                </a:cxn>
                <a:cxn ang="0">
                  <a:pos x="T4" y="T5"/>
                </a:cxn>
                <a:cxn ang="0">
                  <a:pos x="T6" y="T7"/>
                </a:cxn>
                <a:cxn ang="0">
                  <a:pos x="T8" y="T9"/>
                </a:cxn>
                <a:cxn ang="0">
                  <a:pos x="T10" y="T11"/>
                </a:cxn>
              </a:cxnLst>
              <a:rect l="0" t="0" r="r" b="b"/>
              <a:pathLst>
                <a:path w="20" h="67">
                  <a:moveTo>
                    <a:pt x="20" y="0"/>
                  </a:moveTo>
                  <a:cubicBezTo>
                    <a:pt x="17" y="14"/>
                    <a:pt x="14" y="29"/>
                    <a:pt x="11" y="42"/>
                  </a:cubicBezTo>
                  <a:cubicBezTo>
                    <a:pt x="9" y="36"/>
                    <a:pt x="7" y="28"/>
                    <a:pt x="0" y="22"/>
                  </a:cubicBezTo>
                  <a:cubicBezTo>
                    <a:pt x="7" y="36"/>
                    <a:pt x="8" y="52"/>
                    <a:pt x="11" y="66"/>
                  </a:cubicBezTo>
                  <a:cubicBezTo>
                    <a:pt x="12" y="67"/>
                    <a:pt x="13" y="66"/>
                    <a:pt x="13" y="65"/>
                  </a:cubicBezTo>
                  <a:cubicBezTo>
                    <a:pt x="16" y="45"/>
                    <a:pt x="19" y="19"/>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7" name="Freeform 32"/>
            <p:cNvSpPr/>
            <p:nvPr/>
          </p:nvSpPr>
          <p:spPr bwMode="auto">
            <a:xfrm>
              <a:off x="795" y="467"/>
              <a:ext cx="156" cy="229"/>
            </a:xfrm>
            <a:custGeom>
              <a:avLst/>
              <a:gdLst>
                <a:gd name="T0" fmla="*/ 54 w 95"/>
                <a:gd name="T1" fmla="*/ 53 h 140"/>
                <a:gd name="T2" fmla="*/ 74 w 95"/>
                <a:gd name="T3" fmla="*/ 137 h 140"/>
                <a:gd name="T4" fmla="*/ 25 w 95"/>
                <a:gd name="T5" fmla="*/ 0 h 140"/>
                <a:gd name="T6" fmla="*/ 57 w 95"/>
                <a:gd name="T7" fmla="*/ 136 h 140"/>
                <a:gd name="T8" fmla="*/ 61 w 95"/>
                <a:gd name="T9" fmla="*/ 138 h 140"/>
                <a:gd name="T10" fmla="*/ 54 w 95"/>
                <a:gd name="T11" fmla="*/ 53 h 140"/>
              </a:gdLst>
              <a:ahLst/>
              <a:cxnLst>
                <a:cxn ang="0">
                  <a:pos x="T0" y="T1"/>
                </a:cxn>
                <a:cxn ang="0">
                  <a:pos x="T2" y="T3"/>
                </a:cxn>
                <a:cxn ang="0">
                  <a:pos x="T4" y="T5"/>
                </a:cxn>
                <a:cxn ang="0">
                  <a:pos x="T6" y="T7"/>
                </a:cxn>
                <a:cxn ang="0">
                  <a:pos x="T8" y="T9"/>
                </a:cxn>
                <a:cxn ang="0">
                  <a:pos x="T10" y="T11"/>
                </a:cxn>
              </a:cxnLst>
              <a:rect l="0" t="0" r="r" b="b"/>
              <a:pathLst>
                <a:path w="95" h="140">
                  <a:moveTo>
                    <a:pt x="54" y="53"/>
                  </a:moveTo>
                  <a:cubicBezTo>
                    <a:pt x="75" y="84"/>
                    <a:pt x="73" y="139"/>
                    <a:pt x="74" y="137"/>
                  </a:cubicBezTo>
                  <a:cubicBezTo>
                    <a:pt x="95" y="78"/>
                    <a:pt x="76" y="14"/>
                    <a:pt x="25" y="0"/>
                  </a:cubicBezTo>
                  <a:cubicBezTo>
                    <a:pt x="39" y="71"/>
                    <a:pt x="0" y="103"/>
                    <a:pt x="57" y="136"/>
                  </a:cubicBezTo>
                  <a:cubicBezTo>
                    <a:pt x="59" y="137"/>
                    <a:pt x="60" y="137"/>
                    <a:pt x="61" y="138"/>
                  </a:cubicBezTo>
                  <a:cubicBezTo>
                    <a:pt x="65" y="140"/>
                    <a:pt x="64" y="94"/>
                    <a:pt x="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8" name="Freeform 33"/>
            <p:cNvSpPr/>
            <p:nvPr/>
          </p:nvSpPr>
          <p:spPr bwMode="auto">
            <a:xfrm>
              <a:off x="698" y="548"/>
              <a:ext cx="177" cy="160"/>
            </a:xfrm>
            <a:custGeom>
              <a:avLst/>
              <a:gdLst>
                <a:gd name="T0" fmla="*/ 4 w 108"/>
                <a:gd name="T1" fmla="*/ 0 h 98"/>
                <a:gd name="T2" fmla="*/ 79 w 108"/>
                <a:gd name="T3" fmla="*/ 27 h 98"/>
                <a:gd name="T4" fmla="*/ 79 w 108"/>
                <a:gd name="T5" fmla="*/ 54 h 98"/>
                <a:gd name="T6" fmla="*/ 27 w 108"/>
                <a:gd name="T7" fmla="*/ 34 h 98"/>
                <a:gd name="T8" fmla="*/ 84 w 108"/>
                <a:gd name="T9" fmla="*/ 67 h 98"/>
                <a:gd name="T10" fmla="*/ 108 w 108"/>
                <a:gd name="T11" fmla="*/ 88 h 98"/>
                <a:gd name="T12" fmla="*/ 4 w 10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108" h="98">
                  <a:moveTo>
                    <a:pt x="4" y="0"/>
                  </a:moveTo>
                  <a:cubicBezTo>
                    <a:pt x="50" y="28"/>
                    <a:pt x="58" y="8"/>
                    <a:pt x="79" y="27"/>
                  </a:cubicBezTo>
                  <a:cubicBezTo>
                    <a:pt x="77" y="36"/>
                    <a:pt x="77" y="45"/>
                    <a:pt x="79" y="54"/>
                  </a:cubicBezTo>
                  <a:cubicBezTo>
                    <a:pt x="49" y="51"/>
                    <a:pt x="27" y="32"/>
                    <a:pt x="27" y="34"/>
                  </a:cubicBezTo>
                  <a:cubicBezTo>
                    <a:pt x="28" y="36"/>
                    <a:pt x="52" y="63"/>
                    <a:pt x="84" y="67"/>
                  </a:cubicBezTo>
                  <a:cubicBezTo>
                    <a:pt x="90" y="76"/>
                    <a:pt x="98" y="82"/>
                    <a:pt x="108" y="88"/>
                  </a:cubicBezTo>
                  <a:cubicBezTo>
                    <a:pt x="47" y="98"/>
                    <a:pt x="0" y="49"/>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9" name="Freeform 34"/>
            <p:cNvSpPr/>
            <p:nvPr/>
          </p:nvSpPr>
          <p:spPr bwMode="auto">
            <a:xfrm>
              <a:off x="884" y="652"/>
              <a:ext cx="32" cy="108"/>
            </a:xfrm>
            <a:custGeom>
              <a:avLst/>
              <a:gdLst>
                <a:gd name="T0" fmla="*/ 15 w 20"/>
                <a:gd name="T1" fmla="*/ 0 h 66"/>
                <a:gd name="T2" fmla="*/ 13 w 20"/>
                <a:gd name="T3" fmla="*/ 42 h 66"/>
                <a:gd name="T4" fmla="*/ 0 w 20"/>
                <a:gd name="T5" fmla="*/ 25 h 66"/>
                <a:gd name="T6" fmla="*/ 18 w 20"/>
                <a:gd name="T7" fmla="*/ 65 h 66"/>
                <a:gd name="T8" fmla="*/ 20 w 20"/>
                <a:gd name="T9" fmla="*/ 63 h 66"/>
                <a:gd name="T10" fmla="*/ 15 w 20"/>
                <a:gd name="T11" fmla="*/ 0 h 66"/>
              </a:gdLst>
              <a:ahLst/>
              <a:cxnLst>
                <a:cxn ang="0">
                  <a:pos x="T0" y="T1"/>
                </a:cxn>
                <a:cxn ang="0">
                  <a:pos x="T2" y="T3"/>
                </a:cxn>
                <a:cxn ang="0">
                  <a:pos x="T4" y="T5"/>
                </a:cxn>
                <a:cxn ang="0">
                  <a:pos x="T6" y="T7"/>
                </a:cxn>
                <a:cxn ang="0">
                  <a:pos x="T8" y="T9"/>
                </a:cxn>
                <a:cxn ang="0">
                  <a:pos x="T10" y="T11"/>
                </a:cxn>
              </a:cxnLst>
              <a:rect l="0" t="0" r="r" b="b"/>
              <a:pathLst>
                <a:path w="20" h="66">
                  <a:moveTo>
                    <a:pt x="15" y="0"/>
                  </a:moveTo>
                  <a:cubicBezTo>
                    <a:pt x="14" y="14"/>
                    <a:pt x="14" y="29"/>
                    <a:pt x="13" y="42"/>
                  </a:cubicBezTo>
                  <a:cubicBezTo>
                    <a:pt x="11" y="37"/>
                    <a:pt x="7" y="29"/>
                    <a:pt x="0" y="25"/>
                  </a:cubicBezTo>
                  <a:cubicBezTo>
                    <a:pt x="9" y="37"/>
                    <a:pt x="12" y="52"/>
                    <a:pt x="18" y="65"/>
                  </a:cubicBezTo>
                  <a:cubicBezTo>
                    <a:pt x="19" y="66"/>
                    <a:pt x="20" y="65"/>
                    <a:pt x="20" y="63"/>
                  </a:cubicBezTo>
                  <a:cubicBezTo>
                    <a:pt x="19" y="44"/>
                    <a:pt x="17" y="19"/>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0" name="Freeform 35"/>
            <p:cNvSpPr/>
            <p:nvPr/>
          </p:nvSpPr>
          <p:spPr bwMode="auto">
            <a:xfrm>
              <a:off x="680" y="307"/>
              <a:ext cx="141" cy="206"/>
            </a:xfrm>
            <a:custGeom>
              <a:avLst/>
              <a:gdLst>
                <a:gd name="T0" fmla="*/ 43 w 86"/>
                <a:gd name="T1" fmla="*/ 45 h 126"/>
                <a:gd name="T2" fmla="*/ 77 w 86"/>
                <a:gd name="T3" fmla="*/ 122 h 126"/>
                <a:gd name="T4" fmla="*/ 5 w 86"/>
                <a:gd name="T5" fmla="*/ 0 h 126"/>
                <a:gd name="T6" fmla="*/ 61 w 86"/>
                <a:gd name="T7" fmla="*/ 123 h 126"/>
                <a:gd name="T8" fmla="*/ 65 w 86"/>
                <a:gd name="T9" fmla="*/ 125 h 126"/>
                <a:gd name="T10" fmla="*/ 43 w 86"/>
                <a:gd name="T11" fmla="*/ 45 h 126"/>
              </a:gdLst>
              <a:ahLst/>
              <a:cxnLst>
                <a:cxn ang="0">
                  <a:pos x="T0" y="T1"/>
                </a:cxn>
                <a:cxn ang="0">
                  <a:pos x="T2" y="T3"/>
                </a:cxn>
                <a:cxn ang="0">
                  <a:pos x="T4" y="T5"/>
                </a:cxn>
                <a:cxn ang="0">
                  <a:pos x="T6" y="T7"/>
                </a:cxn>
                <a:cxn ang="0">
                  <a:pos x="T8" y="T9"/>
                </a:cxn>
                <a:cxn ang="0">
                  <a:pos x="T10" y="T11"/>
                </a:cxn>
              </a:cxnLst>
              <a:rect l="0" t="0" r="r" b="b"/>
              <a:pathLst>
                <a:path w="86" h="126">
                  <a:moveTo>
                    <a:pt x="43" y="45"/>
                  </a:moveTo>
                  <a:cubicBezTo>
                    <a:pt x="69" y="71"/>
                    <a:pt x="77" y="124"/>
                    <a:pt x="77" y="122"/>
                  </a:cubicBezTo>
                  <a:cubicBezTo>
                    <a:pt x="86" y="62"/>
                    <a:pt x="56" y="4"/>
                    <a:pt x="5" y="0"/>
                  </a:cubicBezTo>
                  <a:cubicBezTo>
                    <a:pt x="32" y="65"/>
                    <a:pt x="0" y="103"/>
                    <a:pt x="61" y="123"/>
                  </a:cubicBezTo>
                  <a:cubicBezTo>
                    <a:pt x="62" y="124"/>
                    <a:pt x="64" y="124"/>
                    <a:pt x="65" y="125"/>
                  </a:cubicBezTo>
                  <a:cubicBezTo>
                    <a:pt x="69" y="126"/>
                    <a:pt x="60" y="83"/>
                    <a:pt x="4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1" name="Freeform 36"/>
            <p:cNvSpPr/>
            <p:nvPr/>
          </p:nvSpPr>
          <p:spPr bwMode="auto">
            <a:xfrm>
              <a:off x="579" y="404"/>
              <a:ext cx="188" cy="144"/>
            </a:xfrm>
            <a:custGeom>
              <a:avLst/>
              <a:gdLst>
                <a:gd name="T0" fmla="*/ 0 w 115"/>
                <a:gd name="T1" fmla="*/ 2 h 88"/>
                <a:gd name="T2" fmla="*/ 76 w 115"/>
                <a:gd name="T3" fmla="*/ 14 h 88"/>
                <a:gd name="T4" fmla="*/ 81 w 115"/>
                <a:gd name="T5" fmla="*/ 40 h 88"/>
                <a:gd name="T6" fmla="*/ 28 w 115"/>
                <a:gd name="T7" fmla="*/ 30 h 88"/>
                <a:gd name="T8" fmla="*/ 89 w 115"/>
                <a:gd name="T9" fmla="*/ 52 h 88"/>
                <a:gd name="T10" fmla="*/ 115 w 115"/>
                <a:gd name="T11" fmla="*/ 67 h 88"/>
                <a:gd name="T12" fmla="*/ 0 w 115"/>
                <a:gd name="T13" fmla="*/ 2 h 88"/>
              </a:gdLst>
              <a:ahLst/>
              <a:cxnLst>
                <a:cxn ang="0">
                  <a:pos x="T0" y="T1"/>
                </a:cxn>
                <a:cxn ang="0">
                  <a:pos x="T2" y="T3"/>
                </a:cxn>
                <a:cxn ang="0">
                  <a:pos x="T4" y="T5"/>
                </a:cxn>
                <a:cxn ang="0">
                  <a:pos x="T6" y="T7"/>
                </a:cxn>
                <a:cxn ang="0">
                  <a:pos x="T8" y="T9"/>
                </a:cxn>
                <a:cxn ang="0">
                  <a:pos x="T10" y="T11"/>
                </a:cxn>
                <a:cxn ang="0">
                  <a:pos x="T12" y="T13"/>
                </a:cxn>
              </a:cxnLst>
              <a:rect l="0" t="0" r="r" b="b"/>
              <a:pathLst>
                <a:path w="115" h="88">
                  <a:moveTo>
                    <a:pt x="0" y="2"/>
                  </a:moveTo>
                  <a:cubicBezTo>
                    <a:pt x="49" y="21"/>
                    <a:pt x="53" y="0"/>
                    <a:pt x="76" y="14"/>
                  </a:cubicBezTo>
                  <a:cubicBezTo>
                    <a:pt x="76" y="23"/>
                    <a:pt x="77" y="32"/>
                    <a:pt x="81" y="40"/>
                  </a:cubicBezTo>
                  <a:cubicBezTo>
                    <a:pt x="52" y="43"/>
                    <a:pt x="27" y="28"/>
                    <a:pt x="28" y="30"/>
                  </a:cubicBezTo>
                  <a:cubicBezTo>
                    <a:pt x="29" y="32"/>
                    <a:pt x="57" y="54"/>
                    <a:pt x="89" y="52"/>
                  </a:cubicBezTo>
                  <a:cubicBezTo>
                    <a:pt x="95" y="59"/>
                    <a:pt x="105" y="64"/>
                    <a:pt x="115" y="67"/>
                  </a:cubicBezTo>
                  <a:cubicBezTo>
                    <a:pt x="58" y="88"/>
                    <a:pt x="5" y="49"/>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2" name="Freeform 37"/>
            <p:cNvSpPr/>
            <p:nvPr/>
          </p:nvSpPr>
          <p:spPr bwMode="auto">
            <a:xfrm>
              <a:off x="775" y="471"/>
              <a:ext cx="43" cy="101"/>
            </a:xfrm>
            <a:custGeom>
              <a:avLst/>
              <a:gdLst>
                <a:gd name="T0" fmla="*/ 9 w 26"/>
                <a:gd name="T1" fmla="*/ 0 h 62"/>
                <a:gd name="T2" fmla="*/ 16 w 26"/>
                <a:gd name="T3" fmla="*/ 40 h 62"/>
                <a:gd name="T4" fmla="*/ 0 w 26"/>
                <a:gd name="T5" fmla="*/ 26 h 62"/>
                <a:gd name="T6" fmla="*/ 25 w 26"/>
                <a:gd name="T7" fmla="*/ 61 h 62"/>
                <a:gd name="T8" fmla="*/ 26 w 26"/>
                <a:gd name="T9" fmla="*/ 59 h 62"/>
                <a:gd name="T10" fmla="*/ 9 w 26"/>
                <a:gd name="T11" fmla="*/ 0 h 62"/>
              </a:gdLst>
              <a:ahLst/>
              <a:cxnLst>
                <a:cxn ang="0">
                  <a:pos x="T0" y="T1"/>
                </a:cxn>
                <a:cxn ang="0">
                  <a:pos x="T2" y="T3"/>
                </a:cxn>
                <a:cxn ang="0">
                  <a:pos x="T4" y="T5"/>
                </a:cxn>
                <a:cxn ang="0">
                  <a:pos x="T6" y="T7"/>
                </a:cxn>
                <a:cxn ang="0">
                  <a:pos x="T8" y="T9"/>
                </a:cxn>
                <a:cxn ang="0">
                  <a:pos x="T10" y="T11"/>
                </a:cxn>
              </a:cxnLst>
              <a:rect l="0" t="0" r="r" b="b"/>
              <a:pathLst>
                <a:path w="26" h="62">
                  <a:moveTo>
                    <a:pt x="9" y="0"/>
                  </a:moveTo>
                  <a:cubicBezTo>
                    <a:pt x="12" y="13"/>
                    <a:pt x="15" y="27"/>
                    <a:pt x="16" y="40"/>
                  </a:cubicBezTo>
                  <a:cubicBezTo>
                    <a:pt x="12" y="36"/>
                    <a:pt x="8" y="29"/>
                    <a:pt x="0" y="26"/>
                  </a:cubicBezTo>
                  <a:cubicBezTo>
                    <a:pt x="10" y="36"/>
                    <a:pt x="16" y="50"/>
                    <a:pt x="25" y="61"/>
                  </a:cubicBezTo>
                  <a:cubicBezTo>
                    <a:pt x="26" y="62"/>
                    <a:pt x="26" y="61"/>
                    <a:pt x="26" y="59"/>
                  </a:cubicBezTo>
                  <a:cubicBezTo>
                    <a:pt x="22" y="41"/>
                    <a:pt x="15" y="17"/>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3" name="Freeform 38"/>
            <p:cNvSpPr/>
            <p:nvPr/>
          </p:nvSpPr>
          <p:spPr bwMode="auto">
            <a:xfrm>
              <a:off x="513" y="165"/>
              <a:ext cx="149" cy="188"/>
            </a:xfrm>
            <a:custGeom>
              <a:avLst/>
              <a:gdLst>
                <a:gd name="T0" fmla="*/ 44 w 91"/>
                <a:gd name="T1" fmla="*/ 42 h 115"/>
                <a:gd name="T2" fmla="*/ 91 w 91"/>
                <a:gd name="T3" fmla="*/ 110 h 115"/>
                <a:gd name="T4" fmla="*/ 0 w 91"/>
                <a:gd name="T5" fmla="*/ 6 h 115"/>
                <a:gd name="T6" fmla="*/ 75 w 91"/>
                <a:gd name="T7" fmla="*/ 114 h 115"/>
                <a:gd name="T8" fmla="*/ 80 w 91"/>
                <a:gd name="T9" fmla="*/ 114 h 115"/>
                <a:gd name="T10" fmla="*/ 44 w 91"/>
                <a:gd name="T11" fmla="*/ 42 h 115"/>
              </a:gdLst>
              <a:ahLst/>
              <a:cxnLst>
                <a:cxn ang="0">
                  <a:pos x="T0" y="T1"/>
                </a:cxn>
                <a:cxn ang="0">
                  <a:pos x="T2" y="T3"/>
                </a:cxn>
                <a:cxn ang="0">
                  <a:pos x="T4" y="T5"/>
                </a:cxn>
                <a:cxn ang="0">
                  <a:pos x="T6" y="T7"/>
                </a:cxn>
                <a:cxn ang="0">
                  <a:pos x="T8" y="T9"/>
                </a:cxn>
                <a:cxn ang="0">
                  <a:pos x="T10" y="T11"/>
                </a:cxn>
              </a:cxnLst>
              <a:rect l="0" t="0" r="r" b="b"/>
              <a:pathLst>
                <a:path w="91" h="115">
                  <a:moveTo>
                    <a:pt x="44" y="42"/>
                  </a:moveTo>
                  <a:cubicBezTo>
                    <a:pt x="73" y="63"/>
                    <a:pt x="91" y="111"/>
                    <a:pt x="91" y="110"/>
                  </a:cubicBezTo>
                  <a:cubicBezTo>
                    <a:pt x="88" y="50"/>
                    <a:pt x="49" y="0"/>
                    <a:pt x="0" y="6"/>
                  </a:cubicBezTo>
                  <a:cubicBezTo>
                    <a:pt x="37" y="63"/>
                    <a:pt x="13" y="105"/>
                    <a:pt x="75" y="114"/>
                  </a:cubicBezTo>
                  <a:cubicBezTo>
                    <a:pt x="77" y="114"/>
                    <a:pt x="78" y="114"/>
                    <a:pt x="80" y="114"/>
                  </a:cubicBezTo>
                  <a:cubicBezTo>
                    <a:pt x="83" y="115"/>
                    <a:pt x="67" y="75"/>
                    <a:pt x="4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4" name="Freeform 39"/>
            <p:cNvSpPr/>
            <p:nvPr/>
          </p:nvSpPr>
          <p:spPr bwMode="auto">
            <a:xfrm>
              <a:off x="426" y="271"/>
              <a:ext cx="198" cy="136"/>
            </a:xfrm>
            <a:custGeom>
              <a:avLst/>
              <a:gdLst>
                <a:gd name="T0" fmla="*/ 0 w 121"/>
                <a:gd name="T1" fmla="*/ 11 h 83"/>
                <a:gd name="T2" fmla="*/ 75 w 121"/>
                <a:gd name="T3" fmla="*/ 9 h 83"/>
                <a:gd name="T4" fmla="*/ 84 w 121"/>
                <a:gd name="T5" fmla="*/ 33 h 83"/>
                <a:gd name="T6" fmla="*/ 32 w 121"/>
                <a:gd name="T7" fmla="*/ 33 h 83"/>
                <a:gd name="T8" fmla="*/ 94 w 121"/>
                <a:gd name="T9" fmla="*/ 43 h 83"/>
                <a:gd name="T10" fmla="*/ 121 w 121"/>
                <a:gd name="T11" fmla="*/ 53 h 83"/>
                <a:gd name="T12" fmla="*/ 0 w 121"/>
                <a:gd name="T13" fmla="*/ 11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0" y="11"/>
                  </a:moveTo>
                  <a:cubicBezTo>
                    <a:pt x="50" y="21"/>
                    <a:pt x="50" y="0"/>
                    <a:pt x="75" y="9"/>
                  </a:cubicBezTo>
                  <a:cubicBezTo>
                    <a:pt x="77" y="18"/>
                    <a:pt x="79" y="26"/>
                    <a:pt x="84" y="33"/>
                  </a:cubicBezTo>
                  <a:cubicBezTo>
                    <a:pt x="57" y="41"/>
                    <a:pt x="30" y="32"/>
                    <a:pt x="32" y="33"/>
                  </a:cubicBezTo>
                  <a:cubicBezTo>
                    <a:pt x="33" y="35"/>
                    <a:pt x="64" y="51"/>
                    <a:pt x="94" y="43"/>
                  </a:cubicBezTo>
                  <a:cubicBezTo>
                    <a:pt x="101" y="49"/>
                    <a:pt x="111" y="51"/>
                    <a:pt x="121" y="53"/>
                  </a:cubicBezTo>
                  <a:cubicBezTo>
                    <a:pt x="71" y="83"/>
                    <a:pt x="13" y="56"/>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5" name="Freeform 40"/>
            <p:cNvSpPr/>
            <p:nvPr/>
          </p:nvSpPr>
          <p:spPr bwMode="auto">
            <a:xfrm>
              <a:off x="633" y="312"/>
              <a:ext cx="52" cy="92"/>
            </a:xfrm>
            <a:custGeom>
              <a:avLst/>
              <a:gdLst>
                <a:gd name="T0" fmla="*/ 4 w 32"/>
                <a:gd name="T1" fmla="*/ 0 h 56"/>
                <a:gd name="T2" fmla="*/ 18 w 32"/>
                <a:gd name="T3" fmla="*/ 37 h 56"/>
                <a:gd name="T4" fmla="*/ 0 w 32"/>
                <a:gd name="T5" fmla="*/ 27 h 56"/>
                <a:gd name="T6" fmla="*/ 30 w 32"/>
                <a:gd name="T7" fmla="*/ 56 h 56"/>
                <a:gd name="T8" fmla="*/ 31 w 32"/>
                <a:gd name="T9" fmla="*/ 54 h 56"/>
                <a:gd name="T10" fmla="*/ 4 w 32"/>
                <a:gd name="T11" fmla="*/ 0 h 56"/>
              </a:gdLst>
              <a:ahLst/>
              <a:cxnLst>
                <a:cxn ang="0">
                  <a:pos x="T0" y="T1"/>
                </a:cxn>
                <a:cxn ang="0">
                  <a:pos x="T2" y="T3"/>
                </a:cxn>
                <a:cxn ang="0">
                  <a:pos x="T4" y="T5"/>
                </a:cxn>
                <a:cxn ang="0">
                  <a:pos x="T6" y="T7"/>
                </a:cxn>
                <a:cxn ang="0">
                  <a:pos x="T8" y="T9"/>
                </a:cxn>
                <a:cxn ang="0">
                  <a:pos x="T10" y="T11"/>
                </a:cxn>
              </a:cxnLst>
              <a:rect l="0" t="0" r="r" b="b"/>
              <a:pathLst>
                <a:path w="32" h="56">
                  <a:moveTo>
                    <a:pt x="4" y="0"/>
                  </a:moveTo>
                  <a:cubicBezTo>
                    <a:pt x="9" y="12"/>
                    <a:pt x="14" y="25"/>
                    <a:pt x="18" y="37"/>
                  </a:cubicBezTo>
                  <a:cubicBezTo>
                    <a:pt x="14" y="34"/>
                    <a:pt x="8" y="28"/>
                    <a:pt x="0" y="27"/>
                  </a:cubicBezTo>
                  <a:cubicBezTo>
                    <a:pt x="12" y="34"/>
                    <a:pt x="20" y="46"/>
                    <a:pt x="30" y="56"/>
                  </a:cubicBezTo>
                  <a:cubicBezTo>
                    <a:pt x="31" y="56"/>
                    <a:pt x="32" y="55"/>
                    <a:pt x="31" y="54"/>
                  </a:cubicBezTo>
                  <a:cubicBezTo>
                    <a:pt x="24" y="37"/>
                    <a:pt x="13" y="16"/>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6" name="Freeform 41"/>
            <p:cNvSpPr/>
            <p:nvPr/>
          </p:nvSpPr>
          <p:spPr bwMode="auto">
            <a:xfrm>
              <a:off x="328" y="52"/>
              <a:ext cx="173" cy="173"/>
            </a:xfrm>
            <a:custGeom>
              <a:avLst/>
              <a:gdLst>
                <a:gd name="T0" fmla="*/ 49 w 106"/>
                <a:gd name="T1" fmla="*/ 41 h 106"/>
                <a:gd name="T2" fmla="*/ 106 w 106"/>
                <a:gd name="T3" fmla="*/ 96 h 106"/>
                <a:gd name="T4" fmla="*/ 0 w 106"/>
                <a:gd name="T5" fmla="*/ 14 h 106"/>
                <a:gd name="T6" fmla="*/ 92 w 106"/>
                <a:gd name="T7" fmla="*/ 103 h 106"/>
                <a:gd name="T8" fmla="*/ 96 w 106"/>
                <a:gd name="T9" fmla="*/ 103 h 106"/>
                <a:gd name="T10" fmla="*/ 49 w 106"/>
                <a:gd name="T11" fmla="*/ 41 h 106"/>
              </a:gdLst>
              <a:ahLst/>
              <a:cxnLst>
                <a:cxn ang="0">
                  <a:pos x="T0" y="T1"/>
                </a:cxn>
                <a:cxn ang="0">
                  <a:pos x="T2" y="T3"/>
                </a:cxn>
                <a:cxn ang="0">
                  <a:pos x="T4" y="T5"/>
                </a:cxn>
                <a:cxn ang="0">
                  <a:pos x="T6" y="T7"/>
                </a:cxn>
                <a:cxn ang="0">
                  <a:pos x="T8" y="T9"/>
                </a:cxn>
                <a:cxn ang="0">
                  <a:pos x="T10" y="T11"/>
                </a:cxn>
              </a:cxnLst>
              <a:rect l="0" t="0" r="r" b="b"/>
              <a:pathLst>
                <a:path w="106" h="106">
                  <a:moveTo>
                    <a:pt x="49" y="41"/>
                  </a:moveTo>
                  <a:cubicBezTo>
                    <a:pt x="80" y="55"/>
                    <a:pt x="106" y="98"/>
                    <a:pt x="106" y="96"/>
                  </a:cubicBezTo>
                  <a:cubicBezTo>
                    <a:pt x="93" y="40"/>
                    <a:pt x="46" y="0"/>
                    <a:pt x="0" y="14"/>
                  </a:cubicBezTo>
                  <a:cubicBezTo>
                    <a:pt x="46" y="62"/>
                    <a:pt x="31" y="106"/>
                    <a:pt x="92" y="103"/>
                  </a:cubicBezTo>
                  <a:cubicBezTo>
                    <a:pt x="93" y="103"/>
                    <a:pt x="95" y="103"/>
                    <a:pt x="96" y="103"/>
                  </a:cubicBezTo>
                  <a:cubicBezTo>
                    <a:pt x="100" y="103"/>
                    <a:pt x="77" y="68"/>
                    <a:pt x="4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7" name="Freeform 42"/>
            <p:cNvSpPr/>
            <p:nvPr/>
          </p:nvSpPr>
          <p:spPr bwMode="auto">
            <a:xfrm>
              <a:off x="265" y="168"/>
              <a:ext cx="204" cy="124"/>
            </a:xfrm>
            <a:custGeom>
              <a:avLst/>
              <a:gdLst>
                <a:gd name="T0" fmla="*/ 0 w 124"/>
                <a:gd name="T1" fmla="*/ 20 h 76"/>
                <a:gd name="T2" fmla="*/ 72 w 124"/>
                <a:gd name="T3" fmla="*/ 4 h 76"/>
                <a:gd name="T4" fmla="*/ 85 w 124"/>
                <a:gd name="T5" fmla="*/ 26 h 76"/>
                <a:gd name="T6" fmla="*/ 35 w 124"/>
                <a:gd name="T7" fmla="*/ 35 h 76"/>
                <a:gd name="T8" fmla="*/ 96 w 124"/>
                <a:gd name="T9" fmla="*/ 33 h 76"/>
                <a:gd name="T10" fmla="*/ 124 w 124"/>
                <a:gd name="T11" fmla="*/ 38 h 76"/>
                <a:gd name="T12" fmla="*/ 0 w 124"/>
                <a:gd name="T13" fmla="*/ 20 h 76"/>
              </a:gdLst>
              <a:ahLst/>
              <a:cxnLst>
                <a:cxn ang="0">
                  <a:pos x="T0" y="T1"/>
                </a:cxn>
                <a:cxn ang="0">
                  <a:pos x="T2" y="T3"/>
                </a:cxn>
                <a:cxn ang="0">
                  <a:pos x="T4" y="T5"/>
                </a:cxn>
                <a:cxn ang="0">
                  <a:pos x="T6" y="T7"/>
                </a:cxn>
                <a:cxn ang="0">
                  <a:pos x="T8" y="T9"/>
                </a:cxn>
                <a:cxn ang="0">
                  <a:pos x="T10" y="T11"/>
                </a:cxn>
                <a:cxn ang="0">
                  <a:pos x="T12" y="T13"/>
                </a:cxn>
              </a:cxnLst>
              <a:rect l="0" t="0" r="r" b="b"/>
              <a:pathLst>
                <a:path w="124" h="76">
                  <a:moveTo>
                    <a:pt x="0" y="20"/>
                  </a:moveTo>
                  <a:cubicBezTo>
                    <a:pt x="50" y="20"/>
                    <a:pt x="46" y="0"/>
                    <a:pt x="72" y="4"/>
                  </a:cubicBezTo>
                  <a:cubicBezTo>
                    <a:pt x="75" y="12"/>
                    <a:pt x="79" y="20"/>
                    <a:pt x="85" y="26"/>
                  </a:cubicBezTo>
                  <a:cubicBezTo>
                    <a:pt x="60" y="38"/>
                    <a:pt x="33" y="34"/>
                    <a:pt x="35" y="35"/>
                  </a:cubicBezTo>
                  <a:cubicBezTo>
                    <a:pt x="37" y="36"/>
                    <a:pt x="68" y="46"/>
                    <a:pt x="96" y="33"/>
                  </a:cubicBezTo>
                  <a:cubicBezTo>
                    <a:pt x="104" y="37"/>
                    <a:pt x="114" y="38"/>
                    <a:pt x="124" y="38"/>
                  </a:cubicBezTo>
                  <a:cubicBezTo>
                    <a:pt x="82" y="76"/>
                    <a:pt x="22" y="60"/>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8" name="Freeform 43"/>
            <p:cNvSpPr/>
            <p:nvPr/>
          </p:nvSpPr>
          <p:spPr bwMode="auto">
            <a:xfrm>
              <a:off x="474" y="183"/>
              <a:ext cx="60" cy="80"/>
            </a:xfrm>
            <a:custGeom>
              <a:avLst/>
              <a:gdLst>
                <a:gd name="T0" fmla="*/ 0 w 37"/>
                <a:gd name="T1" fmla="*/ 0 h 49"/>
                <a:gd name="T2" fmla="*/ 20 w 37"/>
                <a:gd name="T3" fmla="*/ 33 h 49"/>
                <a:gd name="T4" fmla="*/ 1 w 37"/>
                <a:gd name="T5" fmla="*/ 27 h 49"/>
                <a:gd name="T6" fmla="*/ 36 w 37"/>
                <a:gd name="T7" fmla="*/ 49 h 49"/>
                <a:gd name="T8" fmla="*/ 36 w 37"/>
                <a:gd name="T9" fmla="*/ 47 h 49"/>
                <a:gd name="T10" fmla="*/ 0 w 37"/>
                <a:gd name="T11" fmla="*/ 0 h 49"/>
              </a:gdLst>
              <a:ahLst/>
              <a:cxnLst>
                <a:cxn ang="0">
                  <a:pos x="T0" y="T1"/>
                </a:cxn>
                <a:cxn ang="0">
                  <a:pos x="T2" y="T3"/>
                </a:cxn>
                <a:cxn ang="0">
                  <a:pos x="T4" y="T5"/>
                </a:cxn>
                <a:cxn ang="0">
                  <a:pos x="T6" y="T7"/>
                </a:cxn>
                <a:cxn ang="0">
                  <a:pos x="T8" y="T9"/>
                </a:cxn>
                <a:cxn ang="0">
                  <a:pos x="T10" y="T11"/>
                </a:cxn>
              </a:cxnLst>
              <a:rect l="0" t="0" r="r" b="b"/>
              <a:pathLst>
                <a:path w="37" h="49">
                  <a:moveTo>
                    <a:pt x="0" y="0"/>
                  </a:moveTo>
                  <a:cubicBezTo>
                    <a:pt x="7" y="11"/>
                    <a:pt x="15" y="23"/>
                    <a:pt x="20" y="33"/>
                  </a:cubicBezTo>
                  <a:cubicBezTo>
                    <a:pt x="16" y="31"/>
                    <a:pt x="9" y="26"/>
                    <a:pt x="1" y="27"/>
                  </a:cubicBezTo>
                  <a:cubicBezTo>
                    <a:pt x="14" y="32"/>
                    <a:pt x="24" y="42"/>
                    <a:pt x="36" y="49"/>
                  </a:cubicBezTo>
                  <a:cubicBezTo>
                    <a:pt x="36" y="49"/>
                    <a:pt x="37" y="48"/>
                    <a:pt x="36" y="47"/>
                  </a:cubicBezTo>
                  <a:cubicBezTo>
                    <a:pt x="25" y="32"/>
                    <a:pt x="12"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9" name="Freeform 44"/>
            <p:cNvSpPr/>
            <p:nvPr/>
          </p:nvSpPr>
          <p:spPr bwMode="auto">
            <a:xfrm>
              <a:off x="126" y="-20"/>
              <a:ext cx="190" cy="170"/>
            </a:xfrm>
            <a:custGeom>
              <a:avLst/>
              <a:gdLst>
                <a:gd name="T0" fmla="*/ 51 w 116"/>
                <a:gd name="T1" fmla="*/ 38 h 104"/>
                <a:gd name="T2" fmla="*/ 115 w 116"/>
                <a:gd name="T3" fmla="*/ 81 h 104"/>
                <a:gd name="T4" fmla="*/ 0 w 116"/>
                <a:gd name="T5" fmla="*/ 22 h 104"/>
                <a:gd name="T6" fmla="*/ 103 w 116"/>
                <a:gd name="T7" fmla="*/ 90 h 104"/>
                <a:gd name="T8" fmla="*/ 107 w 116"/>
                <a:gd name="T9" fmla="*/ 89 h 104"/>
                <a:gd name="T10" fmla="*/ 51 w 116"/>
                <a:gd name="T11" fmla="*/ 38 h 104"/>
              </a:gdLst>
              <a:ahLst/>
              <a:cxnLst>
                <a:cxn ang="0">
                  <a:pos x="T0" y="T1"/>
                </a:cxn>
                <a:cxn ang="0">
                  <a:pos x="T2" y="T3"/>
                </a:cxn>
                <a:cxn ang="0">
                  <a:pos x="T4" y="T5"/>
                </a:cxn>
                <a:cxn ang="0">
                  <a:pos x="T6" y="T7"/>
                </a:cxn>
                <a:cxn ang="0">
                  <a:pos x="T8" y="T9"/>
                </a:cxn>
                <a:cxn ang="0">
                  <a:pos x="T10" y="T11"/>
                </a:cxn>
              </a:cxnLst>
              <a:rect l="0" t="0" r="r" b="b"/>
              <a:pathLst>
                <a:path w="116" h="104">
                  <a:moveTo>
                    <a:pt x="51" y="38"/>
                  </a:moveTo>
                  <a:cubicBezTo>
                    <a:pt x="84" y="46"/>
                    <a:pt x="116" y="82"/>
                    <a:pt x="115" y="81"/>
                  </a:cubicBezTo>
                  <a:cubicBezTo>
                    <a:pt x="93" y="30"/>
                    <a:pt x="41" y="0"/>
                    <a:pt x="0" y="22"/>
                  </a:cubicBezTo>
                  <a:cubicBezTo>
                    <a:pt x="52" y="59"/>
                    <a:pt x="46" y="104"/>
                    <a:pt x="103" y="90"/>
                  </a:cubicBezTo>
                  <a:cubicBezTo>
                    <a:pt x="105" y="90"/>
                    <a:pt x="106" y="89"/>
                    <a:pt x="107" y="89"/>
                  </a:cubicBezTo>
                  <a:cubicBezTo>
                    <a:pt x="111" y="88"/>
                    <a:pt x="83" y="59"/>
                    <a:pt x="5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90" name="Freeform 45"/>
            <p:cNvSpPr/>
            <p:nvPr/>
          </p:nvSpPr>
          <p:spPr bwMode="auto">
            <a:xfrm>
              <a:off x="90" y="101"/>
              <a:ext cx="197" cy="108"/>
            </a:xfrm>
            <a:custGeom>
              <a:avLst/>
              <a:gdLst>
                <a:gd name="T0" fmla="*/ 0 w 120"/>
                <a:gd name="T1" fmla="*/ 28 h 66"/>
                <a:gd name="T2" fmla="*/ 65 w 120"/>
                <a:gd name="T3" fmla="*/ 0 h 66"/>
                <a:gd name="T4" fmla="*/ 81 w 120"/>
                <a:gd name="T5" fmla="*/ 18 h 66"/>
                <a:gd name="T6" fmla="*/ 35 w 120"/>
                <a:gd name="T7" fmla="*/ 36 h 66"/>
                <a:gd name="T8" fmla="*/ 93 w 120"/>
                <a:gd name="T9" fmla="*/ 23 h 66"/>
                <a:gd name="T10" fmla="*/ 120 w 120"/>
                <a:gd name="T11" fmla="*/ 22 h 66"/>
                <a:gd name="T12" fmla="*/ 0 w 120"/>
                <a:gd name="T13" fmla="*/ 28 h 66"/>
              </a:gdLst>
              <a:ahLst/>
              <a:cxnLst>
                <a:cxn ang="0">
                  <a:pos x="T0" y="T1"/>
                </a:cxn>
                <a:cxn ang="0">
                  <a:pos x="T2" y="T3"/>
                </a:cxn>
                <a:cxn ang="0">
                  <a:pos x="T4" y="T5"/>
                </a:cxn>
                <a:cxn ang="0">
                  <a:pos x="T6" y="T7"/>
                </a:cxn>
                <a:cxn ang="0">
                  <a:pos x="T8" y="T9"/>
                </a:cxn>
                <a:cxn ang="0">
                  <a:pos x="T10" y="T11"/>
                </a:cxn>
                <a:cxn ang="0">
                  <a:pos x="T12" y="T13"/>
                </a:cxn>
              </a:cxnLst>
              <a:rect l="0" t="0" r="r" b="b"/>
              <a:pathLst>
                <a:path w="120" h="66">
                  <a:moveTo>
                    <a:pt x="0" y="28"/>
                  </a:moveTo>
                  <a:cubicBezTo>
                    <a:pt x="47" y="19"/>
                    <a:pt x="40" y="0"/>
                    <a:pt x="65" y="0"/>
                  </a:cubicBezTo>
                  <a:cubicBezTo>
                    <a:pt x="69" y="7"/>
                    <a:pt x="74" y="13"/>
                    <a:pt x="81" y="18"/>
                  </a:cubicBezTo>
                  <a:cubicBezTo>
                    <a:pt x="60" y="34"/>
                    <a:pt x="34" y="35"/>
                    <a:pt x="35" y="36"/>
                  </a:cubicBezTo>
                  <a:cubicBezTo>
                    <a:pt x="37" y="36"/>
                    <a:pt x="69" y="40"/>
                    <a:pt x="93" y="23"/>
                  </a:cubicBezTo>
                  <a:cubicBezTo>
                    <a:pt x="102" y="25"/>
                    <a:pt x="111" y="24"/>
                    <a:pt x="120" y="22"/>
                  </a:cubicBezTo>
                  <a:cubicBezTo>
                    <a:pt x="87" y="66"/>
                    <a:pt x="27" y="62"/>
                    <a:pt x="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91" name="Freeform 46"/>
            <p:cNvSpPr/>
            <p:nvPr/>
          </p:nvSpPr>
          <p:spPr bwMode="auto">
            <a:xfrm>
              <a:off x="285" y="91"/>
              <a:ext cx="71" cy="66"/>
            </a:xfrm>
            <a:custGeom>
              <a:avLst/>
              <a:gdLst>
                <a:gd name="T0" fmla="*/ 0 w 43"/>
                <a:gd name="T1" fmla="*/ 0 h 40"/>
                <a:gd name="T2" fmla="*/ 24 w 43"/>
                <a:gd name="T3" fmla="*/ 28 h 40"/>
                <a:gd name="T4" fmla="*/ 5 w 43"/>
                <a:gd name="T5" fmla="*/ 26 h 40"/>
                <a:gd name="T6" fmla="*/ 42 w 43"/>
                <a:gd name="T7" fmla="*/ 40 h 40"/>
                <a:gd name="T8" fmla="*/ 42 w 43"/>
                <a:gd name="T9" fmla="*/ 38 h 40"/>
                <a:gd name="T10" fmla="*/ 0 w 43"/>
                <a:gd name="T11" fmla="*/ 0 h 40"/>
              </a:gdLst>
              <a:ahLst/>
              <a:cxnLst>
                <a:cxn ang="0">
                  <a:pos x="T0" y="T1"/>
                </a:cxn>
                <a:cxn ang="0">
                  <a:pos x="T2" y="T3"/>
                </a:cxn>
                <a:cxn ang="0">
                  <a:pos x="T4" y="T5"/>
                </a:cxn>
                <a:cxn ang="0">
                  <a:pos x="T6" y="T7"/>
                </a:cxn>
                <a:cxn ang="0">
                  <a:pos x="T8" y="T9"/>
                </a:cxn>
                <a:cxn ang="0">
                  <a:pos x="T10" y="T11"/>
                </a:cxn>
              </a:cxnLst>
              <a:rect l="0" t="0" r="r" b="b"/>
              <a:pathLst>
                <a:path w="43" h="40">
                  <a:moveTo>
                    <a:pt x="0" y="0"/>
                  </a:moveTo>
                  <a:cubicBezTo>
                    <a:pt x="8" y="10"/>
                    <a:pt x="17" y="19"/>
                    <a:pt x="24" y="28"/>
                  </a:cubicBezTo>
                  <a:cubicBezTo>
                    <a:pt x="20" y="27"/>
                    <a:pt x="13" y="24"/>
                    <a:pt x="5" y="26"/>
                  </a:cubicBezTo>
                  <a:cubicBezTo>
                    <a:pt x="18" y="28"/>
                    <a:pt x="30" y="35"/>
                    <a:pt x="42" y="40"/>
                  </a:cubicBezTo>
                  <a:cubicBezTo>
                    <a:pt x="43" y="40"/>
                    <a:pt x="43" y="39"/>
                    <a:pt x="42" y="38"/>
                  </a:cubicBezTo>
                  <a:cubicBezTo>
                    <a:pt x="29" y="26"/>
                    <a:pt x="13"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grpSp>
      <p:grpSp>
        <p:nvGrpSpPr>
          <p:cNvPr id="95" name="组合 94"/>
          <p:cNvGrpSpPr/>
          <p:nvPr/>
        </p:nvGrpSpPr>
        <p:grpSpPr>
          <a:xfrm>
            <a:off x="925762" y="1902538"/>
            <a:ext cx="2349899" cy="3884650"/>
            <a:chOff x="1082174" y="1902538"/>
            <a:chExt cx="2349899" cy="3884650"/>
          </a:xfrm>
        </p:grpSpPr>
        <p:sp>
          <p:nvSpPr>
            <p:cNvPr id="94" name="矩形 93"/>
            <p:cNvSpPr/>
            <p:nvPr/>
          </p:nvSpPr>
          <p:spPr bwMode="auto">
            <a:xfrm>
              <a:off x="1082174" y="2205113"/>
              <a:ext cx="2349899" cy="3582075"/>
            </a:xfrm>
            <a:prstGeom prst="rect">
              <a:avLst/>
            </a:prstGeom>
            <a:solidFill>
              <a:srgbClr val="FAE7BC"/>
            </a:solidFill>
            <a:ln w="9525" cap="flat" cmpd="sng" algn="ctr">
              <a:solidFill>
                <a:schemeClr val="bg1">
                  <a:lumMod val="75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rgbClr val="3D3D3D"/>
                </a:solidFill>
                <a:effectLst/>
                <a:uLnTx/>
                <a:uFillTx/>
                <a:latin typeface="Noto Sans CJK Regular" panose="020B0500000000000000" pitchFamily="34" charset="-122"/>
                <a:ea typeface="宋体" panose="02010600030101010101" pitchFamily="2" charset="-122"/>
                <a:cs typeface="+mn-cs"/>
              </a:endParaRPr>
            </a:p>
          </p:txBody>
        </p:sp>
        <p:sp>
          <p:nvSpPr>
            <p:cNvPr id="93" name="椭圆 92"/>
            <p:cNvSpPr/>
            <p:nvPr/>
          </p:nvSpPr>
          <p:spPr bwMode="auto">
            <a:xfrm>
              <a:off x="1954547" y="1902538"/>
              <a:ext cx="605154" cy="605152"/>
            </a:xfrm>
            <a:prstGeom prst="ellipse">
              <a:avLst/>
            </a:prstGeom>
            <a:gradFill>
              <a:gsLst>
                <a:gs pos="0">
                  <a:srgbClr val="CB232D">
                    <a:lumMod val="80000"/>
                    <a:lumOff val="20000"/>
                  </a:srgbClr>
                </a:gs>
                <a:gs pos="100000">
                  <a:srgbClr val="CB232D"/>
                </a:gs>
              </a:gsLst>
              <a:lin ang="5400000" scaled="1"/>
            </a:gradFill>
            <a:ln w="12700" cap="flat" cmpd="sng" algn="ctr">
              <a:solidFill>
                <a:sysClr val="window" lastClr="FFFFFF"/>
              </a:solidFill>
              <a:prstDash val="solid"/>
              <a:round/>
              <a:headEnd type="none" w="med" len="med"/>
              <a:tailEnd type="none" w="med" len="med"/>
            </a:ln>
            <a:effectLst>
              <a:outerShdw blurRad="63500" sx="102000" sy="102000" algn="ctr" rotWithShape="0">
                <a:srgbClr val="CB232D">
                  <a:alpha val="40000"/>
                </a:srgbClr>
              </a:outerShdw>
            </a:effectLst>
          </p:spPr>
          <p:txBody>
            <a:bodyPr vert="horz" wrap="square" lIns="0" tIns="0" rIns="0" bIns="0" numCol="1" rtlCol="0" anchor="ctr" anchorCtr="0" compatLnSpc="1"/>
            <a:lstStyle/>
            <a:p>
              <a:pPr marL="0" marR="0" lvl="0" indent="0" algn="ctr" defTabSz="913765" eaLnBrk="1" fontAlgn="base" latinLnBrk="0" hangingPunct="1">
                <a:lnSpc>
                  <a:spcPct val="100000"/>
                </a:lnSpc>
                <a:spcBef>
                  <a:spcPct val="0"/>
                </a:spcBef>
                <a:spcAft>
                  <a:spcPct val="0"/>
                </a:spcAft>
                <a:buClrTx/>
                <a:buSzTx/>
                <a:buFontTx/>
                <a:buNone/>
                <a:defRPr/>
              </a:pPr>
              <a:r>
                <a:rPr kumimoji="0" lang="en-US" altLang="zh-CN" sz="2400" b="0" i="0" u="none" strike="noStrike" kern="0" cap="none" spc="0" normalizeH="0" baseline="0" noProof="0" dirty="0">
                  <a:ln>
                    <a:noFill/>
                  </a:ln>
                  <a:solidFill>
                    <a:srgbClr val="F6F000"/>
                  </a:solidFill>
                  <a:effectLst/>
                  <a:uLnTx/>
                  <a:uFillTx/>
                  <a:latin typeface="思源宋体 CN Heavy" panose="02020900000000000000" pitchFamily="18" charset="-122"/>
                  <a:ea typeface="思源宋体 CN Heavy" panose="02020900000000000000" pitchFamily="18" charset="-122"/>
                </a:rPr>
                <a:t>1</a:t>
              </a:r>
              <a:endParaRPr kumimoji="0" lang="zh-CN" altLang="en-US" sz="2400" b="0" i="0" u="none" strike="noStrike" kern="0" cap="none" spc="0" normalizeH="0" baseline="0" noProof="0" dirty="0">
                <a:ln>
                  <a:noFill/>
                </a:ln>
                <a:solidFill>
                  <a:srgbClr val="F6F000"/>
                </a:solidFill>
                <a:effectLst/>
                <a:uLnTx/>
                <a:uFillTx/>
                <a:latin typeface="思源宋体 CN Heavy" panose="02020900000000000000" pitchFamily="18" charset="-122"/>
                <a:ea typeface="思源宋体 CN Heavy" panose="02020900000000000000" pitchFamily="18" charset="-122"/>
              </a:endParaRPr>
            </a:p>
          </p:txBody>
        </p:sp>
      </p:grpSp>
      <p:grpSp>
        <p:nvGrpSpPr>
          <p:cNvPr id="96" name="组合 95"/>
          <p:cNvGrpSpPr/>
          <p:nvPr/>
        </p:nvGrpSpPr>
        <p:grpSpPr>
          <a:xfrm>
            <a:off x="3585872" y="1902538"/>
            <a:ext cx="2349899" cy="3884650"/>
            <a:chOff x="1082174" y="1902538"/>
            <a:chExt cx="2349899" cy="3884650"/>
          </a:xfrm>
        </p:grpSpPr>
        <p:sp>
          <p:nvSpPr>
            <p:cNvPr id="97" name="矩形 96"/>
            <p:cNvSpPr/>
            <p:nvPr/>
          </p:nvSpPr>
          <p:spPr bwMode="auto">
            <a:xfrm>
              <a:off x="1082174" y="2205113"/>
              <a:ext cx="2349899" cy="3582075"/>
            </a:xfrm>
            <a:prstGeom prst="rect">
              <a:avLst/>
            </a:prstGeom>
            <a:solidFill>
              <a:srgbClr val="FAE7BC"/>
            </a:solidFill>
            <a:ln w="9525" cap="flat" cmpd="sng" algn="ctr">
              <a:solidFill>
                <a:schemeClr val="bg1">
                  <a:lumMod val="75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rgbClr val="3D3D3D"/>
                </a:solidFill>
                <a:effectLst/>
                <a:uLnTx/>
                <a:uFillTx/>
                <a:latin typeface="Noto Sans CJK Regular" panose="020B0500000000000000" pitchFamily="34" charset="-122"/>
                <a:ea typeface="宋体" panose="02010600030101010101" pitchFamily="2" charset="-122"/>
                <a:cs typeface="+mn-cs"/>
              </a:endParaRPr>
            </a:p>
          </p:txBody>
        </p:sp>
        <p:sp>
          <p:nvSpPr>
            <p:cNvPr id="98" name="椭圆 97"/>
            <p:cNvSpPr/>
            <p:nvPr/>
          </p:nvSpPr>
          <p:spPr bwMode="auto">
            <a:xfrm>
              <a:off x="1954547" y="1902538"/>
              <a:ext cx="605154" cy="605152"/>
            </a:xfrm>
            <a:prstGeom prst="ellipse">
              <a:avLst/>
            </a:prstGeom>
            <a:gradFill>
              <a:gsLst>
                <a:gs pos="0">
                  <a:srgbClr val="CB232D">
                    <a:lumMod val="80000"/>
                    <a:lumOff val="20000"/>
                  </a:srgbClr>
                </a:gs>
                <a:gs pos="100000">
                  <a:srgbClr val="CB232D"/>
                </a:gs>
              </a:gsLst>
              <a:lin ang="5400000" scaled="1"/>
            </a:gradFill>
            <a:ln w="12700" cap="flat" cmpd="sng" algn="ctr">
              <a:solidFill>
                <a:sysClr val="window" lastClr="FFFFFF"/>
              </a:solidFill>
              <a:prstDash val="solid"/>
              <a:round/>
              <a:headEnd type="none" w="med" len="med"/>
              <a:tailEnd type="none" w="med" len="med"/>
            </a:ln>
            <a:effectLst>
              <a:outerShdw blurRad="63500" sx="102000" sy="102000" algn="ctr" rotWithShape="0">
                <a:srgbClr val="CB232D">
                  <a:alpha val="40000"/>
                </a:srgbClr>
              </a:outerShdw>
            </a:effectLst>
          </p:spPr>
          <p:txBody>
            <a:bodyPr vert="horz" wrap="square" lIns="0" tIns="0" rIns="0" bIns="0" numCol="1" rtlCol="0" anchor="ctr" anchorCtr="0" compatLnSpc="1"/>
            <a:lstStyle/>
            <a:p>
              <a:pPr marL="0" marR="0" lvl="0" indent="0" algn="ctr" defTabSz="913765" eaLnBrk="1" fontAlgn="base" latinLnBrk="0" hangingPunct="1">
                <a:lnSpc>
                  <a:spcPct val="100000"/>
                </a:lnSpc>
                <a:spcBef>
                  <a:spcPct val="0"/>
                </a:spcBef>
                <a:spcAft>
                  <a:spcPct val="0"/>
                </a:spcAft>
                <a:buClrTx/>
                <a:buSzTx/>
                <a:buFontTx/>
                <a:buNone/>
                <a:defRPr/>
              </a:pPr>
              <a:r>
                <a:rPr kumimoji="0" lang="en-US" altLang="zh-CN" sz="2400" b="0" i="0" u="none" strike="noStrike" kern="0" cap="none" spc="0" normalizeH="0" baseline="0" noProof="0" dirty="0">
                  <a:ln>
                    <a:noFill/>
                  </a:ln>
                  <a:solidFill>
                    <a:srgbClr val="F6F000"/>
                  </a:solidFill>
                  <a:effectLst/>
                  <a:uLnTx/>
                  <a:uFillTx/>
                  <a:latin typeface="思源宋体 CN Heavy" panose="02020900000000000000" pitchFamily="18" charset="-122"/>
                  <a:ea typeface="思源宋体 CN Heavy" panose="02020900000000000000" pitchFamily="18" charset="-122"/>
                </a:rPr>
                <a:t>2</a:t>
              </a:r>
              <a:endParaRPr kumimoji="0" lang="zh-CN" altLang="en-US" sz="2400" b="0" i="0" u="none" strike="noStrike" kern="0" cap="none" spc="0" normalizeH="0" baseline="0" noProof="0" dirty="0">
                <a:ln>
                  <a:noFill/>
                </a:ln>
                <a:solidFill>
                  <a:srgbClr val="F6F000"/>
                </a:solidFill>
                <a:effectLst/>
                <a:uLnTx/>
                <a:uFillTx/>
                <a:latin typeface="思源宋体 CN Heavy" panose="02020900000000000000" pitchFamily="18" charset="-122"/>
                <a:ea typeface="思源宋体 CN Heavy" panose="02020900000000000000" pitchFamily="18" charset="-122"/>
              </a:endParaRPr>
            </a:p>
          </p:txBody>
        </p:sp>
      </p:grpSp>
      <p:grpSp>
        <p:nvGrpSpPr>
          <p:cNvPr id="99" name="组合 98"/>
          <p:cNvGrpSpPr/>
          <p:nvPr/>
        </p:nvGrpSpPr>
        <p:grpSpPr>
          <a:xfrm>
            <a:off x="6245982" y="1902538"/>
            <a:ext cx="2349899" cy="3884650"/>
            <a:chOff x="1082174" y="1902538"/>
            <a:chExt cx="2349899" cy="3884650"/>
          </a:xfrm>
        </p:grpSpPr>
        <p:sp>
          <p:nvSpPr>
            <p:cNvPr id="100" name="矩形 99"/>
            <p:cNvSpPr/>
            <p:nvPr/>
          </p:nvSpPr>
          <p:spPr bwMode="auto">
            <a:xfrm>
              <a:off x="1082174" y="2205113"/>
              <a:ext cx="2349899" cy="3582075"/>
            </a:xfrm>
            <a:prstGeom prst="rect">
              <a:avLst/>
            </a:prstGeom>
            <a:solidFill>
              <a:srgbClr val="FAE7BC"/>
            </a:solidFill>
            <a:ln w="9525" cap="flat" cmpd="sng" algn="ctr">
              <a:solidFill>
                <a:schemeClr val="bg1">
                  <a:lumMod val="75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rgbClr val="3D3D3D"/>
                </a:solidFill>
                <a:effectLst/>
                <a:uLnTx/>
                <a:uFillTx/>
                <a:latin typeface="Noto Sans CJK Regular" panose="020B0500000000000000" pitchFamily="34" charset="-122"/>
                <a:ea typeface="宋体" panose="02010600030101010101" pitchFamily="2" charset="-122"/>
                <a:cs typeface="+mn-cs"/>
              </a:endParaRPr>
            </a:p>
          </p:txBody>
        </p:sp>
        <p:sp>
          <p:nvSpPr>
            <p:cNvPr id="101" name="椭圆 100"/>
            <p:cNvSpPr/>
            <p:nvPr/>
          </p:nvSpPr>
          <p:spPr bwMode="auto">
            <a:xfrm>
              <a:off x="1954547" y="1902538"/>
              <a:ext cx="605154" cy="605152"/>
            </a:xfrm>
            <a:prstGeom prst="ellipse">
              <a:avLst/>
            </a:prstGeom>
            <a:gradFill>
              <a:gsLst>
                <a:gs pos="0">
                  <a:srgbClr val="CB232D">
                    <a:lumMod val="80000"/>
                    <a:lumOff val="20000"/>
                  </a:srgbClr>
                </a:gs>
                <a:gs pos="100000">
                  <a:srgbClr val="CB232D"/>
                </a:gs>
              </a:gsLst>
              <a:lin ang="5400000" scaled="1"/>
            </a:gradFill>
            <a:ln w="12700" cap="flat" cmpd="sng" algn="ctr">
              <a:solidFill>
                <a:sysClr val="window" lastClr="FFFFFF"/>
              </a:solidFill>
              <a:prstDash val="solid"/>
              <a:round/>
              <a:headEnd type="none" w="med" len="med"/>
              <a:tailEnd type="none" w="med" len="med"/>
            </a:ln>
            <a:effectLst>
              <a:outerShdw blurRad="63500" sx="102000" sy="102000" algn="ctr" rotWithShape="0">
                <a:srgbClr val="CB232D">
                  <a:alpha val="40000"/>
                </a:srgbClr>
              </a:outerShdw>
            </a:effectLst>
          </p:spPr>
          <p:txBody>
            <a:bodyPr vert="horz" wrap="square" lIns="0" tIns="0" rIns="0" bIns="0" numCol="1" rtlCol="0" anchor="ctr" anchorCtr="0" compatLnSpc="1"/>
            <a:lstStyle/>
            <a:p>
              <a:pPr marL="0" marR="0" lvl="0" indent="0" algn="ctr" defTabSz="913765" eaLnBrk="1" fontAlgn="base" latinLnBrk="0" hangingPunct="1">
                <a:lnSpc>
                  <a:spcPct val="100000"/>
                </a:lnSpc>
                <a:spcBef>
                  <a:spcPct val="0"/>
                </a:spcBef>
                <a:spcAft>
                  <a:spcPct val="0"/>
                </a:spcAft>
                <a:buClrTx/>
                <a:buSzTx/>
                <a:buFontTx/>
                <a:buNone/>
                <a:defRPr/>
              </a:pPr>
              <a:r>
                <a:rPr kumimoji="0" lang="en-US" altLang="zh-CN" sz="2400" b="0" i="0" u="none" strike="noStrike" kern="0" cap="none" spc="0" normalizeH="0" baseline="0" noProof="0" dirty="0">
                  <a:ln>
                    <a:noFill/>
                  </a:ln>
                  <a:solidFill>
                    <a:srgbClr val="F6F000"/>
                  </a:solidFill>
                  <a:effectLst/>
                  <a:uLnTx/>
                  <a:uFillTx/>
                  <a:latin typeface="思源宋体 CN Heavy" panose="02020900000000000000" pitchFamily="18" charset="-122"/>
                  <a:ea typeface="思源宋体 CN Heavy" panose="02020900000000000000" pitchFamily="18" charset="-122"/>
                </a:rPr>
                <a:t>3</a:t>
              </a:r>
              <a:endParaRPr kumimoji="0" lang="zh-CN" altLang="en-US" sz="2400" b="0" i="0" u="none" strike="noStrike" kern="0" cap="none" spc="0" normalizeH="0" baseline="0" noProof="0" dirty="0">
                <a:ln>
                  <a:noFill/>
                </a:ln>
                <a:solidFill>
                  <a:srgbClr val="F6F000"/>
                </a:solidFill>
                <a:effectLst/>
                <a:uLnTx/>
                <a:uFillTx/>
                <a:latin typeface="思源宋体 CN Heavy" panose="02020900000000000000" pitchFamily="18" charset="-122"/>
                <a:ea typeface="思源宋体 CN Heavy" panose="02020900000000000000" pitchFamily="18" charset="-122"/>
              </a:endParaRPr>
            </a:p>
          </p:txBody>
        </p:sp>
      </p:grpSp>
      <p:grpSp>
        <p:nvGrpSpPr>
          <p:cNvPr id="102" name="组合 101"/>
          <p:cNvGrpSpPr/>
          <p:nvPr/>
        </p:nvGrpSpPr>
        <p:grpSpPr>
          <a:xfrm>
            <a:off x="8906091" y="1902538"/>
            <a:ext cx="2349899" cy="3884650"/>
            <a:chOff x="1082174" y="1902538"/>
            <a:chExt cx="2349899" cy="3884650"/>
          </a:xfrm>
        </p:grpSpPr>
        <p:sp>
          <p:nvSpPr>
            <p:cNvPr id="103" name="矩形 102"/>
            <p:cNvSpPr/>
            <p:nvPr/>
          </p:nvSpPr>
          <p:spPr bwMode="auto">
            <a:xfrm>
              <a:off x="1082174" y="2205113"/>
              <a:ext cx="2349899" cy="3582075"/>
            </a:xfrm>
            <a:prstGeom prst="rect">
              <a:avLst/>
            </a:prstGeom>
            <a:solidFill>
              <a:srgbClr val="FAE7BC"/>
            </a:solidFill>
            <a:ln w="9525" cap="flat" cmpd="sng" algn="ctr">
              <a:solidFill>
                <a:schemeClr val="bg1">
                  <a:lumMod val="75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dirty="0">
                <a:ln>
                  <a:noFill/>
                </a:ln>
                <a:solidFill>
                  <a:srgbClr val="3D3D3D"/>
                </a:solidFill>
                <a:effectLst/>
                <a:uLnTx/>
                <a:uFillTx/>
                <a:latin typeface="Noto Sans CJK Regular" panose="020B0500000000000000" pitchFamily="34" charset="-122"/>
                <a:ea typeface="宋体" panose="02010600030101010101" pitchFamily="2" charset="-122"/>
                <a:cs typeface="+mn-cs"/>
              </a:endParaRPr>
            </a:p>
          </p:txBody>
        </p:sp>
        <p:sp>
          <p:nvSpPr>
            <p:cNvPr id="104" name="椭圆 103"/>
            <p:cNvSpPr/>
            <p:nvPr/>
          </p:nvSpPr>
          <p:spPr bwMode="auto">
            <a:xfrm>
              <a:off x="1954547" y="1902538"/>
              <a:ext cx="605154" cy="605152"/>
            </a:xfrm>
            <a:prstGeom prst="ellipse">
              <a:avLst/>
            </a:prstGeom>
            <a:gradFill>
              <a:gsLst>
                <a:gs pos="0">
                  <a:srgbClr val="CB232D">
                    <a:lumMod val="80000"/>
                    <a:lumOff val="20000"/>
                  </a:srgbClr>
                </a:gs>
                <a:gs pos="100000">
                  <a:srgbClr val="CB232D"/>
                </a:gs>
              </a:gsLst>
              <a:lin ang="5400000" scaled="1"/>
            </a:gradFill>
            <a:ln w="12700" cap="flat" cmpd="sng" algn="ctr">
              <a:solidFill>
                <a:sysClr val="window" lastClr="FFFFFF"/>
              </a:solidFill>
              <a:prstDash val="solid"/>
              <a:round/>
              <a:headEnd type="none" w="med" len="med"/>
              <a:tailEnd type="none" w="med" len="med"/>
            </a:ln>
            <a:effectLst>
              <a:outerShdw blurRad="63500" sx="102000" sy="102000" algn="ctr" rotWithShape="0">
                <a:srgbClr val="CB232D">
                  <a:alpha val="40000"/>
                </a:srgbClr>
              </a:outerShdw>
            </a:effectLst>
          </p:spPr>
          <p:txBody>
            <a:bodyPr vert="horz" wrap="square" lIns="0" tIns="0" rIns="0" bIns="0" numCol="1" rtlCol="0" anchor="ctr" anchorCtr="0" compatLnSpc="1"/>
            <a:lstStyle/>
            <a:p>
              <a:pPr marL="0" marR="0" lvl="0" indent="0" algn="ctr" defTabSz="913765" eaLnBrk="1" fontAlgn="base" latinLnBrk="0" hangingPunct="1">
                <a:lnSpc>
                  <a:spcPct val="100000"/>
                </a:lnSpc>
                <a:spcBef>
                  <a:spcPct val="0"/>
                </a:spcBef>
                <a:spcAft>
                  <a:spcPct val="0"/>
                </a:spcAft>
                <a:buClrTx/>
                <a:buSzTx/>
                <a:buFontTx/>
                <a:buNone/>
                <a:defRPr/>
              </a:pPr>
              <a:r>
                <a:rPr kumimoji="0" lang="en-US" altLang="zh-CN" sz="2400" b="0" i="0" u="none" strike="noStrike" kern="0" cap="none" spc="0" normalizeH="0" baseline="0" noProof="0" dirty="0">
                  <a:ln>
                    <a:noFill/>
                  </a:ln>
                  <a:solidFill>
                    <a:srgbClr val="F6F000"/>
                  </a:solidFill>
                  <a:effectLst/>
                  <a:uLnTx/>
                  <a:uFillTx/>
                  <a:latin typeface="思源宋体 CN Heavy" panose="02020900000000000000" pitchFamily="18" charset="-122"/>
                  <a:ea typeface="思源宋体 CN Heavy" panose="02020900000000000000" pitchFamily="18" charset="-122"/>
                </a:rPr>
                <a:t>4</a:t>
              </a:r>
              <a:endParaRPr kumimoji="0" lang="zh-CN" altLang="en-US" sz="2400" b="0" i="0" u="none" strike="noStrike" kern="0" cap="none" spc="0" normalizeH="0" baseline="0" noProof="0" dirty="0">
                <a:ln>
                  <a:noFill/>
                </a:ln>
                <a:solidFill>
                  <a:srgbClr val="F6F000"/>
                </a:solidFill>
                <a:effectLst/>
                <a:uLnTx/>
                <a:uFillTx/>
                <a:latin typeface="思源宋体 CN Heavy" panose="02020900000000000000" pitchFamily="18" charset="-122"/>
                <a:ea typeface="思源宋体 CN Heavy" panose="02020900000000000000" pitchFamily="18" charset="-122"/>
              </a:endParaRPr>
            </a:p>
          </p:txBody>
        </p:sp>
      </p:grpSp>
      <p:sp>
        <p:nvSpPr>
          <p:cNvPr id="105" name="Aitds7"/>
          <p:cNvSpPr/>
          <p:nvPr/>
        </p:nvSpPr>
        <p:spPr>
          <a:xfrm>
            <a:off x="1103866" y="2762262"/>
            <a:ext cx="1993689" cy="1156983"/>
          </a:xfrm>
          <a:prstGeom prst="rect">
            <a:avLst/>
          </a:prstGeom>
        </p:spPr>
        <p:txBody>
          <a:bodyPr wrap="square">
            <a:spAutoFit/>
            <a:scene3d>
              <a:camera prst="orthographicFront"/>
              <a:lightRig rig="threePt" dir="t">
                <a:rot lat="0" lon="0" rev="0"/>
              </a:lightRig>
            </a:scene3d>
            <a:sp3d contourW="12700"/>
          </a:bodyPr>
          <a:lstStyle/>
          <a:p>
            <a:pPr algn="ctr">
              <a:lnSpc>
                <a:spcPct val="150000"/>
              </a:lnSpc>
              <a:defRPr/>
            </a:pPr>
            <a:r>
              <a:rPr lang="zh-CN" altLang="en-US" sz="16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申请人填写</a:t>
            </a:r>
            <a:r>
              <a:rPr lang="en-US" altLang="zh-CN" sz="16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a:t>
            </a:r>
            <a:r>
              <a:rPr lang="zh-CN" altLang="en-US" sz="16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入团志愿书</a:t>
            </a:r>
            <a:r>
              <a:rPr lang="en-US" altLang="zh-CN" sz="16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a:t>
            </a:r>
            <a:r>
              <a:rPr lang="zh-CN" altLang="en-US" sz="16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要严肃、认真忠实。</a:t>
            </a:r>
            <a:endParaRPr lang="zh-CN" altLang="en-US" sz="16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sp>
        <p:nvSpPr>
          <p:cNvPr id="106" name="Aitds7"/>
          <p:cNvSpPr/>
          <p:nvPr/>
        </p:nvSpPr>
        <p:spPr>
          <a:xfrm>
            <a:off x="3669504" y="2666008"/>
            <a:ext cx="2182043" cy="2962862"/>
          </a:xfrm>
          <a:prstGeom prst="rect">
            <a:avLst/>
          </a:prstGeom>
        </p:spPr>
        <p:txBody>
          <a:bodyPr wrap="square">
            <a:spAutoFit/>
            <a:scene3d>
              <a:camera prst="orthographicFront"/>
              <a:lightRig rig="threePt" dir="t">
                <a:rot lat="0" lon="0" rev="0"/>
              </a:lightRig>
            </a:scene3d>
            <a:sp3d contourW="12700"/>
          </a:bodyPr>
          <a:lstStyle/>
          <a:p>
            <a:pPr algn="ctr">
              <a:lnSpc>
                <a:spcPct val="150000"/>
              </a:lnSpc>
              <a:defRPr/>
            </a:pPr>
            <a:r>
              <a:rPr lang="zh-CN" altLang="en-US" sz="14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必须使用黑色钢笔或签字笔书写</a:t>
            </a:r>
            <a:r>
              <a:rPr lang="en-US" altLang="zh-CN" sz="14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a:t>
            </a:r>
            <a:r>
              <a:rPr lang="zh-CN" altLang="en-US" sz="14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字迹要清晰、工整，不能涂改或使用涂改液。表内的年、月、日一律用公历和阿拉伯数字。表内所有栏目必须填写</a:t>
            </a:r>
            <a:r>
              <a:rPr lang="en-US" altLang="zh-CN" sz="14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a:t>
            </a:r>
            <a:r>
              <a:rPr lang="zh-CN" altLang="en-US" sz="14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确无内容填写时</a:t>
            </a:r>
            <a:r>
              <a:rPr lang="en-US" altLang="zh-CN" sz="14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a:t>
            </a:r>
            <a:r>
              <a:rPr lang="zh-CN" altLang="en-US" sz="14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应注明“无”。栏目填写不下时</a:t>
            </a:r>
            <a:r>
              <a:rPr lang="en-US" altLang="zh-CN" sz="14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a:t>
            </a:r>
            <a:r>
              <a:rPr lang="zh-CN" altLang="en-US" sz="14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可加附页。</a:t>
            </a:r>
            <a:endParaRPr lang="zh-CN" altLang="en-US" sz="14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sp>
        <p:nvSpPr>
          <p:cNvPr id="107" name="Aitds7"/>
          <p:cNvSpPr/>
          <p:nvPr/>
        </p:nvSpPr>
        <p:spPr>
          <a:xfrm>
            <a:off x="6377146" y="2762262"/>
            <a:ext cx="2170607" cy="2264979"/>
          </a:xfrm>
          <a:prstGeom prst="rect">
            <a:avLst/>
          </a:prstGeom>
        </p:spPr>
        <p:txBody>
          <a:bodyPr wrap="square">
            <a:spAutoFit/>
            <a:scene3d>
              <a:camera prst="orthographicFront"/>
              <a:lightRig rig="threePt" dir="t">
                <a:rot lat="0" lon="0" rev="0"/>
              </a:lightRig>
            </a:scene3d>
            <a:sp3d contourW="12700"/>
          </a:bodyPr>
          <a:lstStyle/>
          <a:p>
            <a:pPr algn="ctr">
              <a:lnSpc>
                <a:spcPct val="150000"/>
              </a:lnSpc>
              <a:defRPr/>
            </a:pPr>
            <a:r>
              <a:rPr lang="en-US" altLang="zh-CN" sz="16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a:t>
            </a:r>
            <a:r>
              <a:rPr lang="zh-CN" altLang="en-US" sz="16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入团志愿书</a:t>
            </a:r>
            <a:r>
              <a:rPr lang="en-US" altLang="zh-CN" sz="16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a:t>
            </a:r>
            <a:r>
              <a:rPr lang="zh-CN" altLang="en-US" sz="16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是团员的的档案材料</a:t>
            </a:r>
            <a:r>
              <a:rPr lang="en-US" altLang="zh-CN" sz="16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 </a:t>
            </a:r>
            <a:r>
              <a:rPr lang="zh-CN" altLang="en-US" sz="16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由学校团委建立团员档案并进行管理，其他团员的由街道、乡镇团组织统一管理。</a:t>
            </a:r>
            <a:endParaRPr lang="zh-CN" altLang="en-US" sz="16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sp>
        <p:nvSpPr>
          <p:cNvPr id="108" name="Aitds7"/>
          <p:cNvSpPr/>
          <p:nvPr/>
        </p:nvSpPr>
        <p:spPr>
          <a:xfrm>
            <a:off x="8990912" y="2762262"/>
            <a:ext cx="2182043" cy="1895647"/>
          </a:xfrm>
          <a:prstGeom prst="rect">
            <a:avLst/>
          </a:prstGeom>
        </p:spPr>
        <p:txBody>
          <a:bodyPr wrap="square">
            <a:spAutoFit/>
            <a:scene3d>
              <a:camera prst="orthographicFront"/>
              <a:lightRig rig="threePt" dir="t">
                <a:rot lat="0" lon="0" rev="0"/>
              </a:lightRig>
            </a:scene3d>
            <a:sp3d contourW="12700"/>
          </a:bodyPr>
          <a:lstStyle/>
          <a:p>
            <a:pPr algn="ctr">
              <a:lnSpc>
                <a:spcPct val="150000"/>
              </a:lnSpc>
              <a:defRPr/>
            </a:pPr>
            <a:r>
              <a:rPr lang="en-US" altLang="zh-CN" sz="16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a:t>
            </a:r>
            <a:r>
              <a:rPr lang="zh-CN" altLang="en-US" sz="16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入团志愿书</a:t>
            </a:r>
            <a:r>
              <a:rPr lang="en-US" altLang="zh-CN" sz="16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a:t>
            </a:r>
            <a:r>
              <a:rPr lang="zh-CN" altLang="en-US" sz="16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由各省级团委按照团中央基层组织建设设部提供的样式统一制作</a:t>
            </a:r>
            <a:r>
              <a:rPr lang="en-US" altLang="zh-CN" sz="16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a:t>
            </a:r>
            <a:r>
              <a:rPr lang="zh-CN" altLang="en-US" sz="16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统一编号。</a:t>
            </a:r>
            <a:endParaRPr lang="zh-CN" altLang="en-US" sz="16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9"/>
                                        </p:tgtEl>
                                        <p:attrNameLst>
                                          <p:attrName>style.visibility</p:attrName>
                                        </p:attrNameLst>
                                      </p:cBhvr>
                                      <p:to>
                                        <p:strVal val="visible"/>
                                      </p:to>
                                    </p:set>
                                    <p:anim calcmode="lin" valueType="num">
                                      <p:cBhvr additive="base">
                                        <p:cTn id="11" dur="500" fill="hold"/>
                                        <p:tgtEl>
                                          <p:spTgt spid="49"/>
                                        </p:tgtEl>
                                        <p:attrNameLst>
                                          <p:attrName>ppt_x</p:attrName>
                                        </p:attrNameLst>
                                      </p:cBhvr>
                                      <p:tavLst>
                                        <p:tav tm="0">
                                          <p:val>
                                            <p:strVal val="1+#ppt_w/2"/>
                                          </p:val>
                                        </p:tav>
                                        <p:tav tm="100000">
                                          <p:val>
                                            <p:strVal val="#ppt_x"/>
                                          </p:val>
                                        </p:tav>
                                      </p:tavLst>
                                    </p:anim>
                                    <p:anim calcmode="lin" valueType="num">
                                      <p:cBhvr additive="base">
                                        <p:cTn id="12" dur="500" fill="hold"/>
                                        <p:tgtEl>
                                          <p:spTgt spid="49"/>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p:cTn id="16" dur="1000" fill="hold"/>
                                        <p:tgtEl>
                                          <p:spTgt spid="5"/>
                                        </p:tgtEl>
                                        <p:attrNameLst>
                                          <p:attrName>ppt_w</p:attrName>
                                        </p:attrNameLst>
                                      </p:cBhvr>
                                      <p:tavLst>
                                        <p:tav tm="0">
                                          <p:val>
                                            <p:fltVal val="0"/>
                                          </p:val>
                                        </p:tav>
                                        <p:tav tm="100000">
                                          <p:val>
                                            <p:strVal val="#ppt_w"/>
                                          </p:val>
                                        </p:tav>
                                      </p:tavLst>
                                    </p:anim>
                                    <p:anim calcmode="lin" valueType="num">
                                      <p:cBhvr>
                                        <p:cTn id="17" dur="1000" fill="hold"/>
                                        <p:tgtEl>
                                          <p:spTgt spid="5"/>
                                        </p:tgtEl>
                                        <p:attrNameLst>
                                          <p:attrName>ppt_h</p:attrName>
                                        </p:attrNameLst>
                                      </p:cBhvr>
                                      <p:tavLst>
                                        <p:tav tm="0">
                                          <p:val>
                                            <p:fltVal val="0"/>
                                          </p:val>
                                        </p:tav>
                                        <p:tav tm="100000">
                                          <p:val>
                                            <p:strVal val="#ppt_h"/>
                                          </p:val>
                                        </p:tav>
                                      </p:tavLst>
                                    </p:anim>
                                    <p:animEffect transition="in" filter="fade">
                                      <p:cBhvr>
                                        <p:cTn id="18" dur="1000"/>
                                        <p:tgtEl>
                                          <p:spTgt spid="5"/>
                                        </p:tgtEl>
                                      </p:cBhvr>
                                    </p:animEffect>
                                  </p:childTnLst>
                                </p:cTn>
                              </p:par>
                              <p:par>
                                <p:cTn id="19" presetID="35" presetClass="path" presetSubtype="0" accel="50000" decel="50000" fill="hold" grpId="1" nodeType="withEffect">
                                  <p:stCondLst>
                                    <p:cond delay="0"/>
                                  </p:stCondLst>
                                  <p:childTnLst>
                                    <p:animMotion origin="layout" path="M 0 1.48148E-6 L -0.41185 1.48148E-6 " pathEditMode="relative" rAng="0" ptsTypes="AA">
                                      <p:cBhvr>
                                        <p:cTn id="20" dur="2000" spd="-100000" fill="hold"/>
                                        <p:tgtEl>
                                          <p:spTgt spid="5"/>
                                        </p:tgtEl>
                                        <p:attrNameLst>
                                          <p:attrName>ppt_x</p:attrName>
                                          <p:attrName>ppt_y</p:attrName>
                                        </p:attrNameLst>
                                      </p:cBhvr>
                                      <p:rCtr x="-20599" y="0"/>
                                    </p:animMotion>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nodeType="clickEffect">
                                  <p:stCondLst>
                                    <p:cond delay="0"/>
                                  </p:stCondLst>
                                  <p:childTnLst>
                                    <p:set>
                                      <p:cBhvr>
                                        <p:cTn id="24" dur="1" fill="hold">
                                          <p:stCondLst>
                                            <p:cond delay="0"/>
                                          </p:stCondLst>
                                        </p:cTn>
                                        <p:tgtEl>
                                          <p:spTgt spid="95"/>
                                        </p:tgtEl>
                                        <p:attrNameLst>
                                          <p:attrName>style.visibility</p:attrName>
                                        </p:attrNameLst>
                                      </p:cBhvr>
                                      <p:to>
                                        <p:strVal val="visible"/>
                                      </p:to>
                                    </p:set>
                                    <p:animEffect transition="in" filter="barn(inVertical)">
                                      <p:cBhvr>
                                        <p:cTn id="25" dur="500"/>
                                        <p:tgtEl>
                                          <p:spTgt spid="95"/>
                                        </p:tgtEl>
                                      </p:cBhvr>
                                    </p:animEffect>
                                  </p:childTnLst>
                                </p:cTn>
                              </p:par>
                            </p:childTnLst>
                          </p:cTn>
                        </p:par>
                        <p:par>
                          <p:cTn id="26" fill="hold">
                            <p:stCondLst>
                              <p:cond delay="500"/>
                            </p:stCondLst>
                            <p:childTnLst>
                              <p:par>
                                <p:cTn id="27" presetID="22" presetClass="entr" presetSubtype="8" fill="hold" grpId="0" nodeType="afterEffect">
                                  <p:stCondLst>
                                    <p:cond delay="0"/>
                                  </p:stCondLst>
                                  <p:childTnLst>
                                    <p:set>
                                      <p:cBhvr>
                                        <p:cTn id="28" dur="1" fill="hold">
                                          <p:stCondLst>
                                            <p:cond delay="0"/>
                                          </p:stCondLst>
                                        </p:cTn>
                                        <p:tgtEl>
                                          <p:spTgt spid="105"/>
                                        </p:tgtEl>
                                        <p:attrNameLst>
                                          <p:attrName>style.visibility</p:attrName>
                                        </p:attrNameLst>
                                      </p:cBhvr>
                                      <p:to>
                                        <p:strVal val="visible"/>
                                      </p:to>
                                    </p:set>
                                    <p:animEffect transition="in" filter="wipe(left)">
                                      <p:cBhvr>
                                        <p:cTn id="29" dur="1000"/>
                                        <p:tgtEl>
                                          <p:spTgt spid="105"/>
                                        </p:tgtEl>
                                      </p:cBhvr>
                                    </p:animEffect>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nodeType="clickEffect">
                                  <p:stCondLst>
                                    <p:cond delay="0"/>
                                  </p:stCondLst>
                                  <p:childTnLst>
                                    <p:set>
                                      <p:cBhvr>
                                        <p:cTn id="33" dur="1" fill="hold">
                                          <p:stCondLst>
                                            <p:cond delay="0"/>
                                          </p:stCondLst>
                                        </p:cTn>
                                        <p:tgtEl>
                                          <p:spTgt spid="96"/>
                                        </p:tgtEl>
                                        <p:attrNameLst>
                                          <p:attrName>style.visibility</p:attrName>
                                        </p:attrNameLst>
                                      </p:cBhvr>
                                      <p:to>
                                        <p:strVal val="visible"/>
                                      </p:to>
                                    </p:set>
                                    <p:animEffect transition="in" filter="barn(inVertical)">
                                      <p:cBhvr>
                                        <p:cTn id="34" dur="500"/>
                                        <p:tgtEl>
                                          <p:spTgt spid="96"/>
                                        </p:tgtEl>
                                      </p:cBhvr>
                                    </p:animEffect>
                                  </p:childTnLst>
                                </p:cTn>
                              </p:par>
                            </p:childTnLst>
                          </p:cTn>
                        </p:par>
                        <p:par>
                          <p:cTn id="35" fill="hold">
                            <p:stCondLst>
                              <p:cond delay="500"/>
                            </p:stCondLst>
                            <p:childTnLst>
                              <p:par>
                                <p:cTn id="36" presetID="22" presetClass="entr" presetSubtype="8" fill="hold" grpId="0" nodeType="afterEffect">
                                  <p:stCondLst>
                                    <p:cond delay="0"/>
                                  </p:stCondLst>
                                  <p:childTnLst>
                                    <p:set>
                                      <p:cBhvr>
                                        <p:cTn id="37" dur="1" fill="hold">
                                          <p:stCondLst>
                                            <p:cond delay="0"/>
                                          </p:stCondLst>
                                        </p:cTn>
                                        <p:tgtEl>
                                          <p:spTgt spid="106"/>
                                        </p:tgtEl>
                                        <p:attrNameLst>
                                          <p:attrName>style.visibility</p:attrName>
                                        </p:attrNameLst>
                                      </p:cBhvr>
                                      <p:to>
                                        <p:strVal val="visible"/>
                                      </p:to>
                                    </p:set>
                                    <p:animEffect transition="in" filter="wipe(left)">
                                      <p:cBhvr>
                                        <p:cTn id="38" dur="1000"/>
                                        <p:tgtEl>
                                          <p:spTgt spid="106"/>
                                        </p:tgtEl>
                                      </p:cBhvr>
                                    </p:animEffect>
                                  </p:childTnLst>
                                </p:cTn>
                              </p:par>
                            </p:childTnLst>
                          </p:cTn>
                        </p:par>
                      </p:childTnLst>
                    </p:cTn>
                  </p:par>
                  <p:par>
                    <p:cTn id="39" fill="hold">
                      <p:stCondLst>
                        <p:cond delay="indefinite"/>
                      </p:stCondLst>
                      <p:childTnLst>
                        <p:par>
                          <p:cTn id="40" fill="hold">
                            <p:stCondLst>
                              <p:cond delay="0"/>
                            </p:stCondLst>
                            <p:childTnLst>
                              <p:par>
                                <p:cTn id="41" presetID="16" presetClass="entr" presetSubtype="21" fill="hold" nodeType="clickEffect">
                                  <p:stCondLst>
                                    <p:cond delay="0"/>
                                  </p:stCondLst>
                                  <p:childTnLst>
                                    <p:set>
                                      <p:cBhvr>
                                        <p:cTn id="42" dur="1" fill="hold">
                                          <p:stCondLst>
                                            <p:cond delay="0"/>
                                          </p:stCondLst>
                                        </p:cTn>
                                        <p:tgtEl>
                                          <p:spTgt spid="99"/>
                                        </p:tgtEl>
                                        <p:attrNameLst>
                                          <p:attrName>style.visibility</p:attrName>
                                        </p:attrNameLst>
                                      </p:cBhvr>
                                      <p:to>
                                        <p:strVal val="visible"/>
                                      </p:to>
                                    </p:set>
                                    <p:animEffect transition="in" filter="barn(inVertical)">
                                      <p:cBhvr>
                                        <p:cTn id="43" dur="500"/>
                                        <p:tgtEl>
                                          <p:spTgt spid="99"/>
                                        </p:tgtEl>
                                      </p:cBhvr>
                                    </p:animEffect>
                                  </p:childTnLst>
                                </p:cTn>
                              </p:par>
                            </p:childTnLst>
                          </p:cTn>
                        </p:par>
                      </p:childTnLst>
                    </p:cTn>
                  </p:par>
                  <p:par>
                    <p:cTn id="44" fill="hold">
                      <p:stCondLst>
                        <p:cond delay="indefinite"/>
                      </p:stCondLst>
                      <p:childTnLst>
                        <p:par>
                          <p:cTn id="45" fill="hold">
                            <p:stCondLst>
                              <p:cond delay="0"/>
                            </p:stCondLst>
                            <p:childTnLst>
                              <p:par>
                                <p:cTn id="46" presetID="16" presetClass="entr" presetSubtype="21" fill="hold" nodeType="clickEffect">
                                  <p:stCondLst>
                                    <p:cond delay="0"/>
                                  </p:stCondLst>
                                  <p:childTnLst>
                                    <p:set>
                                      <p:cBhvr>
                                        <p:cTn id="47" dur="1" fill="hold">
                                          <p:stCondLst>
                                            <p:cond delay="0"/>
                                          </p:stCondLst>
                                        </p:cTn>
                                        <p:tgtEl>
                                          <p:spTgt spid="102"/>
                                        </p:tgtEl>
                                        <p:attrNameLst>
                                          <p:attrName>style.visibility</p:attrName>
                                        </p:attrNameLst>
                                      </p:cBhvr>
                                      <p:to>
                                        <p:strVal val="visible"/>
                                      </p:to>
                                    </p:set>
                                    <p:animEffect transition="in" filter="barn(inVertical)">
                                      <p:cBhvr>
                                        <p:cTn id="48" dur="500"/>
                                        <p:tgtEl>
                                          <p:spTgt spid="102"/>
                                        </p:tgtEl>
                                      </p:cBhvr>
                                    </p:animEffect>
                                  </p:childTnLst>
                                </p:cTn>
                              </p:par>
                            </p:childTnLst>
                          </p:cTn>
                        </p:par>
                        <p:par>
                          <p:cTn id="49" fill="hold">
                            <p:stCondLst>
                              <p:cond delay="500"/>
                            </p:stCondLst>
                            <p:childTnLst>
                              <p:par>
                                <p:cTn id="50" presetID="22" presetClass="entr" presetSubtype="8" fill="hold" grpId="0" nodeType="afterEffect">
                                  <p:stCondLst>
                                    <p:cond delay="0"/>
                                  </p:stCondLst>
                                  <p:childTnLst>
                                    <p:set>
                                      <p:cBhvr>
                                        <p:cTn id="51" dur="1" fill="hold">
                                          <p:stCondLst>
                                            <p:cond delay="0"/>
                                          </p:stCondLst>
                                        </p:cTn>
                                        <p:tgtEl>
                                          <p:spTgt spid="107"/>
                                        </p:tgtEl>
                                        <p:attrNameLst>
                                          <p:attrName>style.visibility</p:attrName>
                                        </p:attrNameLst>
                                      </p:cBhvr>
                                      <p:to>
                                        <p:strVal val="visible"/>
                                      </p:to>
                                    </p:set>
                                    <p:animEffect transition="in" filter="wipe(left)">
                                      <p:cBhvr>
                                        <p:cTn id="52" dur="1000"/>
                                        <p:tgtEl>
                                          <p:spTgt spid="107"/>
                                        </p:tgtEl>
                                      </p:cBhvr>
                                    </p:animEffect>
                                  </p:childTnLst>
                                </p:cTn>
                              </p:par>
                            </p:childTnLst>
                          </p:cTn>
                        </p:par>
                        <p:par>
                          <p:cTn id="53" fill="hold">
                            <p:stCondLst>
                              <p:cond delay="1500"/>
                            </p:stCondLst>
                            <p:childTnLst>
                              <p:par>
                                <p:cTn id="54" presetID="22" presetClass="entr" presetSubtype="8" fill="hold" grpId="0" nodeType="afterEffect">
                                  <p:stCondLst>
                                    <p:cond delay="0"/>
                                  </p:stCondLst>
                                  <p:childTnLst>
                                    <p:set>
                                      <p:cBhvr>
                                        <p:cTn id="55" dur="1" fill="hold">
                                          <p:stCondLst>
                                            <p:cond delay="0"/>
                                          </p:stCondLst>
                                        </p:cTn>
                                        <p:tgtEl>
                                          <p:spTgt spid="108"/>
                                        </p:tgtEl>
                                        <p:attrNameLst>
                                          <p:attrName>style.visibility</p:attrName>
                                        </p:attrNameLst>
                                      </p:cBhvr>
                                      <p:to>
                                        <p:strVal val="visible"/>
                                      </p:to>
                                    </p:set>
                                    <p:animEffect transition="in" filter="wipe(left)">
                                      <p:cBhvr>
                                        <p:cTn id="56" dur="100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105" grpId="0"/>
      <p:bldP spid="106" grpId="0"/>
      <p:bldP spid="107" grpId="0"/>
      <p:bldP spid="10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itds6"/>
          <p:cNvSpPr/>
          <p:nvPr/>
        </p:nvSpPr>
        <p:spPr>
          <a:xfrm>
            <a:off x="4114800" y="509239"/>
            <a:ext cx="3962400" cy="523220"/>
          </a:xfrm>
          <a:prstGeom prst="rect">
            <a:avLst/>
          </a:prstGeom>
        </p:spPr>
        <p:txBody>
          <a:bodyPr wrap="square">
            <a:spAutoFit/>
          </a:bodyPr>
          <a:lstStyle/>
          <a:p>
            <a:pPr algn="ctr" defTabSz="593725"/>
            <a:r>
              <a:rPr lang="zh-CN" altLang="en-US" sz="280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rPr>
              <a:t>团员证填写事项</a:t>
            </a:r>
            <a:endParaRPr lang="zh-CN" altLang="en-US" sz="280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grpSp>
        <p:nvGrpSpPr>
          <p:cNvPr id="5" name="Group 4"/>
          <p:cNvGrpSpPr>
            <a:grpSpLocks noChangeAspect="1"/>
          </p:cNvGrpSpPr>
          <p:nvPr/>
        </p:nvGrpSpPr>
        <p:grpSpPr bwMode="auto">
          <a:xfrm flipH="1">
            <a:off x="4034264" y="377112"/>
            <a:ext cx="316225" cy="700869"/>
            <a:chOff x="1" y="-20"/>
            <a:chExt cx="1137" cy="2520"/>
          </a:xfrm>
          <a:gradFill>
            <a:gsLst>
              <a:gs pos="0">
                <a:srgbClr val="C00000"/>
              </a:gs>
              <a:gs pos="100000">
                <a:srgbClr val="F3D693">
                  <a:alpha val="1000"/>
                </a:srgbClr>
              </a:gs>
            </a:gsLst>
            <a:lin ang="5400000" scaled="1"/>
          </a:gradFill>
        </p:grpSpPr>
        <p:sp>
          <p:nvSpPr>
            <p:cNvPr id="6" name="Freeform 5"/>
            <p:cNvSpPr/>
            <p:nvPr/>
          </p:nvSpPr>
          <p:spPr bwMode="auto">
            <a:xfrm>
              <a:off x="80" y="2302"/>
              <a:ext cx="295" cy="198"/>
            </a:xfrm>
            <a:custGeom>
              <a:avLst/>
              <a:gdLst>
                <a:gd name="T0" fmla="*/ 110 w 180"/>
                <a:gd name="T1" fmla="*/ 76 h 121"/>
                <a:gd name="T2" fmla="*/ 2 w 180"/>
                <a:gd name="T3" fmla="*/ 86 h 121"/>
                <a:gd name="T4" fmla="*/ 180 w 180"/>
                <a:gd name="T5" fmla="*/ 48 h 121"/>
                <a:gd name="T6" fmla="*/ 7 w 180"/>
                <a:gd name="T7" fmla="*/ 65 h 121"/>
                <a:gd name="T8" fmla="*/ 4 w 180"/>
                <a:gd name="T9" fmla="*/ 70 h 121"/>
                <a:gd name="T10" fmla="*/ 110 w 180"/>
                <a:gd name="T11" fmla="*/ 76 h 121"/>
              </a:gdLst>
              <a:ahLst/>
              <a:cxnLst>
                <a:cxn ang="0">
                  <a:pos x="T0" y="T1"/>
                </a:cxn>
                <a:cxn ang="0">
                  <a:pos x="T2" y="T3"/>
                </a:cxn>
                <a:cxn ang="0">
                  <a:pos x="T4" y="T5"/>
                </a:cxn>
                <a:cxn ang="0">
                  <a:pos x="T6" y="T7"/>
                </a:cxn>
                <a:cxn ang="0">
                  <a:pos x="T8" y="T9"/>
                </a:cxn>
                <a:cxn ang="0">
                  <a:pos x="T10" y="T11"/>
                </a:cxn>
              </a:cxnLst>
              <a:rect l="0" t="0" r="r" b="b"/>
              <a:pathLst>
                <a:path w="180" h="121">
                  <a:moveTo>
                    <a:pt x="110" y="76"/>
                  </a:moveTo>
                  <a:cubicBezTo>
                    <a:pt x="68" y="96"/>
                    <a:pt x="0" y="85"/>
                    <a:pt x="2" y="86"/>
                  </a:cubicBezTo>
                  <a:cubicBezTo>
                    <a:pt x="72" y="121"/>
                    <a:pt x="154" y="108"/>
                    <a:pt x="180" y="48"/>
                  </a:cubicBezTo>
                  <a:cubicBezTo>
                    <a:pt x="90" y="54"/>
                    <a:pt x="57" y="0"/>
                    <a:pt x="7" y="65"/>
                  </a:cubicBezTo>
                  <a:cubicBezTo>
                    <a:pt x="6" y="67"/>
                    <a:pt x="5" y="69"/>
                    <a:pt x="4" y="70"/>
                  </a:cubicBezTo>
                  <a:cubicBezTo>
                    <a:pt x="1" y="74"/>
                    <a:pt x="57" y="81"/>
                    <a:pt x="110"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 name="Freeform 6"/>
            <p:cNvSpPr/>
            <p:nvPr/>
          </p:nvSpPr>
          <p:spPr bwMode="auto">
            <a:xfrm>
              <a:off x="87" y="2185"/>
              <a:ext cx="211" cy="207"/>
            </a:xfrm>
            <a:custGeom>
              <a:avLst/>
              <a:gdLst>
                <a:gd name="T0" fmla="*/ 129 w 129"/>
                <a:gd name="T1" fmla="*/ 13 h 126"/>
                <a:gd name="T2" fmla="*/ 83 w 129"/>
                <a:gd name="T3" fmla="*/ 100 h 126"/>
                <a:gd name="T4" fmla="*/ 50 w 129"/>
                <a:gd name="T5" fmla="*/ 96 h 126"/>
                <a:gd name="T6" fmla="*/ 83 w 129"/>
                <a:gd name="T7" fmla="*/ 36 h 126"/>
                <a:gd name="T8" fmla="*/ 33 w 129"/>
                <a:gd name="T9" fmla="*/ 100 h 126"/>
                <a:gd name="T10" fmla="*/ 3 w 129"/>
                <a:gd name="T11" fmla="*/ 126 h 126"/>
                <a:gd name="T12" fmla="*/ 129 w 129"/>
                <a:gd name="T13" fmla="*/ 13 h 126"/>
              </a:gdLst>
              <a:ahLst/>
              <a:cxnLst>
                <a:cxn ang="0">
                  <a:pos x="T0" y="T1"/>
                </a:cxn>
                <a:cxn ang="0">
                  <a:pos x="T2" y="T3"/>
                </a:cxn>
                <a:cxn ang="0">
                  <a:pos x="T4" y="T5"/>
                </a:cxn>
                <a:cxn ang="0">
                  <a:pos x="T6" y="T7"/>
                </a:cxn>
                <a:cxn ang="0">
                  <a:pos x="T8" y="T9"/>
                </a:cxn>
                <a:cxn ang="0">
                  <a:pos x="T10" y="T11"/>
                </a:cxn>
                <a:cxn ang="0">
                  <a:pos x="T12" y="T13"/>
                </a:cxn>
              </a:cxnLst>
              <a:rect l="0" t="0" r="r" b="b"/>
              <a:pathLst>
                <a:path w="129" h="126">
                  <a:moveTo>
                    <a:pt x="129" y="13"/>
                  </a:moveTo>
                  <a:cubicBezTo>
                    <a:pt x="86" y="64"/>
                    <a:pt x="110" y="78"/>
                    <a:pt x="83" y="100"/>
                  </a:cubicBezTo>
                  <a:cubicBezTo>
                    <a:pt x="72" y="97"/>
                    <a:pt x="61" y="94"/>
                    <a:pt x="50" y="96"/>
                  </a:cubicBezTo>
                  <a:cubicBezTo>
                    <a:pt x="58" y="59"/>
                    <a:pt x="86" y="35"/>
                    <a:pt x="83" y="36"/>
                  </a:cubicBezTo>
                  <a:cubicBezTo>
                    <a:pt x="81" y="36"/>
                    <a:pt x="43" y="61"/>
                    <a:pt x="33" y="100"/>
                  </a:cubicBezTo>
                  <a:cubicBezTo>
                    <a:pt x="21" y="105"/>
                    <a:pt x="12" y="115"/>
                    <a:pt x="3" y="126"/>
                  </a:cubicBezTo>
                  <a:cubicBezTo>
                    <a:pt x="0" y="49"/>
                    <a:pt x="69" y="0"/>
                    <a:pt x="12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 name="Freeform 7"/>
            <p:cNvSpPr/>
            <p:nvPr/>
          </p:nvSpPr>
          <p:spPr bwMode="auto">
            <a:xfrm>
              <a:off x="1" y="2401"/>
              <a:ext cx="133" cy="36"/>
            </a:xfrm>
            <a:custGeom>
              <a:avLst/>
              <a:gdLst>
                <a:gd name="T0" fmla="*/ 81 w 81"/>
                <a:gd name="T1" fmla="*/ 22 h 22"/>
                <a:gd name="T2" fmla="*/ 30 w 81"/>
                <a:gd name="T3" fmla="*/ 14 h 22"/>
                <a:gd name="T4" fmla="*/ 53 w 81"/>
                <a:gd name="T5" fmla="*/ 0 h 22"/>
                <a:gd name="T6" fmla="*/ 0 w 81"/>
                <a:gd name="T7" fmla="*/ 16 h 22"/>
                <a:gd name="T8" fmla="*/ 3 w 81"/>
                <a:gd name="T9" fmla="*/ 18 h 22"/>
                <a:gd name="T10" fmla="*/ 81 w 81"/>
                <a:gd name="T11" fmla="*/ 22 h 22"/>
              </a:gdLst>
              <a:ahLst/>
              <a:cxnLst>
                <a:cxn ang="0">
                  <a:pos x="T0" y="T1"/>
                </a:cxn>
                <a:cxn ang="0">
                  <a:pos x="T2" y="T3"/>
                </a:cxn>
                <a:cxn ang="0">
                  <a:pos x="T4" y="T5"/>
                </a:cxn>
                <a:cxn ang="0">
                  <a:pos x="T6" y="T7"/>
                </a:cxn>
                <a:cxn ang="0">
                  <a:pos x="T8" y="T9"/>
                </a:cxn>
                <a:cxn ang="0">
                  <a:pos x="T10" y="T11"/>
                </a:cxn>
              </a:cxnLst>
              <a:rect l="0" t="0" r="r" b="b"/>
              <a:pathLst>
                <a:path w="81" h="22">
                  <a:moveTo>
                    <a:pt x="81" y="22"/>
                  </a:moveTo>
                  <a:cubicBezTo>
                    <a:pt x="64" y="19"/>
                    <a:pt x="46" y="17"/>
                    <a:pt x="30" y="14"/>
                  </a:cubicBezTo>
                  <a:cubicBezTo>
                    <a:pt x="37" y="11"/>
                    <a:pt x="47" y="8"/>
                    <a:pt x="53" y="0"/>
                  </a:cubicBezTo>
                  <a:cubicBezTo>
                    <a:pt x="37" y="9"/>
                    <a:pt x="18" y="11"/>
                    <a:pt x="0" y="16"/>
                  </a:cubicBezTo>
                  <a:cubicBezTo>
                    <a:pt x="0" y="17"/>
                    <a:pt x="0" y="18"/>
                    <a:pt x="3" y="18"/>
                  </a:cubicBezTo>
                  <a:cubicBezTo>
                    <a:pt x="27" y="20"/>
                    <a:pt x="58" y="22"/>
                    <a:pt x="8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9" name="Freeform 8"/>
            <p:cNvSpPr/>
            <p:nvPr/>
          </p:nvSpPr>
          <p:spPr bwMode="auto">
            <a:xfrm>
              <a:off x="316" y="2199"/>
              <a:ext cx="274" cy="186"/>
            </a:xfrm>
            <a:custGeom>
              <a:avLst/>
              <a:gdLst>
                <a:gd name="T0" fmla="*/ 105 w 167"/>
                <a:gd name="T1" fmla="*/ 63 h 114"/>
                <a:gd name="T2" fmla="*/ 3 w 167"/>
                <a:gd name="T3" fmla="*/ 93 h 114"/>
                <a:gd name="T4" fmla="*/ 167 w 167"/>
                <a:gd name="T5" fmla="*/ 24 h 114"/>
                <a:gd name="T6" fmla="*/ 4 w 167"/>
                <a:gd name="T7" fmla="*/ 72 h 114"/>
                <a:gd name="T8" fmla="*/ 2 w 167"/>
                <a:gd name="T9" fmla="*/ 77 h 114"/>
                <a:gd name="T10" fmla="*/ 105 w 167"/>
                <a:gd name="T11" fmla="*/ 63 h 114"/>
              </a:gdLst>
              <a:ahLst/>
              <a:cxnLst>
                <a:cxn ang="0">
                  <a:pos x="T0" y="T1"/>
                </a:cxn>
                <a:cxn ang="0">
                  <a:pos x="T2" y="T3"/>
                </a:cxn>
                <a:cxn ang="0">
                  <a:pos x="T4" y="T5"/>
                </a:cxn>
                <a:cxn ang="0">
                  <a:pos x="T6" y="T7"/>
                </a:cxn>
                <a:cxn ang="0">
                  <a:pos x="T8" y="T9"/>
                </a:cxn>
                <a:cxn ang="0">
                  <a:pos x="T10" y="T11"/>
                </a:cxn>
              </a:cxnLst>
              <a:rect l="0" t="0" r="r" b="b"/>
              <a:pathLst>
                <a:path w="167" h="114">
                  <a:moveTo>
                    <a:pt x="105" y="63"/>
                  </a:moveTo>
                  <a:cubicBezTo>
                    <a:pt x="68" y="90"/>
                    <a:pt x="1" y="92"/>
                    <a:pt x="3" y="93"/>
                  </a:cubicBezTo>
                  <a:cubicBezTo>
                    <a:pt x="77" y="114"/>
                    <a:pt x="154" y="86"/>
                    <a:pt x="167" y="24"/>
                  </a:cubicBezTo>
                  <a:cubicBezTo>
                    <a:pt x="82" y="46"/>
                    <a:pt x="40" y="0"/>
                    <a:pt x="4" y="72"/>
                  </a:cubicBezTo>
                  <a:cubicBezTo>
                    <a:pt x="3" y="74"/>
                    <a:pt x="3" y="76"/>
                    <a:pt x="2" y="77"/>
                  </a:cubicBezTo>
                  <a:cubicBezTo>
                    <a:pt x="0" y="82"/>
                    <a:pt x="55" y="78"/>
                    <a:pt x="105"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0" name="Freeform 9"/>
            <p:cNvSpPr/>
            <p:nvPr/>
          </p:nvSpPr>
          <p:spPr bwMode="auto">
            <a:xfrm>
              <a:off x="292" y="2082"/>
              <a:ext cx="191" cy="218"/>
            </a:xfrm>
            <a:custGeom>
              <a:avLst/>
              <a:gdLst>
                <a:gd name="T0" fmla="*/ 117 w 117"/>
                <a:gd name="T1" fmla="*/ 1 h 133"/>
                <a:gd name="T2" fmla="*/ 90 w 117"/>
                <a:gd name="T3" fmla="*/ 94 h 133"/>
                <a:gd name="T4" fmla="*/ 56 w 117"/>
                <a:gd name="T5" fmla="*/ 95 h 133"/>
                <a:gd name="T6" fmla="*/ 78 w 117"/>
                <a:gd name="T7" fmla="*/ 32 h 133"/>
                <a:gd name="T8" fmla="*/ 41 w 117"/>
                <a:gd name="T9" fmla="*/ 103 h 133"/>
                <a:gd name="T10" fmla="*/ 17 w 117"/>
                <a:gd name="T11" fmla="*/ 133 h 133"/>
                <a:gd name="T12" fmla="*/ 117 w 117"/>
                <a:gd name="T13" fmla="*/ 1 h 133"/>
              </a:gdLst>
              <a:ahLst/>
              <a:cxnLst>
                <a:cxn ang="0">
                  <a:pos x="T0" y="T1"/>
                </a:cxn>
                <a:cxn ang="0">
                  <a:pos x="T2" y="T3"/>
                </a:cxn>
                <a:cxn ang="0">
                  <a:pos x="T4" y="T5"/>
                </a:cxn>
                <a:cxn ang="0">
                  <a:pos x="T6" y="T7"/>
                </a:cxn>
                <a:cxn ang="0">
                  <a:pos x="T8" y="T9"/>
                </a:cxn>
                <a:cxn ang="0">
                  <a:pos x="T10" y="T11"/>
                </a:cxn>
                <a:cxn ang="0">
                  <a:pos x="T12" y="T13"/>
                </a:cxn>
              </a:cxnLst>
              <a:rect l="0" t="0" r="r" b="b"/>
              <a:pathLst>
                <a:path w="117" h="133">
                  <a:moveTo>
                    <a:pt x="117" y="1"/>
                  </a:moveTo>
                  <a:cubicBezTo>
                    <a:pt x="86" y="59"/>
                    <a:pt x="111" y="67"/>
                    <a:pt x="90" y="94"/>
                  </a:cubicBezTo>
                  <a:cubicBezTo>
                    <a:pt x="78" y="92"/>
                    <a:pt x="67" y="92"/>
                    <a:pt x="56" y="95"/>
                  </a:cubicBezTo>
                  <a:cubicBezTo>
                    <a:pt x="58" y="59"/>
                    <a:pt x="80" y="30"/>
                    <a:pt x="78" y="32"/>
                  </a:cubicBezTo>
                  <a:cubicBezTo>
                    <a:pt x="75" y="33"/>
                    <a:pt x="43" y="63"/>
                    <a:pt x="41" y="103"/>
                  </a:cubicBezTo>
                  <a:cubicBezTo>
                    <a:pt x="31" y="110"/>
                    <a:pt x="23" y="121"/>
                    <a:pt x="17" y="133"/>
                  </a:cubicBezTo>
                  <a:cubicBezTo>
                    <a:pt x="0" y="59"/>
                    <a:pt x="57" y="0"/>
                    <a:pt x="1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1" name="Freeform 10"/>
            <p:cNvSpPr/>
            <p:nvPr/>
          </p:nvSpPr>
          <p:spPr bwMode="auto">
            <a:xfrm>
              <a:off x="239" y="2310"/>
              <a:ext cx="131" cy="46"/>
            </a:xfrm>
            <a:custGeom>
              <a:avLst/>
              <a:gdLst>
                <a:gd name="T0" fmla="*/ 80 w 80"/>
                <a:gd name="T1" fmla="*/ 16 h 28"/>
                <a:gd name="T2" fmla="*/ 29 w 80"/>
                <a:gd name="T3" fmla="*/ 18 h 28"/>
                <a:gd name="T4" fmla="*/ 48 w 80"/>
                <a:gd name="T5" fmla="*/ 0 h 28"/>
                <a:gd name="T6" fmla="*/ 1 w 80"/>
                <a:gd name="T7" fmla="*/ 26 h 28"/>
                <a:gd name="T8" fmla="*/ 3 w 80"/>
                <a:gd name="T9" fmla="*/ 27 h 28"/>
                <a:gd name="T10" fmla="*/ 80 w 80"/>
                <a:gd name="T11" fmla="*/ 16 h 28"/>
              </a:gdLst>
              <a:ahLst/>
              <a:cxnLst>
                <a:cxn ang="0">
                  <a:pos x="T0" y="T1"/>
                </a:cxn>
                <a:cxn ang="0">
                  <a:pos x="T2" y="T3"/>
                </a:cxn>
                <a:cxn ang="0">
                  <a:pos x="T4" y="T5"/>
                </a:cxn>
                <a:cxn ang="0">
                  <a:pos x="T6" y="T7"/>
                </a:cxn>
                <a:cxn ang="0">
                  <a:pos x="T8" y="T9"/>
                </a:cxn>
                <a:cxn ang="0">
                  <a:pos x="T10" y="T11"/>
                </a:cxn>
              </a:cxnLst>
              <a:rect l="0" t="0" r="r" b="b"/>
              <a:pathLst>
                <a:path w="80" h="28">
                  <a:moveTo>
                    <a:pt x="80" y="16"/>
                  </a:moveTo>
                  <a:cubicBezTo>
                    <a:pt x="63" y="17"/>
                    <a:pt x="45" y="18"/>
                    <a:pt x="29" y="18"/>
                  </a:cubicBezTo>
                  <a:cubicBezTo>
                    <a:pt x="35" y="14"/>
                    <a:pt x="44" y="9"/>
                    <a:pt x="48" y="0"/>
                  </a:cubicBezTo>
                  <a:cubicBezTo>
                    <a:pt x="34" y="12"/>
                    <a:pt x="17" y="17"/>
                    <a:pt x="1" y="26"/>
                  </a:cubicBezTo>
                  <a:cubicBezTo>
                    <a:pt x="0" y="27"/>
                    <a:pt x="1" y="28"/>
                    <a:pt x="3" y="27"/>
                  </a:cubicBezTo>
                  <a:cubicBezTo>
                    <a:pt x="27" y="25"/>
                    <a:pt x="57" y="20"/>
                    <a:pt x="8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2" name="Freeform 11"/>
            <p:cNvSpPr/>
            <p:nvPr/>
          </p:nvSpPr>
          <p:spPr bwMode="auto">
            <a:xfrm>
              <a:off x="526" y="2056"/>
              <a:ext cx="246" cy="170"/>
            </a:xfrm>
            <a:custGeom>
              <a:avLst/>
              <a:gdLst>
                <a:gd name="T0" fmla="*/ 98 w 150"/>
                <a:gd name="T1" fmla="*/ 49 h 104"/>
                <a:gd name="T2" fmla="*/ 6 w 150"/>
                <a:gd name="T3" fmla="*/ 97 h 104"/>
                <a:gd name="T4" fmla="*/ 150 w 150"/>
                <a:gd name="T5" fmla="*/ 0 h 104"/>
                <a:gd name="T6" fmla="*/ 3 w 150"/>
                <a:gd name="T7" fmla="*/ 77 h 104"/>
                <a:gd name="T8" fmla="*/ 1 w 150"/>
                <a:gd name="T9" fmla="*/ 82 h 104"/>
                <a:gd name="T10" fmla="*/ 98 w 150"/>
                <a:gd name="T11" fmla="*/ 49 h 104"/>
              </a:gdLst>
              <a:ahLst/>
              <a:cxnLst>
                <a:cxn ang="0">
                  <a:pos x="T0" y="T1"/>
                </a:cxn>
                <a:cxn ang="0">
                  <a:pos x="T2" y="T3"/>
                </a:cxn>
                <a:cxn ang="0">
                  <a:pos x="T4" y="T5"/>
                </a:cxn>
                <a:cxn ang="0">
                  <a:pos x="T6" y="T7"/>
                </a:cxn>
                <a:cxn ang="0">
                  <a:pos x="T8" y="T9"/>
                </a:cxn>
                <a:cxn ang="0">
                  <a:pos x="T10" y="T11"/>
                </a:cxn>
              </a:cxnLst>
              <a:rect l="0" t="0" r="r" b="b"/>
              <a:pathLst>
                <a:path w="150" h="104">
                  <a:moveTo>
                    <a:pt x="98" y="49"/>
                  </a:moveTo>
                  <a:cubicBezTo>
                    <a:pt x="67" y="83"/>
                    <a:pt x="3" y="96"/>
                    <a:pt x="6" y="97"/>
                  </a:cubicBezTo>
                  <a:cubicBezTo>
                    <a:pt x="80" y="104"/>
                    <a:pt x="149" y="63"/>
                    <a:pt x="150" y="0"/>
                  </a:cubicBezTo>
                  <a:cubicBezTo>
                    <a:pt x="73" y="37"/>
                    <a:pt x="24" y="1"/>
                    <a:pt x="3" y="77"/>
                  </a:cubicBezTo>
                  <a:cubicBezTo>
                    <a:pt x="2" y="79"/>
                    <a:pt x="2" y="80"/>
                    <a:pt x="1" y="82"/>
                  </a:cubicBezTo>
                  <a:cubicBezTo>
                    <a:pt x="0" y="87"/>
                    <a:pt x="53" y="73"/>
                    <a:pt x="9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3" name="Freeform 12"/>
            <p:cNvSpPr/>
            <p:nvPr/>
          </p:nvSpPr>
          <p:spPr bwMode="auto">
            <a:xfrm>
              <a:off x="475" y="1929"/>
              <a:ext cx="177" cy="237"/>
            </a:xfrm>
            <a:custGeom>
              <a:avLst/>
              <a:gdLst>
                <a:gd name="T0" fmla="*/ 102 w 108"/>
                <a:gd name="T1" fmla="*/ 0 h 145"/>
                <a:gd name="T2" fmla="*/ 92 w 108"/>
                <a:gd name="T3" fmla="*/ 95 h 145"/>
                <a:gd name="T4" fmla="*/ 61 w 108"/>
                <a:gd name="T5" fmla="*/ 102 h 145"/>
                <a:gd name="T6" fmla="*/ 69 w 108"/>
                <a:gd name="T7" fmla="*/ 37 h 145"/>
                <a:gd name="T8" fmla="*/ 47 w 108"/>
                <a:gd name="T9" fmla="*/ 112 h 145"/>
                <a:gd name="T10" fmla="*/ 30 w 108"/>
                <a:gd name="T11" fmla="*/ 145 h 145"/>
                <a:gd name="T12" fmla="*/ 102 w 10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108" h="145">
                  <a:moveTo>
                    <a:pt x="102" y="0"/>
                  </a:moveTo>
                  <a:cubicBezTo>
                    <a:pt x="82" y="61"/>
                    <a:pt x="108" y="65"/>
                    <a:pt x="92" y="95"/>
                  </a:cubicBezTo>
                  <a:cubicBezTo>
                    <a:pt x="81" y="95"/>
                    <a:pt x="70" y="97"/>
                    <a:pt x="61" y="102"/>
                  </a:cubicBezTo>
                  <a:cubicBezTo>
                    <a:pt x="55" y="67"/>
                    <a:pt x="71" y="35"/>
                    <a:pt x="69" y="37"/>
                  </a:cubicBezTo>
                  <a:cubicBezTo>
                    <a:pt x="67" y="39"/>
                    <a:pt x="42" y="74"/>
                    <a:pt x="47" y="112"/>
                  </a:cubicBezTo>
                  <a:cubicBezTo>
                    <a:pt x="39" y="121"/>
                    <a:pt x="34" y="133"/>
                    <a:pt x="30" y="145"/>
                  </a:cubicBezTo>
                  <a:cubicBezTo>
                    <a:pt x="0" y="78"/>
                    <a:pt x="44" y="1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4" name="Freeform 13"/>
            <p:cNvSpPr/>
            <p:nvPr/>
          </p:nvSpPr>
          <p:spPr bwMode="auto">
            <a:xfrm>
              <a:off x="457" y="2176"/>
              <a:ext cx="122" cy="59"/>
            </a:xfrm>
            <a:custGeom>
              <a:avLst/>
              <a:gdLst>
                <a:gd name="T0" fmla="*/ 74 w 74"/>
                <a:gd name="T1" fmla="*/ 10 h 36"/>
                <a:gd name="T2" fmla="*/ 26 w 74"/>
                <a:gd name="T3" fmla="*/ 21 h 36"/>
                <a:gd name="T4" fmla="*/ 41 w 74"/>
                <a:gd name="T5" fmla="*/ 0 h 36"/>
                <a:gd name="T6" fmla="*/ 0 w 74"/>
                <a:gd name="T7" fmla="*/ 34 h 36"/>
                <a:gd name="T8" fmla="*/ 3 w 74"/>
                <a:gd name="T9" fmla="*/ 35 h 36"/>
                <a:gd name="T10" fmla="*/ 74 w 74"/>
                <a:gd name="T11" fmla="*/ 10 h 36"/>
              </a:gdLst>
              <a:ahLst/>
              <a:cxnLst>
                <a:cxn ang="0">
                  <a:pos x="T0" y="T1"/>
                </a:cxn>
                <a:cxn ang="0">
                  <a:pos x="T2" y="T3"/>
                </a:cxn>
                <a:cxn ang="0">
                  <a:pos x="T4" y="T5"/>
                </a:cxn>
                <a:cxn ang="0">
                  <a:pos x="T6" y="T7"/>
                </a:cxn>
                <a:cxn ang="0">
                  <a:pos x="T8" y="T9"/>
                </a:cxn>
                <a:cxn ang="0">
                  <a:pos x="T10" y="T11"/>
                </a:cxn>
              </a:cxnLst>
              <a:rect l="0" t="0" r="r" b="b"/>
              <a:pathLst>
                <a:path w="74" h="36">
                  <a:moveTo>
                    <a:pt x="74" y="10"/>
                  </a:moveTo>
                  <a:cubicBezTo>
                    <a:pt x="58" y="14"/>
                    <a:pt x="41" y="19"/>
                    <a:pt x="26" y="21"/>
                  </a:cubicBezTo>
                  <a:cubicBezTo>
                    <a:pt x="31" y="17"/>
                    <a:pt x="39" y="10"/>
                    <a:pt x="41" y="0"/>
                  </a:cubicBezTo>
                  <a:cubicBezTo>
                    <a:pt x="30" y="14"/>
                    <a:pt x="14" y="23"/>
                    <a:pt x="0" y="34"/>
                  </a:cubicBezTo>
                  <a:cubicBezTo>
                    <a:pt x="0" y="35"/>
                    <a:pt x="1" y="36"/>
                    <a:pt x="3" y="35"/>
                  </a:cubicBezTo>
                  <a:cubicBezTo>
                    <a:pt x="25" y="28"/>
                    <a:pt x="53" y="18"/>
                    <a:pt x="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5" name="Freeform 14"/>
            <p:cNvSpPr/>
            <p:nvPr/>
          </p:nvSpPr>
          <p:spPr bwMode="auto">
            <a:xfrm>
              <a:off x="706" y="1842"/>
              <a:ext cx="227" cy="195"/>
            </a:xfrm>
            <a:custGeom>
              <a:avLst/>
              <a:gdLst>
                <a:gd name="T0" fmla="*/ 86 w 138"/>
                <a:gd name="T1" fmla="*/ 56 h 119"/>
                <a:gd name="T2" fmla="*/ 7 w 138"/>
                <a:gd name="T3" fmla="*/ 119 h 119"/>
                <a:gd name="T4" fmla="*/ 127 w 138"/>
                <a:gd name="T5" fmla="*/ 0 h 119"/>
                <a:gd name="T6" fmla="*/ 0 w 138"/>
                <a:gd name="T7" fmla="*/ 100 h 119"/>
                <a:gd name="T8" fmla="*/ 0 w 138"/>
                <a:gd name="T9" fmla="*/ 106 h 119"/>
                <a:gd name="T10" fmla="*/ 86 w 138"/>
                <a:gd name="T11" fmla="*/ 56 h 119"/>
              </a:gdLst>
              <a:ahLst/>
              <a:cxnLst>
                <a:cxn ang="0">
                  <a:pos x="T0" y="T1"/>
                </a:cxn>
                <a:cxn ang="0">
                  <a:pos x="T2" y="T3"/>
                </a:cxn>
                <a:cxn ang="0">
                  <a:pos x="T4" y="T5"/>
                </a:cxn>
                <a:cxn ang="0">
                  <a:pos x="T6" y="T7"/>
                </a:cxn>
                <a:cxn ang="0">
                  <a:pos x="T8" y="T9"/>
                </a:cxn>
                <a:cxn ang="0">
                  <a:pos x="T10" y="T11"/>
                </a:cxn>
              </a:cxnLst>
              <a:rect l="0" t="0" r="r" b="b"/>
              <a:pathLst>
                <a:path w="138" h="119">
                  <a:moveTo>
                    <a:pt x="86" y="56"/>
                  </a:moveTo>
                  <a:cubicBezTo>
                    <a:pt x="63" y="94"/>
                    <a:pt x="4" y="119"/>
                    <a:pt x="7" y="119"/>
                  </a:cubicBezTo>
                  <a:cubicBezTo>
                    <a:pt x="79" y="112"/>
                    <a:pt x="138" y="60"/>
                    <a:pt x="127" y="0"/>
                  </a:cubicBezTo>
                  <a:cubicBezTo>
                    <a:pt x="60" y="49"/>
                    <a:pt x="7" y="23"/>
                    <a:pt x="0" y="100"/>
                  </a:cubicBezTo>
                  <a:cubicBezTo>
                    <a:pt x="0" y="102"/>
                    <a:pt x="0" y="104"/>
                    <a:pt x="0" y="106"/>
                  </a:cubicBezTo>
                  <a:cubicBezTo>
                    <a:pt x="0" y="110"/>
                    <a:pt x="48" y="87"/>
                    <a:pt x="8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6" name="Freeform 15"/>
            <p:cNvSpPr/>
            <p:nvPr/>
          </p:nvSpPr>
          <p:spPr bwMode="auto">
            <a:xfrm>
              <a:off x="631" y="1742"/>
              <a:ext cx="166" cy="249"/>
            </a:xfrm>
            <a:custGeom>
              <a:avLst/>
              <a:gdLst>
                <a:gd name="T0" fmla="*/ 83 w 101"/>
                <a:gd name="T1" fmla="*/ 0 h 152"/>
                <a:gd name="T2" fmla="*/ 91 w 101"/>
                <a:gd name="T3" fmla="*/ 92 h 152"/>
                <a:gd name="T4" fmla="*/ 62 w 101"/>
                <a:gd name="T5" fmla="*/ 106 h 152"/>
                <a:gd name="T6" fmla="*/ 59 w 101"/>
                <a:gd name="T7" fmla="*/ 41 h 152"/>
                <a:gd name="T8" fmla="*/ 51 w 101"/>
                <a:gd name="T9" fmla="*/ 118 h 152"/>
                <a:gd name="T10" fmla="*/ 41 w 101"/>
                <a:gd name="T11" fmla="*/ 152 h 152"/>
                <a:gd name="T12" fmla="*/ 83 w 101"/>
                <a:gd name="T13" fmla="*/ 0 h 152"/>
              </a:gdLst>
              <a:ahLst/>
              <a:cxnLst>
                <a:cxn ang="0">
                  <a:pos x="T0" y="T1"/>
                </a:cxn>
                <a:cxn ang="0">
                  <a:pos x="T2" y="T3"/>
                </a:cxn>
                <a:cxn ang="0">
                  <a:pos x="T4" y="T5"/>
                </a:cxn>
                <a:cxn ang="0">
                  <a:pos x="T6" y="T7"/>
                </a:cxn>
                <a:cxn ang="0">
                  <a:pos x="T8" y="T9"/>
                </a:cxn>
                <a:cxn ang="0">
                  <a:pos x="T10" y="T11"/>
                </a:cxn>
                <a:cxn ang="0">
                  <a:pos x="T12" y="T13"/>
                </a:cxn>
              </a:cxnLst>
              <a:rect l="0" t="0" r="r" b="b"/>
              <a:pathLst>
                <a:path w="101" h="152">
                  <a:moveTo>
                    <a:pt x="83" y="0"/>
                  </a:moveTo>
                  <a:cubicBezTo>
                    <a:pt x="75" y="62"/>
                    <a:pt x="101" y="61"/>
                    <a:pt x="91" y="92"/>
                  </a:cubicBezTo>
                  <a:cubicBezTo>
                    <a:pt x="81" y="95"/>
                    <a:pt x="70" y="99"/>
                    <a:pt x="62" y="106"/>
                  </a:cubicBezTo>
                  <a:cubicBezTo>
                    <a:pt x="51" y="73"/>
                    <a:pt x="60" y="39"/>
                    <a:pt x="59" y="41"/>
                  </a:cubicBezTo>
                  <a:cubicBezTo>
                    <a:pt x="57" y="43"/>
                    <a:pt x="39" y="82"/>
                    <a:pt x="51" y="118"/>
                  </a:cubicBezTo>
                  <a:cubicBezTo>
                    <a:pt x="45" y="128"/>
                    <a:pt x="42" y="140"/>
                    <a:pt x="41" y="152"/>
                  </a:cubicBezTo>
                  <a:cubicBezTo>
                    <a:pt x="0" y="93"/>
                    <a:pt x="29" y="2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7" name="Freeform 16"/>
            <p:cNvSpPr/>
            <p:nvPr/>
          </p:nvSpPr>
          <p:spPr bwMode="auto">
            <a:xfrm>
              <a:off x="646" y="2001"/>
              <a:ext cx="110" cy="67"/>
            </a:xfrm>
            <a:custGeom>
              <a:avLst/>
              <a:gdLst>
                <a:gd name="T0" fmla="*/ 67 w 67"/>
                <a:gd name="T1" fmla="*/ 4 h 41"/>
                <a:gd name="T2" fmla="*/ 22 w 67"/>
                <a:gd name="T3" fmla="*/ 23 h 41"/>
                <a:gd name="T4" fmla="*/ 33 w 67"/>
                <a:gd name="T5" fmla="*/ 0 h 41"/>
                <a:gd name="T6" fmla="*/ 0 w 67"/>
                <a:gd name="T7" fmla="*/ 40 h 41"/>
                <a:gd name="T8" fmla="*/ 3 w 67"/>
                <a:gd name="T9" fmla="*/ 40 h 41"/>
                <a:gd name="T10" fmla="*/ 67 w 67"/>
                <a:gd name="T11" fmla="*/ 4 h 41"/>
              </a:gdLst>
              <a:ahLst/>
              <a:cxnLst>
                <a:cxn ang="0">
                  <a:pos x="T0" y="T1"/>
                </a:cxn>
                <a:cxn ang="0">
                  <a:pos x="T2" y="T3"/>
                </a:cxn>
                <a:cxn ang="0">
                  <a:pos x="T4" y="T5"/>
                </a:cxn>
                <a:cxn ang="0">
                  <a:pos x="T6" y="T7"/>
                </a:cxn>
                <a:cxn ang="0">
                  <a:pos x="T8" y="T9"/>
                </a:cxn>
                <a:cxn ang="0">
                  <a:pos x="T10" y="T11"/>
                </a:cxn>
              </a:cxnLst>
              <a:rect l="0" t="0" r="r" b="b"/>
              <a:pathLst>
                <a:path w="67" h="41">
                  <a:moveTo>
                    <a:pt x="67" y="4"/>
                  </a:moveTo>
                  <a:cubicBezTo>
                    <a:pt x="52" y="10"/>
                    <a:pt x="36" y="18"/>
                    <a:pt x="22" y="23"/>
                  </a:cubicBezTo>
                  <a:cubicBezTo>
                    <a:pt x="26" y="18"/>
                    <a:pt x="33" y="10"/>
                    <a:pt x="33" y="0"/>
                  </a:cubicBezTo>
                  <a:cubicBezTo>
                    <a:pt x="25" y="16"/>
                    <a:pt x="11" y="27"/>
                    <a:pt x="0" y="40"/>
                  </a:cubicBezTo>
                  <a:cubicBezTo>
                    <a:pt x="0" y="41"/>
                    <a:pt x="1" y="41"/>
                    <a:pt x="3" y="40"/>
                  </a:cubicBezTo>
                  <a:cubicBezTo>
                    <a:pt x="23" y="30"/>
                    <a:pt x="48" y="15"/>
                    <a:pt x="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8" name="Freeform 17"/>
            <p:cNvSpPr/>
            <p:nvPr/>
          </p:nvSpPr>
          <p:spPr bwMode="auto">
            <a:xfrm>
              <a:off x="829" y="1609"/>
              <a:ext cx="219" cy="223"/>
            </a:xfrm>
            <a:custGeom>
              <a:avLst/>
              <a:gdLst>
                <a:gd name="T0" fmla="*/ 83 w 133"/>
                <a:gd name="T1" fmla="*/ 62 h 136"/>
                <a:gd name="T2" fmla="*/ 18 w 133"/>
                <a:gd name="T3" fmla="*/ 136 h 136"/>
                <a:gd name="T4" fmla="*/ 112 w 133"/>
                <a:gd name="T5" fmla="*/ 0 h 136"/>
                <a:gd name="T6" fmla="*/ 8 w 133"/>
                <a:gd name="T7" fmla="*/ 119 h 136"/>
                <a:gd name="T8" fmla="*/ 9 w 133"/>
                <a:gd name="T9" fmla="*/ 125 h 136"/>
                <a:gd name="T10" fmla="*/ 83 w 133"/>
                <a:gd name="T11" fmla="*/ 62 h 136"/>
              </a:gdLst>
              <a:ahLst/>
              <a:cxnLst>
                <a:cxn ang="0">
                  <a:pos x="T0" y="T1"/>
                </a:cxn>
                <a:cxn ang="0">
                  <a:pos x="T2" y="T3"/>
                </a:cxn>
                <a:cxn ang="0">
                  <a:pos x="T4" y="T5"/>
                </a:cxn>
                <a:cxn ang="0">
                  <a:pos x="T6" y="T7"/>
                </a:cxn>
                <a:cxn ang="0">
                  <a:pos x="T8" y="T9"/>
                </a:cxn>
                <a:cxn ang="0">
                  <a:pos x="T10" y="T11"/>
                </a:cxn>
              </a:cxnLst>
              <a:rect l="0" t="0" r="r" b="b"/>
              <a:pathLst>
                <a:path w="133" h="136">
                  <a:moveTo>
                    <a:pt x="83" y="62"/>
                  </a:moveTo>
                  <a:cubicBezTo>
                    <a:pt x="67" y="102"/>
                    <a:pt x="15" y="136"/>
                    <a:pt x="18" y="136"/>
                  </a:cubicBezTo>
                  <a:cubicBezTo>
                    <a:pt x="86" y="116"/>
                    <a:pt x="133" y="56"/>
                    <a:pt x="112" y="0"/>
                  </a:cubicBezTo>
                  <a:cubicBezTo>
                    <a:pt x="56" y="60"/>
                    <a:pt x="0" y="45"/>
                    <a:pt x="8" y="119"/>
                  </a:cubicBezTo>
                  <a:cubicBezTo>
                    <a:pt x="8" y="121"/>
                    <a:pt x="8" y="123"/>
                    <a:pt x="9" y="125"/>
                  </a:cubicBezTo>
                  <a:cubicBezTo>
                    <a:pt x="9" y="129"/>
                    <a:pt x="51" y="98"/>
                    <a:pt x="8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9" name="Freeform 18"/>
            <p:cNvSpPr/>
            <p:nvPr/>
          </p:nvSpPr>
          <p:spPr bwMode="auto">
            <a:xfrm>
              <a:off x="749" y="1541"/>
              <a:ext cx="149" cy="252"/>
            </a:xfrm>
            <a:custGeom>
              <a:avLst/>
              <a:gdLst>
                <a:gd name="T0" fmla="*/ 63 w 91"/>
                <a:gd name="T1" fmla="*/ 0 h 154"/>
                <a:gd name="T2" fmla="*/ 88 w 91"/>
                <a:gd name="T3" fmla="*/ 87 h 154"/>
                <a:gd name="T4" fmla="*/ 62 w 91"/>
                <a:gd name="T5" fmla="*/ 105 h 154"/>
                <a:gd name="T6" fmla="*/ 47 w 91"/>
                <a:gd name="T7" fmla="*/ 44 h 154"/>
                <a:gd name="T8" fmla="*/ 54 w 91"/>
                <a:gd name="T9" fmla="*/ 119 h 154"/>
                <a:gd name="T10" fmla="*/ 50 w 91"/>
                <a:gd name="T11" fmla="*/ 154 h 154"/>
                <a:gd name="T12" fmla="*/ 63 w 91"/>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91" h="154">
                  <a:moveTo>
                    <a:pt x="63" y="0"/>
                  </a:moveTo>
                  <a:cubicBezTo>
                    <a:pt x="67" y="61"/>
                    <a:pt x="91" y="55"/>
                    <a:pt x="88" y="87"/>
                  </a:cubicBezTo>
                  <a:cubicBezTo>
                    <a:pt x="78" y="92"/>
                    <a:pt x="69" y="97"/>
                    <a:pt x="62" y="105"/>
                  </a:cubicBezTo>
                  <a:cubicBezTo>
                    <a:pt x="45" y="76"/>
                    <a:pt x="48" y="42"/>
                    <a:pt x="47" y="44"/>
                  </a:cubicBezTo>
                  <a:cubicBezTo>
                    <a:pt x="46" y="46"/>
                    <a:pt x="36" y="86"/>
                    <a:pt x="54" y="119"/>
                  </a:cubicBezTo>
                  <a:cubicBezTo>
                    <a:pt x="49" y="130"/>
                    <a:pt x="49" y="142"/>
                    <a:pt x="50" y="154"/>
                  </a:cubicBezTo>
                  <a:cubicBezTo>
                    <a:pt x="0" y="105"/>
                    <a:pt x="15" y="2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0" name="Freeform 19"/>
            <p:cNvSpPr/>
            <p:nvPr/>
          </p:nvSpPr>
          <p:spPr bwMode="auto">
            <a:xfrm>
              <a:off x="795" y="1798"/>
              <a:ext cx="93" cy="78"/>
            </a:xfrm>
            <a:custGeom>
              <a:avLst/>
              <a:gdLst>
                <a:gd name="T0" fmla="*/ 57 w 57"/>
                <a:gd name="T1" fmla="*/ 0 h 48"/>
                <a:gd name="T2" fmla="*/ 18 w 57"/>
                <a:gd name="T3" fmla="*/ 26 h 48"/>
                <a:gd name="T4" fmla="*/ 25 w 57"/>
                <a:gd name="T5" fmla="*/ 2 h 48"/>
                <a:gd name="T6" fmla="*/ 0 w 57"/>
                <a:gd name="T7" fmla="*/ 46 h 48"/>
                <a:gd name="T8" fmla="*/ 3 w 57"/>
                <a:gd name="T9" fmla="*/ 47 h 48"/>
                <a:gd name="T10" fmla="*/ 57 w 57"/>
                <a:gd name="T11" fmla="*/ 0 h 48"/>
              </a:gdLst>
              <a:ahLst/>
              <a:cxnLst>
                <a:cxn ang="0">
                  <a:pos x="T0" y="T1"/>
                </a:cxn>
                <a:cxn ang="0">
                  <a:pos x="T2" y="T3"/>
                </a:cxn>
                <a:cxn ang="0">
                  <a:pos x="T4" y="T5"/>
                </a:cxn>
                <a:cxn ang="0">
                  <a:pos x="T6" y="T7"/>
                </a:cxn>
                <a:cxn ang="0">
                  <a:pos x="T8" y="T9"/>
                </a:cxn>
                <a:cxn ang="0">
                  <a:pos x="T10" y="T11"/>
                </a:cxn>
              </a:cxnLst>
              <a:rect l="0" t="0" r="r" b="b"/>
              <a:pathLst>
                <a:path w="57" h="48">
                  <a:moveTo>
                    <a:pt x="57" y="0"/>
                  </a:moveTo>
                  <a:cubicBezTo>
                    <a:pt x="44" y="9"/>
                    <a:pt x="31" y="19"/>
                    <a:pt x="18" y="26"/>
                  </a:cubicBezTo>
                  <a:cubicBezTo>
                    <a:pt x="21" y="21"/>
                    <a:pt x="26" y="12"/>
                    <a:pt x="25" y="2"/>
                  </a:cubicBezTo>
                  <a:cubicBezTo>
                    <a:pt x="20" y="19"/>
                    <a:pt x="8" y="32"/>
                    <a:pt x="0" y="46"/>
                  </a:cubicBezTo>
                  <a:cubicBezTo>
                    <a:pt x="0" y="48"/>
                    <a:pt x="1" y="48"/>
                    <a:pt x="3" y="47"/>
                  </a:cubicBezTo>
                  <a:cubicBezTo>
                    <a:pt x="20" y="33"/>
                    <a:pt x="41" y="14"/>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1" name="Freeform 20"/>
            <p:cNvSpPr/>
            <p:nvPr/>
          </p:nvSpPr>
          <p:spPr bwMode="auto">
            <a:xfrm>
              <a:off x="910" y="1369"/>
              <a:ext cx="211" cy="244"/>
            </a:xfrm>
            <a:custGeom>
              <a:avLst/>
              <a:gdLst>
                <a:gd name="T0" fmla="*/ 82 w 129"/>
                <a:gd name="T1" fmla="*/ 65 h 149"/>
                <a:gd name="T2" fmla="*/ 33 w 129"/>
                <a:gd name="T3" fmla="*/ 148 h 149"/>
                <a:gd name="T4" fmla="*/ 98 w 129"/>
                <a:gd name="T5" fmla="*/ 0 h 149"/>
                <a:gd name="T6" fmla="*/ 21 w 129"/>
                <a:gd name="T7" fmla="*/ 134 h 149"/>
                <a:gd name="T8" fmla="*/ 23 w 129"/>
                <a:gd name="T9" fmla="*/ 139 h 149"/>
                <a:gd name="T10" fmla="*/ 82 w 129"/>
                <a:gd name="T11" fmla="*/ 65 h 149"/>
              </a:gdLst>
              <a:ahLst/>
              <a:cxnLst>
                <a:cxn ang="0">
                  <a:pos x="T0" y="T1"/>
                </a:cxn>
                <a:cxn ang="0">
                  <a:pos x="T2" y="T3"/>
                </a:cxn>
                <a:cxn ang="0">
                  <a:pos x="T4" y="T5"/>
                </a:cxn>
                <a:cxn ang="0">
                  <a:pos x="T6" y="T7"/>
                </a:cxn>
                <a:cxn ang="0">
                  <a:pos x="T8" y="T9"/>
                </a:cxn>
                <a:cxn ang="0">
                  <a:pos x="T10" y="T11"/>
                </a:cxn>
              </a:cxnLst>
              <a:rect l="0" t="0" r="r" b="b"/>
              <a:pathLst>
                <a:path w="129" h="149">
                  <a:moveTo>
                    <a:pt x="82" y="65"/>
                  </a:moveTo>
                  <a:cubicBezTo>
                    <a:pt x="75" y="106"/>
                    <a:pt x="31" y="149"/>
                    <a:pt x="33" y="148"/>
                  </a:cubicBezTo>
                  <a:cubicBezTo>
                    <a:pt x="95" y="117"/>
                    <a:pt x="129" y="50"/>
                    <a:pt x="98" y="0"/>
                  </a:cubicBezTo>
                  <a:cubicBezTo>
                    <a:pt x="56" y="68"/>
                    <a:pt x="0" y="64"/>
                    <a:pt x="21" y="134"/>
                  </a:cubicBezTo>
                  <a:cubicBezTo>
                    <a:pt x="22" y="136"/>
                    <a:pt x="22" y="137"/>
                    <a:pt x="23" y="139"/>
                  </a:cubicBezTo>
                  <a:cubicBezTo>
                    <a:pt x="24" y="143"/>
                    <a:pt x="58" y="106"/>
                    <a:pt x="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2" name="Freeform 21"/>
            <p:cNvSpPr/>
            <p:nvPr/>
          </p:nvSpPr>
          <p:spPr bwMode="auto">
            <a:xfrm>
              <a:off x="838" y="1335"/>
              <a:ext cx="132" cy="245"/>
            </a:xfrm>
            <a:custGeom>
              <a:avLst/>
              <a:gdLst>
                <a:gd name="T0" fmla="*/ 41 w 81"/>
                <a:gd name="T1" fmla="*/ 0 h 150"/>
                <a:gd name="T2" fmla="*/ 81 w 81"/>
                <a:gd name="T3" fmla="*/ 78 h 150"/>
                <a:gd name="T4" fmla="*/ 60 w 81"/>
                <a:gd name="T5" fmla="*/ 100 h 150"/>
                <a:gd name="T6" fmla="*/ 34 w 81"/>
                <a:gd name="T7" fmla="*/ 45 h 150"/>
                <a:gd name="T8" fmla="*/ 54 w 81"/>
                <a:gd name="T9" fmla="*/ 115 h 150"/>
                <a:gd name="T10" fmla="*/ 57 w 81"/>
                <a:gd name="T11" fmla="*/ 150 h 150"/>
                <a:gd name="T12" fmla="*/ 41 w 8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81" h="150">
                  <a:moveTo>
                    <a:pt x="41" y="0"/>
                  </a:moveTo>
                  <a:cubicBezTo>
                    <a:pt x="56" y="58"/>
                    <a:pt x="79" y="47"/>
                    <a:pt x="81" y="78"/>
                  </a:cubicBezTo>
                  <a:cubicBezTo>
                    <a:pt x="72" y="85"/>
                    <a:pt x="65" y="92"/>
                    <a:pt x="60" y="100"/>
                  </a:cubicBezTo>
                  <a:cubicBezTo>
                    <a:pt x="38" y="75"/>
                    <a:pt x="35" y="42"/>
                    <a:pt x="34" y="45"/>
                  </a:cubicBezTo>
                  <a:cubicBezTo>
                    <a:pt x="33" y="47"/>
                    <a:pt x="31" y="87"/>
                    <a:pt x="54" y="115"/>
                  </a:cubicBezTo>
                  <a:cubicBezTo>
                    <a:pt x="52" y="126"/>
                    <a:pt x="54" y="138"/>
                    <a:pt x="57" y="150"/>
                  </a:cubicBezTo>
                  <a:cubicBezTo>
                    <a:pt x="0" y="112"/>
                    <a:pt x="1" y="36"/>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3" name="Freeform 22"/>
            <p:cNvSpPr/>
            <p:nvPr/>
          </p:nvSpPr>
          <p:spPr bwMode="auto">
            <a:xfrm>
              <a:off x="911" y="1572"/>
              <a:ext cx="78" cy="93"/>
            </a:xfrm>
            <a:custGeom>
              <a:avLst/>
              <a:gdLst>
                <a:gd name="T0" fmla="*/ 47 w 47"/>
                <a:gd name="T1" fmla="*/ 0 h 57"/>
                <a:gd name="T2" fmla="*/ 14 w 47"/>
                <a:gd name="T3" fmla="*/ 33 h 57"/>
                <a:gd name="T4" fmla="*/ 15 w 47"/>
                <a:gd name="T5" fmla="*/ 9 h 57"/>
                <a:gd name="T6" fmla="*/ 0 w 47"/>
                <a:gd name="T7" fmla="*/ 56 h 57"/>
                <a:gd name="T8" fmla="*/ 3 w 47"/>
                <a:gd name="T9" fmla="*/ 56 h 57"/>
                <a:gd name="T10" fmla="*/ 47 w 47"/>
                <a:gd name="T11" fmla="*/ 0 h 57"/>
              </a:gdLst>
              <a:ahLst/>
              <a:cxnLst>
                <a:cxn ang="0">
                  <a:pos x="T0" y="T1"/>
                </a:cxn>
                <a:cxn ang="0">
                  <a:pos x="T2" y="T3"/>
                </a:cxn>
                <a:cxn ang="0">
                  <a:pos x="T4" y="T5"/>
                </a:cxn>
                <a:cxn ang="0">
                  <a:pos x="T6" y="T7"/>
                </a:cxn>
                <a:cxn ang="0">
                  <a:pos x="T8" y="T9"/>
                </a:cxn>
                <a:cxn ang="0">
                  <a:pos x="T10" y="T11"/>
                </a:cxn>
              </a:cxnLst>
              <a:rect l="0" t="0" r="r" b="b"/>
              <a:pathLst>
                <a:path w="47" h="57">
                  <a:moveTo>
                    <a:pt x="47" y="0"/>
                  </a:moveTo>
                  <a:cubicBezTo>
                    <a:pt x="36" y="12"/>
                    <a:pt x="25" y="24"/>
                    <a:pt x="14" y="33"/>
                  </a:cubicBezTo>
                  <a:cubicBezTo>
                    <a:pt x="15" y="27"/>
                    <a:pt x="18" y="18"/>
                    <a:pt x="15" y="9"/>
                  </a:cubicBezTo>
                  <a:cubicBezTo>
                    <a:pt x="14" y="26"/>
                    <a:pt x="5" y="40"/>
                    <a:pt x="0" y="56"/>
                  </a:cubicBezTo>
                  <a:cubicBezTo>
                    <a:pt x="0" y="57"/>
                    <a:pt x="1" y="57"/>
                    <a:pt x="3" y="56"/>
                  </a:cubicBezTo>
                  <a:cubicBezTo>
                    <a:pt x="17" y="39"/>
                    <a:pt x="34" y="17"/>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4" name="Freeform 23"/>
            <p:cNvSpPr/>
            <p:nvPr/>
          </p:nvSpPr>
          <p:spPr bwMode="auto">
            <a:xfrm>
              <a:off x="938" y="1124"/>
              <a:ext cx="200" cy="253"/>
            </a:xfrm>
            <a:custGeom>
              <a:avLst/>
              <a:gdLst>
                <a:gd name="T0" fmla="*/ 80 w 122"/>
                <a:gd name="T1" fmla="*/ 65 h 155"/>
                <a:gd name="T2" fmla="*/ 48 w 122"/>
                <a:gd name="T3" fmla="*/ 154 h 155"/>
                <a:gd name="T4" fmla="*/ 83 w 122"/>
                <a:gd name="T5" fmla="*/ 0 h 155"/>
                <a:gd name="T6" fmla="*/ 34 w 122"/>
                <a:gd name="T7" fmla="*/ 142 h 155"/>
                <a:gd name="T8" fmla="*/ 36 w 122"/>
                <a:gd name="T9" fmla="*/ 147 h 155"/>
                <a:gd name="T10" fmla="*/ 80 w 122"/>
                <a:gd name="T11" fmla="*/ 65 h 155"/>
              </a:gdLst>
              <a:ahLst/>
              <a:cxnLst>
                <a:cxn ang="0">
                  <a:pos x="T0" y="T1"/>
                </a:cxn>
                <a:cxn ang="0">
                  <a:pos x="T2" y="T3"/>
                </a:cxn>
                <a:cxn ang="0">
                  <a:pos x="T4" y="T5"/>
                </a:cxn>
                <a:cxn ang="0">
                  <a:pos x="T6" y="T7"/>
                </a:cxn>
                <a:cxn ang="0">
                  <a:pos x="T8" y="T9"/>
                </a:cxn>
                <a:cxn ang="0">
                  <a:pos x="T10" y="T11"/>
                </a:cxn>
              </a:cxnLst>
              <a:rect l="0" t="0" r="r" b="b"/>
              <a:pathLst>
                <a:path w="122" h="155">
                  <a:moveTo>
                    <a:pt x="80" y="65"/>
                  </a:moveTo>
                  <a:cubicBezTo>
                    <a:pt x="80" y="106"/>
                    <a:pt x="46" y="155"/>
                    <a:pt x="48" y="154"/>
                  </a:cubicBezTo>
                  <a:cubicBezTo>
                    <a:pt x="102" y="112"/>
                    <a:pt x="122" y="42"/>
                    <a:pt x="83" y="0"/>
                  </a:cubicBezTo>
                  <a:cubicBezTo>
                    <a:pt x="55" y="73"/>
                    <a:pt x="0" y="79"/>
                    <a:pt x="34" y="142"/>
                  </a:cubicBezTo>
                  <a:cubicBezTo>
                    <a:pt x="35" y="144"/>
                    <a:pt x="35" y="145"/>
                    <a:pt x="36" y="147"/>
                  </a:cubicBezTo>
                  <a:cubicBezTo>
                    <a:pt x="38" y="150"/>
                    <a:pt x="65" y="109"/>
                    <a:pt x="8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5" name="Freeform 24"/>
            <p:cNvSpPr/>
            <p:nvPr/>
          </p:nvSpPr>
          <p:spPr bwMode="auto">
            <a:xfrm>
              <a:off x="856" y="1120"/>
              <a:ext cx="139" cy="229"/>
            </a:xfrm>
            <a:custGeom>
              <a:avLst/>
              <a:gdLst>
                <a:gd name="T0" fmla="*/ 33 w 85"/>
                <a:gd name="T1" fmla="*/ 0 h 140"/>
                <a:gd name="T2" fmla="*/ 85 w 85"/>
                <a:gd name="T3" fmla="*/ 68 h 140"/>
                <a:gd name="T4" fmla="*/ 69 w 85"/>
                <a:gd name="T5" fmla="*/ 93 h 140"/>
                <a:gd name="T6" fmla="*/ 34 w 85"/>
                <a:gd name="T7" fmla="*/ 44 h 140"/>
                <a:gd name="T8" fmla="*/ 66 w 85"/>
                <a:gd name="T9" fmla="*/ 108 h 140"/>
                <a:gd name="T10" fmla="*/ 75 w 85"/>
                <a:gd name="T11" fmla="*/ 140 h 140"/>
                <a:gd name="T12" fmla="*/ 33 w 85"/>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85" h="140">
                  <a:moveTo>
                    <a:pt x="33" y="0"/>
                  </a:moveTo>
                  <a:cubicBezTo>
                    <a:pt x="57" y="53"/>
                    <a:pt x="77" y="39"/>
                    <a:pt x="85" y="68"/>
                  </a:cubicBezTo>
                  <a:cubicBezTo>
                    <a:pt x="78" y="75"/>
                    <a:pt x="72" y="84"/>
                    <a:pt x="69" y="93"/>
                  </a:cubicBezTo>
                  <a:cubicBezTo>
                    <a:pt x="43" y="73"/>
                    <a:pt x="34" y="42"/>
                    <a:pt x="34" y="44"/>
                  </a:cubicBezTo>
                  <a:cubicBezTo>
                    <a:pt x="33" y="47"/>
                    <a:pt x="39" y="86"/>
                    <a:pt x="66" y="108"/>
                  </a:cubicBezTo>
                  <a:cubicBezTo>
                    <a:pt x="66" y="119"/>
                    <a:pt x="70" y="130"/>
                    <a:pt x="75" y="140"/>
                  </a:cubicBezTo>
                  <a:cubicBezTo>
                    <a:pt x="14" y="114"/>
                    <a:pt x="0" y="42"/>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6" name="Freeform 25"/>
            <p:cNvSpPr/>
            <p:nvPr/>
          </p:nvSpPr>
          <p:spPr bwMode="auto">
            <a:xfrm>
              <a:off x="975" y="1333"/>
              <a:ext cx="56" cy="103"/>
            </a:xfrm>
            <a:custGeom>
              <a:avLst/>
              <a:gdLst>
                <a:gd name="T0" fmla="*/ 34 w 34"/>
                <a:gd name="T1" fmla="*/ 0 h 63"/>
                <a:gd name="T2" fmla="*/ 9 w 34"/>
                <a:gd name="T3" fmla="*/ 38 h 63"/>
                <a:gd name="T4" fmla="*/ 6 w 34"/>
                <a:gd name="T5" fmla="*/ 14 h 63"/>
                <a:gd name="T6" fmla="*/ 0 w 34"/>
                <a:gd name="T7" fmla="*/ 62 h 63"/>
                <a:gd name="T8" fmla="*/ 3 w 34"/>
                <a:gd name="T9" fmla="*/ 61 h 63"/>
                <a:gd name="T10" fmla="*/ 34 w 34"/>
                <a:gd name="T11" fmla="*/ 0 h 63"/>
              </a:gdLst>
              <a:ahLst/>
              <a:cxnLst>
                <a:cxn ang="0">
                  <a:pos x="T0" y="T1"/>
                </a:cxn>
                <a:cxn ang="0">
                  <a:pos x="T2" y="T3"/>
                </a:cxn>
                <a:cxn ang="0">
                  <a:pos x="T4" y="T5"/>
                </a:cxn>
                <a:cxn ang="0">
                  <a:pos x="T6" y="T7"/>
                </a:cxn>
                <a:cxn ang="0">
                  <a:pos x="T8" y="T9"/>
                </a:cxn>
                <a:cxn ang="0">
                  <a:pos x="T10" y="T11"/>
                </a:cxn>
              </a:cxnLst>
              <a:rect l="0" t="0" r="r" b="b"/>
              <a:pathLst>
                <a:path w="34" h="63">
                  <a:moveTo>
                    <a:pt x="34" y="0"/>
                  </a:moveTo>
                  <a:cubicBezTo>
                    <a:pt x="26" y="13"/>
                    <a:pt x="18" y="26"/>
                    <a:pt x="9" y="38"/>
                  </a:cubicBezTo>
                  <a:cubicBezTo>
                    <a:pt x="9" y="32"/>
                    <a:pt x="11" y="22"/>
                    <a:pt x="6" y="14"/>
                  </a:cubicBezTo>
                  <a:cubicBezTo>
                    <a:pt x="8" y="30"/>
                    <a:pt x="2" y="46"/>
                    <a:pt x="0" y="62"/>
                  </a:cubicBezTo>
                  <a:cubicBezTo>
                    <a:pt x="0" y="63"/>
                    <a:pt x="2" y="63"/>
                    <a:pt x="3" y="61"/>
                  </a:cubicBezTo>
                  <a:cubicBezTo>
                    <a:pt x="13" y="43"/>
                    <a:pt x="25" y="19"/>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7" name="Freeform 26"/>
            <p:cNvSpPr/>
            <p:nvPr/>
          </p:nvSpPr>
          <p:spPr bwMode="auto">
            <a:xfrm>
              <a:off x="931" y="893"/>
              <a:ext cx="179" cy="253"/>
            </a:xfrm>
            <a:custGeom>
              <a:avLst/>
              <a:gdLst>
                <a:gd name="T0" fmla="*/ 73 w 109"/>
                <a:gd name="T1" fmla="*/ 63 h 155"/>
                <a:gd name="T2" fmla="*/ 59 w 109"/>
                <a:gd name="T3" fmla="*/ 154 h 155"/>
                <a:gd name="T4" fmla="*/ 65 w 109"/>
                <a:gd name="T5" fmla="*/ 0 h 155"/>
                <a:gd name="T6" fmla="*/ 44 w 109"/>
                <a:gd name="T7" fmla="*/ 146 h 155"/>
                <a:gd name="T8" fmla="*/ 47 w 109"/>
                <a:gd name="T9" fmla="*/ 149 h 155"/>
                <a:gd name="T10" fmla="*/ 73 w 109"/>
                <a:gd name="T11" fmla="*/ 63 h 155"/>
              </a:gdLst>
              <a:ahLst/>
              <a:cxnLst>
                <a:cxn ang="0">
                  <a:pos x="T0" y="T1"/>
                </a:cxn>
                <a:cxn ang="0">
                  <a:pos x="T2" y="T3"/>
                </a:cxn>
                <a:cxn ang="0">
                  <a:pos x="T4" y="T5"/>
                </a:cxn>
                <a:cxn ang="0">
                  <a:pos x="T6" y="T7"/>
                </a:cxn>
                <a:cxn ang="0">
                  <a:pos x="T8" y="T9"/>
                </a:cxn>
                <a:cxn ang="0">
                  <a:pos x="T10" y="T11"/>
                </a:cxn>
              </a:cxnLst>
              <a:rect l="0" t="0" r="r" b="b"/>
              <a:pathLst>
                <a:path w="109" h="155">
                  <a:moveTo>
                    <a:pt x="73" y="63"/>
                  </a:moveTo>
                  <a:cubicBezTo>
                    <a:pt x="81" y="102"/>
                    <a:pt x="58" y="155"/>
                    <a:pt x="59" y="154"/>
                  </a:cubicBezTo>
                  <a:cubicBezTo>
                    <a:pt x="103" y="104"/>
                    <a:pt x="109" y="34"/>
                    <a:pt x="65" y="0"/>
                  </a:cubicBezTo>
                  <a:cubicBezTo>
                    <a:pt x="51" y="75"/>
                    <a:pt x="0" y="91"/>
                    <a:pt x="44" y="146"/>
                  </a:cubicBezTo>
                  <a:cubicBezTo>
                    <a:pt x="45" y="147"/>
                    <a:pt x="46" y="148"/>
                    <a:pt x="47" y="149"/>
                  </a:cubicBezTo>
                  <a:cubicBezTo>
                    <a:pt x="49" y="152"/>
                    <a:pt x="67" y="108"/>
                    <a:pt x="73"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8" name="Freeform 27"/>
            <p:cNvSpPr/>
            <p:nvPr/>
          </p:nvSpPr>
          <p:spPr bwMode="auto">
            <a:xfrm>
              <a:off x="841" y="921"/>
              <a:ext cx="148" cy="206"/>
            </a:xfrm>
            <a:custGeom>
              <a:avLst/>
              <a:gdLst>
                <a:gd name="T0" fmla="*/ 23 w 90"/>
                <a:gd name="T1" fmla="*/ 0 h 126"/>
                <a:gd name="T2" fmla="*/ 86 w 90"/>
                <a:gd name="T3" fmla="*/ 55 h 126"/>
                <a:gd name="T4" fmla="*/ 75 w 90"/>
                <a:gd name="T5" fmla="*/ 82 h 126"/>
                <a:gd name="T6" fmla="*/ 32 w 90"/>
                <a:gd name="T7" fmla="*/ 42 h 126"/>
                <a:gd name="T8" fmla="*/ 75 w 90"/>
                <a:gd name="T9" fmla="*/ 97 h 126"/>
                <a:gd name="T10" fmla="*/ 90 w 90"/>
                <a:gd name="T11" fmla="*/ 126 h 126"/>
                <a:gd name="T12" fmla="*/ 23 w 90"/>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90" h="126">
                  <a:moveTo>
                    <a:pt x="23" y="0"/>
                  </a:moveTo>
                  <a:cubicBezTo>
                    <a:pt x="56" y="46"/>
                    <a:pt x="73" y="29"/>
                    <a:pt x="86" y="55"/>
                  </a:cubicBezTo>
                  <a:cubicBezTo>
                    <a:pt x="80" y="64"/>
                    <a:pt x="76" y="73"/>
                    <a:pt x="75" y="82"/>
                  </a:cubicBezTo>
                  <a:cubicBezTo>
                    <a:pt x="47" y="68"/>
                    <a:pt x="32" y="40"/>
                    <a:pt x="32" y="42"/>
                  </a:cubicBezTo>
                  <a:cubicBezTo>
                    <a:pt x="32" y="44"/>
                    <a:pt x="45" y="81"/>
                    <a:pt x="75" y="97"/>
                  </a:cubicBezTo>
                  <a:cubicBezTo>
                    <a:pt x="77" y="108"/>
                    <a:pt x="83" y="117"/>
                    <a:pt x="90" y="126"/>
                  </a:cubicBezTo>
                  <a:cubicBezTo>
                    <a:pt x="26" y="113"/>
                    <a:pt x="0" y="4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9" name="Freeform 28"/>
            <p:cNvSpPr/>
            <p:nvPr/>
          </p:nvSpPr>
          <p:spPr bwMode="auto">
            <a:xfrm>
              <a:off x="995" y="1102"/>
              <a:ext cx="41" cy="108"/>
            </a:xfrm>
            <a:custGeom>
              <a:avLst/>
              <a:gdLst>
                <a:gd name="T0" fmla="*/ 25 w 25"/>
                <a:gd name="T1" fmla="*/ 0 h 66"/>
                <a:gd name="T2" fmla="*/ 7 w 25"/>
                <a:gd name="T3" fmla="*/ 40 h 66"/>
                <a:gd name="T4" fmla="*/ 0 w 25"/>
                <a:gd name="T5" fmla="*/ 18 h 66"/>
                <a:gd name="T6" fmla="*/ 3 w 25"/>
                <a:gd name="T7" fmla="*/ 65 h 66"/>
                <a:gd name="T8" fmla="*/ 5 w 25"/>
                <a:gd name="T9" fmla="*/ 64 h 66"/>
                <a:gd name="T10" fmla="*/ 25 w 25"/>
                <a:gd name="T11" fmla="*/ 0 h 66"/>
              </a:gdLst>
              <a:ahLst/>
              <a:cxnLst>
                <a:cxn ang="0">
                  <a:pos x="T0" y="T1"/>
                </a:cxn>
                <a:cxn ang="0">
                  <a:pos x="T2" y="T3"/>
                </a:cxn>
                <a:cxn ang="0">
                  <a:pos x="T4" y="T5"/>
                </a:cxn>
                <a:cxn ang="0">
                  <a:pos x="T6" y="T7"/>
                </a:cxn>
                <a:cxn ang="0">
                  <a:pos x="T8" y="T9"/>
                </a:cxn>
                <a:cxn ang="0">
                  <a:pos x="T10" y="T11"/>
                </a:cxn>
              </a:cxnLst>
              <a:rect l="0" t="0" r="r" b="b"/>
              <a:pathLst>
                <a:path w="25" h="66">
                  <a:moveTo>
                    <a:pt x="25" y="0"/>
                  </a:moveTo>
                  <a:cubicBezTo>
                    <a:pt x="19" y="13"/>
                    <a:pt x="13" y="28"/>
                    <a:pt x="7" y="40"/>
                  </a:cubicBezTo>
                  <a:cubicBezTo>
                    <a:pt x="6" y="34"/>
                    <a:pt x="6" y="25"/>
                    <a:pt x="0" y="18"/>
                  </a:cubicBezTo>
                  <a:cubicBezTo>
                    <a:pt x="4" y="33"/>
                    <a:pt x="2" y="49"/>
                    <a:pt x="3" y="65"/>
                  </a:cubicBezTo>
                  <a:cubicBezTo>
                    <a:pt x="3" y="66"/>
                    <a:pt x="5" y="66"/>
                    <a:pt x="5" y="64"/>
                  </a:cubicBezTo>
                  <a:cubicBezTo>
                    <a:pt x="12" y="44"/>
                    <a:pt x="19" y="19"/>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0" name="Freeform 29"/>
            <p:cNvSpPr/>
            <p:nvPr/>
          </p:nvSpPr>
          <p:spPr bwMode="auto">
            <a:xfrm>
              <a:off x="877" y="667"/>
              <a:ext cx="164" cy="244"/>
            </a:xfrm>
            <a:custGeom>
              <a:avLst/>
              <a:gdLst>
                <a:gd name="T0" fmla="*/ 64 w 100"/>
                <a:gd name="T1" fmla="*/ 58 h 149"/>
                <a:gd name="T2" fmla="*/ 68 w 100"/>
                <a:gd name="T3" fmla="*/ 147 h 149"/>
                <a:gd name="T4" fmla="*/ 45 w 100"/>
                <a:gd name="T5" fmla="*/ 0 h 149"/>
                <a:gd name="T6" fmla="*/ 51 w 100"/>
                <a:gd name="T7" fmla="*/ 143 h 149"/>
                <a:gd name="T8" fmla="*/ 55 w 100"/>
                <a:gd name="T9" fmla="*/ 146 h 149"/>
                <a:gd name="T10" fmla="*/ 64 w 100"/>
                <a:gd name="T11" fmla="*/ 58 h 149"/>
              </a:gdLst>
              <a:ahLst/>
              <a:cxnLst>
                <a:cxn ang="0">
                  <a:pos x="T0" y="T1"/>
                </a:cxn>
                <a:cxn ang="0">
                  <a:pos x="T2" y="T3"/>
                </a:cxn>
                <a:cxn ang="0">
                  <a:pos x="T4" y="T5"/>
                </a:cxn>
                <a:cxn ang="0">
                  <a:pos x="T6" y="T7"/>
                </a:cxn>
                <a:cxn ang="0">
                  <a:pos x="T8" y="T9"/>
                </a:cxn>
                <a:cxn ang="0">
                  <a:pos x="T10" y="T11"/>
                </a:cxn>
              </a:cxnLst>
              <a:rect l="0" t="0" r="r" b="b"/>
              <a:pathLst>
                <a:path w="100" h="149">
                  <a:moveTo>
                    <a:pt x="64" y="58"/>
                  </a:moveTo>
                  <a:cubicBezTo>
                    <a:pt x="79" y="94"/>
                    <a:pt x="67" y="149"/>
                    <a:pt x="68" y="147"/>
                  </a:cubicBezTo>
                  <a:cubicBezTo>
                    <a:pt x="100" y="92"/>
                    <a:pt x="94" y="23"/>
                    <a:pt x="45" y="0"/>
                  </a:cubicBezTo>
                  <a:cubicBezTo>
                    <a:pt x="46" y="74"/>
                    <a:pt x="0" y="98"/>
                    <a:pt x="51" y="143"/>
                  </a:cubicBezTo>
                  <a:cubicBezTo>
                    <a:pt x="52" y="144"/>
                    <a:pt x="54" y="145"/>
                    <a:pt x="55" y="146"/>
                  </a:cubicBezTo>
                  <a:cubicBezTo>
                    <a:pt x="58" y="148"/>
                    <a:pt x="66" y="102"/>
                    <a:pt x="6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1" name="Freeform 30"/>
            <p:cNvSpPr/>
            <p:nvPr/>
          </p:nvSpPr>
          <p:spPr bwMode="auto">
            <a:xfrm>
              <a:off x="782" y="721"/>
              <a:ext cx="164" cy="178"/>
            </a:xfrm>
            <a:custGeom>
              <a:avLst/>
              <a:gdLst>
                <a:gd name="T0" fmla="*/ 13 w 100"/>
                <a:gd name="T1" fmla="*/ 0 h 109"/>
                <a:gd name="T2" fmla="*/ 83 w 100"/>
                <a:gd name="T3" fmla="*/ 42 h 109"/>
                <a:gd name="T4" fmla="*/ 78 w 100"/>
                <a:gd name="T5" fmla="*/ 69 h 109"/>
                <a:gd name="T6" fmla="*/ 30 w 100"/>
                <a:gd name="T7" fmla="*/ 39 h 109"/>
                <a:gd name="T8" fmla="*/ 81 w 100"/>
                <a:gd name="T9" fmla="*/ 84 h 109"/>
                <a:gd name="T10" fmla="*/ 100 w 100"/>
                <a:gd name="T11" fmla="*/ 109 h 109"/>
                <a:gd name="T12" fmla="*/ 13 w 100"/>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0" h="109">
                  <a:moveTo>
                    <a:pt x="13" y="0"/>
                  </a:moveTo>
                  <a:cubicBezTo>
                    <a:pt x="54" y="38"/>
                    <a:pt x="66" y="19"/>
                    <a:pt x="83" y="42"/>
                  </a:cubicBezTo>
                  <a:cubicBezTo>
                    <a:pt x="80" y="51"/>
                    <a:pt x="77" y="60"/>
                    <a:pt x="78" y="69"/>
                  </a:cubicBezTo>
                  <a:cubicBezTo>
                    <a:pt x="48" y="61"/>
                    <a:pt x="30" y="37"/>
                    <a:pt x="30" y="39"/>
                  </a:cubicBezTo>
                  <a:cubicBezTo>
                    <a:pt x="30" y="41"/>
                    <a:pt x="49" y="73"/>
                    <a:pt x="81" y="84"/>
                  </a:cubicBezTo>
                  <a:cubicBezTo>
                    <a:pt x="85" y="94"/>
                    <a:pt x="92" y="102"/>
                    <a:pt x="100" y="109"/>
                  </a:cubicBezTo>
                  <a:cubicBezTo>
                    <a:pt x="37" y="108"/>
                    <a:pt x="0" y="49"/>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2" name="Freeform 31"/>
            <p:cNvSpPr/>
            <p:nvPr/>
          </p:nvSpPr>
          <p:spPr bwMode="auto">
            <a:xfrm>
              <a:off x="954" y="867"/>
              <a:ext cx="33" cy="109"/>
            </a:xfrm>
            <a:custGeom>
              <a:avLst/>
              <a:gdLst>
                <a:gd name="T0" fmla="*/ 20 w 20"/>
                <a:gd name="T1" fmla="*/ 0 h 67"/>
                <a:gd name="T2" fmla="*/ 11 w 20"/>
                <a:gd name="T3" fmla="*/ 42 h 67"/>
                <a:gd name="T4" fmla="*/ 0 w 20"/>
                <a:gd name="T5" fmla="*/ 22 h 67"/>
                <a:gd name="T6" fmla="*/ 11 w 20"/>
                <a:gd name="T7" fmla="*/ 66 h 67"/>
                <a:gd name="T8" fmla="*/ 13 w 20"/>
                <a:gd name="T9" fmla="*/ 65 h 67"/>
                <a:gd name="T10" fmla="*/ 20 w 20"/>
                <a:gd name="T11" fmla="*/ 0 h 67"/>
              </a:gdLst>
              <a:ahLst/>
              <a:cxnLst>
                <a:cxn ang="0">
                  <a:pos x="T0" y="T1"/>
                </a:cxn>
                <a:cxn ang="0">
                  <a:pos x="T2" y="T3"/>
                </a:cxn>
                <a:cxn ang="0">
                  <a:pos x="T4" y="T5"/>
                </a:cxn>
                <a:cxn ang="0">
                  <a:pos x="T6" y="T7"/>
                </a:cxn>
                <a:cxn ang="0">
                  <a:pos x="T8" y="T9"/>
                </a:cxn>
                <a:cxn ang="0">
                  <a:pos x="T10" y="T11"/>
                </a:cxn>
              </a:cxnLst>
              <a:rect l="0" t="0" r="r" b="b"/>
              <a:pathLst>
                <a:path w="20" h="67">
                  <a:moveTo>
                    <a:pt x="20" y="0"/>
                  </a:moveTo>
                  <a:cubicBezTo>
                    <a:pt x="17" y="14"/>
                    <a:pt x="14" y="29"/>
                    <a:pt x="11" y="42"/>
                  </a:cubicBezTo>
                  <a:cubicBezTo>
                    <a:pt x="9" y="36"/>
                    <a:pt x="7" y="28"/>
                    <a:pt x="0" y="22"/>
                  </a:cubicBezTo>
                  <a:cubicBezTo>
                    <a:pt x="7" y="36"/>
                    <a:pt x="8" y="52"/>
                    <a:pt x="11" y="66"/>
                  </a:cubicBezTo>
                  <a:cubicBezTo>
                    <a:pt x="12" y="67"/>
                    <a:pt x="13" y="66"/>
                    <a:pt x="13" y="65"/>
                  </a:cubicBezTo>
                  <a:cubicBezTo>
                    <a:pt x="16" y="45"/>
                    <a:pt x="19" y="19"/>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3" name="Freeform 32"/>
            <p:cNvSpPr/>
            <p:nvPr/>
          </p:nvSpPr>
          <p:spPr bwMode="auto">
            <a:xfrm>
              <a:off x="795" y="467"/>
              <a:ext cx="156" cy="229"/>
            </a:xfrm>
            <a:custGeom>
              <a:avLst/>
              <a:gdLst>
                <a:gd name="T0" fmla="*/ 54 w 95"/>
                <a:gd name="T1" fmla="*/ 53 h 140"/>
                <a:gd name="T2" fmla="*/ 74 w 95"/>
                <a:gd name="T3" fmla="*/ 137 h 140"/>
                <a:gd name="T4" fmla="*/ 25 w 95"/>
                <a:gd name="T5" fmla="*/ 0 h 140"/>
                <a:gd name="T6" fmla="*/ 57 w 95"/>
                <a:gd name="T7" fmla="*/ 136 h 140"/>
                <a:gd name="T8" fmla="*/ 61 w 95"/>
                <a:gd name="T9" fmla="*/ 138 h 140"/>
                <a:gd name="T10" fmla="*/ 54 w 95"/>
                <a:gd name="T11" fmla="*/ 53 h 140"/>
              </a:gdLst>
              <a:ahLst/>
              <a:cxnLst>
                <a:cxn ang="0">
                  <a:pos x="T0" y="T1"/>
                </a:cxn>
                <a:cxn ang="0">
                  <a:pos x="T2" y="T3"/>
                </a:cxn>
                <a:cxn ang="0">
                  <a:pos x="T4" y="T5"/>
                </a:cxn>
                <a:cxn ang="0">
                  <a:pos x="T6" y="T7"/>
                </a:cxn>
                <a:cxn ang="0">
                  <a:pos x="T8" y="T9"/>
                </a:cxn>
                <a:cxn ang="0">
                  <a:pos x="T10" y="T11"/>
                </a:cxn>
              </a:cxnLst>
              <a:rect l="0" t="0" r="r" b="b"/>
              <a:pathLst>
                <a:path w="95" h="140">
                  <a:moveTo>
                    <a:pt x="54" y="53"/>
                  </a:moveTo>
                  <a:cubicBezTo>
                    <a:pt x="75" y="84"/>
                    <a:pt x="73" y="139"/>
                    <a:pt x="74" y="137"/>
                  </a:cubicBezTo>
                  <a:cubicBezTo>
                    <a:pt x="95" y="78"/>
                    <a:pt x="76" y="14"/>
                    <a:pt x="25" y="0"/>
                  </a:cubicBezTo>
                  <a:cubicBezTo>
                    <a:pt x="39" y="71"/>
                    <a:pt x="0" y="103"/>
                    <a:pt x="57" y="136"/>
                  </a:cubicBezTo>
                  <a:cubicBezTo>
                    <a:pt x="59" y="137"/>
                    <a:pt x="60" y="137"/>
                    <a:pt x="61" y="138"/>
                  </a:cubicBezTo>
                  <a:cubicBezTo>
                    <a:pt x="65" y="140"/>
                    <a:pt x="64" y="94"/>
                    <a:pt x="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4" name="Freeform 33"/>
            <p:cNvSpPr/>
            <p:nvPr/>
          </p:nvSpPr>
          <p:spPr bwMode="auto">
            <a:xfrm>
              <a:off x="698" y="548"/>
              <a:ext cx="177" cy="160"/>
            </a:xfrm>
            <a:custGeom>
              <a:avLst/>
              <a:gdLst>
                <a:gd name="T0" fmla="*/ 4 w 108"/>
                <a:gd name="T1" fmla="*/ 0 h 98"/>
                <a:gd name="T2" fmla="*/ 79 w 108"/>
                <a:gd name="T3" fmla="*/ 27 h 98"/>
                <a:gd name="T4" fmla="*/ 79 w 108"/>
                <a:gd name="T5" fmla="*/ 54 h 98"/>
                <a:gd name="T6" fmla="*/ 27 w 108"/>
                <a:gd name="T7" fmla="*/ 34 h 98"/>
                <a:gd name="T8" fmla="*/ 84 w 108"/>
                <a:gd name="T9" fmla="*/ 67 h 98"/>
                <a:gd name="T10" fmla="*/ 108 w 108"/>
                <a:gd name="T11" fmla="*/ 88 h 98"/>
                <a:gd name="T12" fmla="*/ 4 w 10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108" h="98">
                  <a:moveTo>
                    <a:pt x="4" y="0"/>
                  </a:moveTo>
                  <a:cubicBezTo>
                    <a:pt x="50" y="28"/>
                    <a:pt x="58" y="8"/>
                    <a:pt x="79" y="27"/>
                  </a:cubicBezTo>
                  <a:cubicBezTo>
                    <a:pt x="77" y="36"/>
                    <a:pt x="77" y="45"/>
                    <a:pt x="79" y="54"/>
                  </a:cubicBezTo>
                  <a:cubicBezTo>
                    <a:pt x="49" y="51"/>
                    <a:pt x="27" y="32"/>
                    <a:pt x="27" y="34"/>
                  </a:cubicBezTo>
                  <a:cubicBezTo>
                    <a:pt x="28" y="36"/>
                    <a:pt x="52" y="63"/>
                    <a:pt x="84" y="67"/>
                  </a:cubicBezTo>
                  <a:cubicBezTo>
                    <a:pt x="90" y="76"/>
                    <a:pt x="98" y="82"/>
                    <a:pt x="108" y="88"/>
                  </a:cubicBezTo>
                  <a:cubicBezTo>
                    <a:pt x="47" y="98"/>
                    <a:pt x="0" y="49"/>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5" name="Freeform 34"/>
            <p:cNvSpPr/>
            <p:nvPr/>
          </p:nvSpPr>
          <p:spPr bwMode="auto">
            <a:xfrm>
              <a:off x="884" y="652"/>
              <a:ext cx="32" cy="108"/>
            </a:xfrm>
            <a:custGeom>
              <a:avLst/>
              <a:gdLst>
                <a:gd name="T0" fmla="*/ 15 w 20"/>
                <a:gd name="T1" fmla="*/ 0 h 66"/>
                <a:gd name="T2" fmla="*/ 13 w 20"/>
                <a:gd name="T3" fmla="*/ 42 h 66"/>
                <a:gd name="T4" fmla="*/ 0 w 20"/>
                <a:gd name="T5" fmla="*/ 25 h 66"/>
                <a:gd name="T6" fmla="*/ 18 w 20"/>
                <a:gd name="T7" fmla="*/ 65 h 66"/>
                <a:gd name="T8" fmla="*/ 20 w 20"/>
                <a:gd name="T9" fmla="*/ 63 h 66"/>
                <a:gd name="T10" fmla="*/ 15 w 20"/>
                <a:gd name="T11" fmla="*/ 0 h 66"/>
              </a:gdLst>
              <a:ahLst/>
              <a:cxnLst>
                <a:cxn ang="0">
                  <a:pos x="T0" y="T1"/>
                </a:cxn>
                <a:cxn ang="0">
                  <a:pos x="T2" y="T3"/>
                </a:cxn>
                <a:cxn ang="0">
                  <a:pos x="T4" y="T5"/>
                </a:cxn>
                <a:cxn ang="0">
                  <a:pos x="T6" y="T7"/>
                </a:cxn>
                <a:cxn ang="0">
                  <a:pos x="T8" y="T9"/>
                </a:cxn>
                <a:cxn ang="0">
                  <a:pos x="T10" y="T11"/>
                </a:cxn>
              </a:cxnLst>
              <a:rect l="0" t="0" r="r" b="b"/>
              <a:pathLst>
                <a:path w="20" h="66">
                  <a:moveTo>
                    <a:pt x="15" y="0"/>
                  </a:moveTo>
                  <a:cubicBezTo>
                    <a:pt x="14" y="14"/>
                    <a:pt x="14" y="29"/>
                    <a:pt x="13" y="42"/>
                  </a:cubicBezTo>
                  <a:cubicBezTo>
                    <a:pt x="11" y="37"/>
                    <a:pt x="7" y="29"/>
                    <a:pt x="0" y="25"/>
                  </a:cubicBezTo>
                  <a:cubicBezTo>
                    <a:pt x="9" y="37"/>
                    <a:pt x="12" y="52"/>
                    <a:pt x="18" y="65"/>
                  </a:cubicBezTo>
                  <a:cubicBezTo>
                    <a:pt x="19" y="66"/>
                    <a:pt x="20" y="65"/>
                    <a:pt x="20" y="63"/>
                  </a:cubicBezTo>
                  <a:cubicBezTo>
                    <a:pt x="19" y="44"/>
                    <a:pt x="17" y="19"/>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6" name="Freeform 35"/>
            <p:cNvSpPr/>
            <p:nvPr/>
          </p:nvSpPr>
          <p:spPr bwMode="auto">
            <a:xfrm>
              <a:off x="680" y="307"/>
              <a:ext cx="141" cy="206"/>
            </a:xfrm>
            <a:custGeom>
              <a:avLst/>
              <a:gdLst>
                <a:gd name="T0" fmla="*/ 43 w 86"/>
                <a:gd name="T1" fmla="*/ 45 h 126"/>
                <a:gd name="T2" fmla="*/ 77 w 86"/>
                <a:gd name="T3" fmla="*/ 122 h 126"/>
                <a:gd name="T4" fmla="*/ 5 w 86"/>
                <a:gd name="T5" fmla="*/ 0 h 126"/>
                <a:gd name="T6" fmla="*/ 61 w 86"/>
                <a:gd name="T7" fmla="*/ 123 h 126"/>
                <a:gd name="T8" fmla="*/ 65 w 86"/>
                <a:gd name="T9" fmla="*/ 125 h 126"/>
                <a:gd name="T10" fmla="*/ 43 w 86"/>
                <a:gd name="T11" fmla="*/ 45 h 126"/>
              </a:gdLst>
              <a:ahLst/>
              <a:cxnLst>
                <a:cxn ang="0">
                  <a:pos x="T0" y="T1"/>
                </a:cxn>
                <a:cxn ang="0">
                  <a:pos x="T2" y="T3"/>
                </a:cxn>
                <a:cxn ang="0">
                  <a:pos x="T4" y="T5"/>
                </a:cxn>
                <a:cxn ang="0">
                  <a:pos x="T6" y="T7"/>
                </a:cxn>
                <a:cxn ang="0">
                  <a:pos x="T8" y="T9"/>
                </a:cxn>
                <a:cxn ang="0">
                  <a:pos x="T10" y="T11"/>
                </a:cxn>
              </a:cxnLst>
              <a:rect l="0" t="0" r="r" b="b"/>
              <a:pathLst>
                <a:path w="86" h="126">
                  <a:moveTo>
                    <a:pt x="43" y="45"/>
                  </a:moveTo>
                  <a:cubicBezTo>
                    <a:pt x="69" y="71"/>
                    <a:pt x="77" y="124"/>
                    <a:pt x="77" y="122"/>
                  </a:cubicBezTo>
                  <a:cubicBezTo>
                    <a:pt x="86" y="62"/>
                    <a:pt x="56" y="4"/>
                    <a:pt x="5" y="0"/>
                  </a:cubicBezTo>
                  <a:cubicBezTo>
                    <a:pt x="32" y="65"/>
                    <a:pt x="0" y="103"/>
                    <a:pt x="61" y="123"/>
                  </a:cubicBezTo>
                  <a:cubicBezTo>
                    <a:pt x="62" y="124"/>
                    <a:pt x="64" y="124"/>
                    <a:pt x="65" y="125"/>
                  </a:cubicBezTo>
                  <a:cubicBezTo>
                    <a:pt x="69" y="126"/>
                    <a:pt x="60" y="83"/>
                    <a:pt x="4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7" name="Freeform 36"/>
            <p:cNvSpPr/>
            <p:nvPr/>
          </p:nvSpPr>
          <p:spPr bwMode="auto">
            <a:xfrm>
              <a:off x="579" y="404"/>
              <a:ext cx="188" cy="144"/>
            </a:xfrm>
            <a:custGeom>
              <a:avLst/>
              <a:gdLst>
                <a:gd name="T0" fmla="*/ 0 w 115"/>
                <a:gd name="T1" fmla="*/ 2 h 88"/>
                <a:gd name="T2" fmla="*/ 76 w 115"/>
                <a:gd name="T3" fmla="*/ 14 h 88"/>
                <a:gd name="T4" fmla="*/ 81 w 115"/>
                <a:gd name="T5" fmla="*/ 40 h 88"/>
                <a:gd name="T6" fmla="*/ 28 w 115"/>
                <a:gd name="T7" fmla="*/ 30 h 88"/>
                <a:gd name="T8" fmla="*/ 89 w 115"/>
                <a:gd name="T9" fmla="*/ 52 h 88"/>
                <a:gd name="T10" fmla="*/ 115 w 115"/>
                <a:gd name="T11" fmla="*/ 67 h 88"/>
                <a:gd name="T12" fmla="*/ 0 w 115"/>
                <a:gd name="T13" fmla="*/ 2 h 88"/>
              </a:gdLst>
              <a:ahLst/>
              <a:cxnLst>
                <a:cxn ang="0">
                  <a:pos x="T0" y="T1"/>
                </a:cxn>
                <a:cxn ang="0">
                  <a:pos x="T2" y="T3"/>
                </a:cxn>
                <a:cxn ang="0">
                  <a:pos x="T4" y="T5"/>
                </a:cxn>
                <a:cxn ang="0">
                  <a:pos x="T6" y="T7"/>
                </a:cxn>
                <a:cxn ang="0">
                  <a:pos x="T8" y="T9"/>
                </a:cxn>
                <a:cxn ang="0">
                  <a:pos x="T10" y="T11"/>
                </a:cxn>
                <a:cxn ang="0">
                  <a:pos x="T12" y="T13"/>
                </a:cxn>
              </a:cxnLst>
              <a:rect l="0" t="0" r="r" b="b"/>
              <a:pathLst>
                <a:path w="115" h="88">
                  <a:moveTo>
                    <a:pt x="0" y="2"/>
                  </a:moveTo>
                  <a:cubicBezTo>
                    <a:pt x="49" y="21"/>
                    <a:pt x="53" y="0"/>
                    <a:pt x="76" y="14"/>
                  </a:cubicBezTo>
                  <a:cubicBezTo>
                    <a:pt x="76" y="23"/>
                    <a:pt x="77" y="32"/>
                    <a:pt x="81" y="40"/>
                  </a:cubicBezTo>
                  <a:cubicBezTo>
                    <a:pt x="52" y="43"/>
                    <a:pt x="27" y="28"/>
                    <a:pt x="28" y="30"/>
                  </a:cubicBezTo>
                  <a:cubicBezTo>
                    <a:pt x="29" y="32"/>
                    <a:pt x="57" y="54"/>
                    <a:pt x="89" y="52"/>
                  </a:cubicBezTo>
                  <a:cubicBezTo>
                    <a:pt x="95" y="59"/>
                    <a:pt x="105" y="64"/>
                    <a:pt x="115" y="67"/>
                  </a:cubicBezTo>
                  <a:cubicBezTo>
                    <a:pt x="58" y="88"/>
                    <a:pt x="5" y="49"/>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8" name="Freeform 37"/>
            <p:cNvSpPr/>
            <p:nvPr/>
          </p:nvSpPr>
          <p:spPr bwMode="auto">
            <a:xfrm>
              <a:off x="775" y="471"/>
              <a:ext cx="43" cy="101"/>
            </a:xfrm>
            <a:custGeom>
              <a:avLst/>
              <a:gdLst>
                <a:gd name="T0" fmla="*/ 9 w 26"/>
                <a:gd name="T1" fmla="*/ 0 h 62"/>
                <a:gd name="T2" fmla="*/ 16 w 26"/>
                <a:gd name="T3" fmla="*/ 40 h 62"/>
                <a:gd name="T4" fmla="*/ 0 w 26"/>
                <a:gd name="T5" fmla="*/ 26 h 62"/>
                <a:gd name="T6" fmla="*/ 25 w 26"/>
                <a:gd name="T7" fmla="*/ 61 h 62"/>
                <a:gd name="T8" fmla="*/ 26 w 26"/>
                <a:gd name="T9" fmla="*/ 59 h 62"/>
                <a:gd name="T10" fmla="*/ 9 w 26"/>
                <a:gd name="T11" fmla="*/ 0 h 62"/>
              </a:gdLst>
              <a:ahLst/>
              <a:cxnLst>
                <a:cxn ang="0">
                  <a:pos x="T0" y="T1"/>
                </a:cxn>
                <a:cxn ang="0">
                  <a:pos x="T2" y="T3"/>
                </a:cxn>
                <a:cxn ang="0">
                  <a:pos x="T4" y="T5"/>
                </a:cxn>
                <a:cxn ang="0">
                  <a:pos x="T6" y="T7"/>
                </a:cxn>
                <a:cxn ang="0">
                  <a:pos x="T8" y="T9"/>
                </a:cxn>
                <a:cxn ang="0">
                  <a:pos x="T10" y="T11"/>
                </a:cxn>
              </a:cxnLst>
              <a:rect l="0" t="0" r="r" b="b"/>
              <a:pathLst>
                <a:path w="26" h="62">
                  <a:moveTo>
                    <a:pt x="9" y="0"/>
                  </a:moveTo>
                  <a:cubicBezTo>
                    <a:pt x="12" y="13"/>
                    <a:pt x="15" y="27"/>
                    <a:pt x="16" y="40"/>
                  </a:cubicBezTo>
                  <a:cubicBezTo>
                    <a:pt x="12" y="36"/>
                    <a:pt x="8" y="29"/>
                    <a:pt x="0" y="26"/>
                  </a:cubicBezTo>
                  <a:cubicBezTo>
                    <a:pt x="10" y="36"/>
                    <a:pt x="16" y="50"/>
                    <a:pt x="25" y="61"/>
                  </a:cubicBezTo>
                  <a:cubicBezTo>
                    <a:pt x="26" y="62"/>
                    <a:pt x="26" y="61"/>
                    <a:pt x="26" y="59"/>
                  </a:cubicBezTo>
                  <a:cubicBezTo>
                    <a:pt x="22" y="41"/>
                    <a:pt x="15" y="17"/>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9" name="Freeform 38"/>
            <p:cNvSpPr/>
            <p:nvPr/>
          </p:nvSpPr>
          <p:spPr bwMode="auto">
            <a:xfrm>
              <a:off x="513" y="165"/>
              <a:ext cx="149" cy="188"/>
            </a:xfrm>
            <a:custGeom>
              <a:avLst/>
              <a:gdLst>
                <a:gd name="T0" fmla="*/ 44 w 91"/>
                <a:gd name="T1" fmla="*/ 42 h 115"/>
                <a:gd name="T2" fmla="*/ 91 w 91"/>
                <a:gd name="T3" fmla="*/ 110 h 115"/>
                <a:gd name="T4" fmla="*/ 0 w 91"/>
                <a:gd name="T5" fmla="*/ 6 h 115"/>
                <a:gd name="T6" fmla="*/ 75 w 91"/>
                <a:gd name="T7" fmla="*/ 114 h 115"/>
                <a:gd name="T8" fmla="*/ 80 w 91"/>
                <a:gd name="T9" fmla="*/ 114 h 115"/>
                <a:gd name="T10" fmla="*/ 44 w 91"/>
                <a:gd name="T11" fmla="*/ 42 h 115"/>
              </a:gdLst>
              <a:ahLst/>
              <a:cxnLst>
                <a:cxn ang="0">
                  <a:pos x="T0" y="T1"/>
                </a:cxn>
                <a:cxn ang="0">
                  <a:pos x="T2" y="T3"/>
                </a:cxn>
                <a:cxn ang="0">
                  <a:pos x="T4" y="T5"/>
                </a:cxn>
                <a:cxn ang="0">
                  <a:pos x="T6" y="T7"/>
                </a:cxn>
                <a:cxn ang="0">
                  <a:pos x="T8" y="T9"/>
                </a:cxn>
                <a:cxn ang="0">
                  <a:pos x="T10" y="T11"/>
                </a:cxn>
              </a:cxnLst>
              <a:rect l="0" t="0" r="r" b="b"/>
              <a:pathLst>
                <a:path w="91" h="115">
                  <a:moveTo>
                    <a:pt x="44" y="42"/>
                  </a:moveTo>
                  <a:cubicBezTo>
                    <a:pt x="73" y="63"/>
                    <a:pt x="91" y="111"/>
                    <a:pt x="91" y="110"/>
                  </a:cubicBezTo>
                  <a:cubicBezTo>
                    <a:pt x="88" y="50"/>
                    <a:pt x="49" y="0"/>
                    <a:pt x="0" y="6"/>
                  </a:cubicBezTo>
                  <a:cubicBezTo>
                    <a:pt x="37" y="63"/>
                    <a:pt x="13" y="105"/>
                    <a:pt x="75" y="114"/>
                  </a:cubicBezTo>
                  <a:cubicBezTo>
                    <a:pt x="77" y="114"/>
                    <a:pt x="78" y="114"/>
                    <a:pt x="80" y="114"/>
                  </a:cubicBezTo>
                  <a:cubicBezTo>
                    <a:pt x="83" y="115"/>
                    <a:pt x="67" y="75"/>
                    <a:pt x="4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0" name="Freeform 39"/>
            <p:cNvSpPr/>
            <p:nvPr/>
          </p:nvSpPr>
          <p:spPr bwMode="auto">
            <a:xfrm>
              <a:off x="426" y="271"/>
              <a:ext cx="198" cy="136"/>
            </a:xfrm>
            <a:custGeom>
              <a:avLst/>
              <a:gdLst>
                <a:gd name="T0" fmla="*/ 0 w 121"/>
                <a:gd name="T1" fmla="*/ 11 h 83"/>
                <a:gd name="T2" fmla="*/ 75 w 121"/>
                <a:gd name="T3" fmla="*/ 9 h 83"/>
                <a:gd name="T4" fmla="*/ 84 w 121"/>
                <a:gd name="T5" fmla="*/ 33 h 83"/>
                <a:gd name="T6" fmla="*/ 32 w 121"/>
                <a:gd name="T7" fmla="*/ 33 h 83"/>
                <a:gd name="T8" fmla="*/ 94 w 121"/>
                <a:gd name="T9" fmla="*/ 43 h 83"/>
                <a:gd name="T10" fmla="*/ 121 w 121"/>
                <a:gd name="T11" fmla="*/ 53 h 83"/>
                <a:gd name="T12" fmla="*/ 0 w 121"/>
                <a:gd name="T13" fmla="*/ 11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0" y="11"/>
                  </a:moveTo>
                  <a:cubicBezTo>
                    <a:pt x="50" y="21"/>
                    <a:pt x="50" y="0"/>
                    <a:pt x="75" y="9"/>
                  </a:cubicBezTo>
                  <a:cubicBezTo>
                    <a:pt x="77" y="18"/>
                    <a:pt x="79" y="26"/>
                    <a:pt x="84" y="33"/>
                  </a:cubicBezTo>
                  <a:cubicBezTo>
                    <a:pt x="57" y="41"/>
                    <a:pt x="30" y="32"/>
                    <a:pt x="32" y="33"/>
                  </a:cubicBezTo>
                  <a:cubicBezTo>
                    <a:pt x="33" y="35"/>
                    <a:pt x="64" y="51"/>
                    <a:pt x="94" y="43"/>
                  </a:cubicBezTo>
                  <a:cubicBezTo>
                    <a:pt x="101" y="49"/>
                    <a:pt x="111" y="51"/>
                    <a:pt x="121" y="53"/>
                  </a:cubicBezTo>
                  <a:cubicBezTo>
                    <a:pt x="71" y="83"/>
                    <a:pt x="13" y="56"/>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1" name="Freeform 40"/>
            <p:cNvSpPr/>
            <p:nvPr/>
          </p:nvSpPr>
          <p:spPr bwMode="auto">
            <a:xfrm>
              <a:off x="633" y="312"/>
              <a:ext cx="52" cy="92"/>
            </a:xfrm>
            <a:custGeom>
              <a:avLst/>
              <a:gdLst>
                <a:gd name="T0" fmla="*/ 4 w 32"/>
                <a:gd name="T1" fmla="*/ 0 h 56"/>
                <a:gd name="T2" fmla="*/ 18 w 32"/>
                <a:gd name="T3" fmla="*/ 37 h 56"/>
                <a:gd name="T4" fmla="*/ 0 w 32"/>
                <a:gd name="T5" fmla="*/ 27 h 56"/>
                <a:gd name="T6" fmla="*/ 30 w 32"/>
                <a:gd name="T7" fmla="*/ 56 h 56"/>
                <a:gd name="T8" fmla="*/ 31 w 32"/>
                <a:gd name="T9" fmla="*/ 54 h 56"/>
                <a:gd name="T10" fmla="*/ 4 w 32"/>
                <a:gd name="T11" fmla="*/ 0 h 56"/>
              </a:gdLst>
              <a:ahLst/>
              <a:cxnLst>
                <a:cxn ang="0">
                  <a:pos x="T0" y="T1"/>
                </a:cxn>
                <a:cxn ang="0">
                  <a:pos x="T2" y="T3"/>
                </a:cxn>
                <a:cxn ang="0">
                  <a:pos x="T4" y="T5"/>
                </a:cxn>
                <a:cxn ang="0">
                  <a:pos x="T6" y="T7"/>
                </a:cxn>
                <a:cxn ang="0">
                  <a:pos x="T8" y="T9"/>
                </a:cxn>
                <a:cxn ang="0">
                  <a:pos x="T10" y="T11"/>
                </a:cxn>
              </a:cxnLst>
              <a:rect l="0" t="0" r="r" b="b"/>
              <a:pathLst>
                <a:path w="32" h="56">
                  <a:moveTo>
                    <a:pt x="4" y="0"/>
                  </a:moveTo>
                  <a:cubicBezTo>
                    <a:pt x="9" y="12"/>
                    <a:pt x="14" y="25"/>
                    <a:pt x="18" y="37"/>
                  </a:cubicBezTo>
                  <a:cubicBezTo>
                    <a:pt x="14" y="34"/>
                    <a:pt x="8" y="28"/>
                    <a:pt x="0" y="27"/>
                  </a:cubicBezTo>
                  <a:cubicBezTo>
                    <a:pt x="12" y="34"/>
                    <a:pt x="20" y="46"/>
                    <a:pt x="30" y="56"/>
                  </a:cubicBezTo>
                  <a:cubicBezTo>
                    <a:pt x="31" y="56"/>
                    <a:pt x="32" y="55"/>
                    <a:pt x="31" y="54"/>
                  </a:cubicBezTo>
                  <a:cubicBezTo>
                    <a:pt x="24" y="37"/>
                    <a:pt x="13" y="16"/>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2" name="Freeform 41"/>
            <p:cNvSpPr/>
            <p:nvPr/>
          </p:nvSpPr>
          <p:spPr bwMode="auto">
            <a:xfrm>
              <a:off x="328" y="52"/>
              <a:ext cx="173" cy="173"/>
            </a:xfrm>
            <a:custGeom>
              <a:avLst/>
              <a:gdLst>
                <a:gd name="T0" fmla="*/ 49 w 106"/>
                <a:gd name="T1" fmla="*/ 41 h 106"/>
                <a:gd name="T2" fmla="*/ 106 w 106"/>
                <a:gd name="T3" fmla="*/ 96 h 106"/>
                <a:gd name="T4" fmla="*/ 0 w 106"/>
                <a:gd name="T5" fmla="*/ 14 h 106"/>
                <a:gd name="T6" fmla="*/ 92 w 106"/>
                <a:gd name="T7" fmla="*/ 103 h 106"/>
                <a:gd name="T8" fmla="*/ 96 w 106"/>
                <a:gd name="T9" fmla="*/ 103 h 106"/>
                <a:gd name="T10" fmla="*/ 49 w 106"/>
                <a:gd name="T11" fmla="*/ 41 h 106"/>
              </a:gdLst>
              <a:ahLst/>
              <a:cxnLst>
                <a:cxn ang="0">
                  <a:pos x="T0" y="T1"/>
                </a:cxn>
                <a:cxn ang="0">
                  <a:pos x="T2" y="T3"/>
                </a:cxn>
                <a:cxn ang="0">
                  <a:pos x="T4" y="T5"/>
                </a:cxn>
                <a:cxn ang="0">
                  <a:pos x="T6" y="T7"/>
                </a:cxn>
                <a:cxn ang="0">
                  <a:pos x="T8" y="T9"/>
                </a:cxn>
                <a:cxn ang="0">
                  <a:pos x="T10" y="T11"/>
                </a:cxn>
              </a:cxnLst>
              <a:rect l="0" t="0" r="r" b="b"/>
              <a:pathLst>
                <a:path w="106" h="106">
                  <a:moveTo>
                    <a:pt x="49" y="41"/>
                  </a:moveTo>
                  <a:cubicBezTo>
                    <a:pt x="80" y="55"/>
                    <a:pt x="106" y="98"/>
                    <a:pt x="106" y="96"/>
                  </a:cubicBezTo>
                  <a:cubicBezTo>
                    <a:pt x="93" y="40"/>
                    <a:pt x="46" y="0"/>
                    <a:pt x="0" y="14"/>
                  </a:cubicBezTo>
                  <a:cubicBezTo>
                    <a:pt x="46" y="62"/>
                    <a:pt x="31" y="106"/>
                    <a:pt x="92" y="103"/>
                  </a:cubicBezTo>
                  <a:cubicBezTo>
                    <a:pt x="93" y="103"/>
                    <a:pt x="95" y="103"/>
                    <a:pt x="96" y="103"/>
                  </a:cubicBezTo>
                  <a:cubicBezTo>
                    <a:pt x="100" y="103"/>
                    <a:pt x="77" y="68"/>
                    <a:pt x="4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3" name="Freeform 42"/>
            <p:cNvSpPr/>
            <p:nvPr/>
          </p:nvSpPr>
          <p:spPr bwMode="auto">
            <a:xfrm>
              <a:off x="265" y="168"/>
              <a:ext cx="204" cy="124"/>
            </a:xfrm>
            <a:custGeom>
              <a:avLst/>
              <a:gdLst>
                <a:gd name="T0" fmla="*/ 0 w 124"/>
                <a:gd name="T1" fmla="*/ 20 h 76"/>
                <a:gd name="T2" fmla="*/ 72 w 124"/>
                <a:gd name="T3" fmla="*/ 4 h 76"/>
                <a:gd name="T4" fmla="*/ 85 w 124"/>
                <a:gd name="T5" fmla="*/ 26 h 76"/>
                <a:gd name="T6" fmla="*/ 35 w 124"/>
                <a:gd name="T7" fmla="*/ 35 h 76"/>
                <a:gd name="T8" fmla="*/ 96 w 124"/>
                <a:gd name="T9" fmla="*/ 33 h 76"/>
                <a:gd name="T10" fmla="*/ 124 w 124"/>
                <a:gd name="T11" fmla="*/ 38 h 76"/>
                <a:gd name="T12" fmla="*/ 0 w 124"/>
                <a:gd name="T13" fmla="*/ 20 h 76"/>
              </a:gdLst>
              <a:ahLst/>
              <a:cxnLst>
                <a:cxn ang="0">
                  <a:pos x="T0" y="T1"/>
                </a:cxn>
                <a:cxn ang="0">
                  <a:pos x="T2" y="T3"/>
                </a:cxn>
                <a:cxn ang="0">
                  <a:pos x="T4" y="T5"/>
                </a:cxn>
                <a:cxn ang="0">
                  <a:pos x="T6" y="T7"/>
                </a:cxn>
                <a:cxn ang="0">
                  <a:pos x="T8" y="T9"/>
                </a:cxn>
                <a:cxn ang="0">
                  <a:pos x="T10" y="T11"/>
                </a:cxn>
                <a:cxn ang="0">
                  <a:pos x="T12" y="T13"/>
                </a:cxn>
              </a:cxnLst>
              <a:rect l="0" t="0" r="r" b="b"/>
              <a:pathLst>
                <a:path w="124" h="76">
                  <a:moveTo>
                    <a:pt x="0" y="20"/>
                  </a:moveTo>
                  <a:cubicBezTo>
                    <a:pt x="50" y="20"/>
                    <a:pt x="46" y="0"/>
                    <a:pt x="72" y="4"/>
                  </a:cubicBezTo>
                  <a:cubicBezTo>
                    <a:pt x="75" y="12"/>
                    <a:pt x="79" y="20"/>
                    <a:pt x="85" y="26"/>
                  </a:cubicBezTo>
                  <a:cubicBezTo>
                    <a:pt x="60" y="38"/>
                    <a:pt x="33" y="34"/>
                    <a:pt x="35" y="35"/>
                  </a:cubicBezTo>
                  <a:cubicBezTo>
                    <a:pt x="37" y="36"/>
                    <a:pt x="68" y="46"/>
                    <a:pt x="96" y="33"/>
                  </a:cubicBezTo>
                  <a:cubicBezTo>
                    <a:pt x="104" y="37"/>
                    <a:pt x="114" y="38"/>
                    <a:pt x="124" y="38"/>
                  </a:cubicBezTo>
                  <a:cubicBezTo>
                    <a:pt x="82" y="76"/>
                    <a:pt x="22" y="60"/>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思源黑体 Normal" panose="020B0400000000000000" pitchFamily="34" charset="-122"/>
                <a:ea typeface="思源黑体 Normal" panose="020B0400000000000000" pitchFamily="34" charset="-122"/>
              </a:endParaRPr>
            </a:p>
          </p:txBody>
        </p:sp>
        <p:sp>
          <p:nvSpPr>
            <p:cNvPr id="44" name="Freeform 43"/>
            <p:cNvSpPr/>
            <p:nvPr/>
          </p:nvSpPr>
          <p:spPr bwMode="auto">
            <a:xfrm>
              <a:off x="474" y="183"/>
              <a:ext cx="60" cy="80"/>
            </a:xfrm>
            <a:custGeom>
              <a:avLst/>
              <a:gdLst>
                <a:gd name="T0" fmla="*/ 0 w 37"/>
                <a:gd name="T1" fmla="*/ 0 h 49"/>
                <a:gd name="T2" fmla="*/ 20 w 37"/>
                <a:gd name="T3" fmla="*/ 33 h 49"/>
                <a:gd name="T4" fmla="*/ 1 w 37"/>
                <a:gd name="T5" fmla="*/ 27 h 49"/>
                <a:gd name="T6" fmla="*/ 36 w 37"/>
                <a:gd name="T7" fmla="*/ 49 h 49"/>
                <a:gd name="T8" fmla="*/ 36 w 37"/>
                <a:gd name="T9" fmla="*/ 47 h 49"/>
                <a:gd name="T10" fmla="*/ 0 w 37"/>
                <a:gd name="T11" fmla="*/ 0 h 49"/>
              </a:gdLst>
              <a:ahLst/>
              <a:cxnLst>
                <a:cxn ang="0">
                  <a:pos x="T0" y="T1"/>
                </a:cxn>
                <a:cxn ang="0">
                  <a:pos x="T2" y="T3"/>
                </a:cxn>
                <a:cxn ang="0">
                  <a:pos x="T4" y="T5"/>
                </a:cxn>
                <a:cxn ang="0">
                  <a:pos x="T6" y="T7"/>
                </a:cxn>
                <a:cxn ang="0">
                  <a:pos x="T8" y="T9"/>
                </a:cxn>
                <a:cxn ang="0">
                  <a:pos x="T10" y="T11"/>
                </a:cxn>
              </a:cxnLst>
              <a:rect l="0" t="0" r="r" b="b"/>
              <a:pathLst>
                <a:path w="37" h="49">
                  <a:moveTo>
                    <a:pt x="0" y="0"/>
                  </a:moveTo>
                  <a:cubicBezTo>
                    <a:pt x="7" y="11"/>
                    <a:pt x="15" y="23"/>
                    <a:pt x="20" y="33"/>
                  </a:cubicBezTo>
                  <a:cubicBezTo>
                    <a:pt x="16" y="31"/>
                    <a:pt x="9" y="26"/>
                    <a:pt x="1" y="27"/>
                  </a:cubicBezTo>
                  <a:cubicBezTo>
                    <a:pt x="14" y="32"/>
                    <a:pt x="24" y="42"/>
                    <a:pt x="36" y="49"/>
                  </a:cubicBezTo>
                  <a:cubicBezTo>
                    <a:pt x="36" y="49"/>
                    <a:pt x="37" y="48"/>
                    <a:pt x="36" y="47"/>
                  </a:cubicBezTo>
                  <a:cubicBezTo>
                    <a:pt x="25" y="32"/>
                    <a:pt x="12"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5" name="Freeform 44"/>
            <p:cNvSpPr/>
            <p:nvPr/>
          </p:nvSpPr>
          <p:spPr bwMode="auto">
            <a:xfrm>
              <a:off x="126" y="-20"/>
              <a:ext cx="190" cy="170"/>
            </a:xfrm>
            <a:custGeom>
              <a:avLst/>
              <a:gdLst>
                <a:gd name="T0" fmla="*/ 51 w 116"/>
                <a:gd name="T1" fmla="*/ 38 h 104"/>
                <a:gd name="T2" fmla="*/ 115 w 116"/>
                <a:gd name="T3" fmla="*/ 81 h 104"/>
                <a:gd name="T4" fmla="*/ 0 w 116"/>
                <a:gd name="T5" fmla="*/ 22 h 104"/>
                <a:gd name="T6" fmla="*/ 103 w 116"/>
                <a:gd name="T7" fmla="*/ 90 h 104"/>
                <a:gd name="T8" fmla="*/ 107 w 116"/>
                <a:gd name="T9" fmla="*/ 89 h 104"/>
                <a:gd name="T10" fmla="*/ 51 w 116"/>
                <a:gd name="T11" fmla="*/ 38 h 104"/>
              </a:gdLst>
              <a:ahLst/>
              <a:cxnLst>
                <a:cxn ang="0">
                  <a:pos x="T0" y="T1"/>
                </a:cxn>
                <a:cxn ang="0">
                  <a:pos x="T2" y="T3"/>
                </a:cxn>
                <a:cxn ang="0">
                  <a:pos x="T4" y="T5"/>
                </a:cxn>
                <a:cxn ang="0">
                  <a:pos x="T6" y="T7"/>
                </a:cxn>
                <a:cxn ang="0">
                  <a:pos x="T8" y="T9"/>
                </a:cxn>
                <a:cxn ang="0">
                  <a:pos x="T10" y="T11"/>
                </a:cxn>
              </a:cxnLst>
              <a:rect l="0" t="0" r="r" b="b"/>
              <a:pathLst>
                <a:path w="116" h="104">
                  <a:moveTo>
                    <a:pt x="51" y="38"/>
                  </a:moveTo>
                  <a:cubicBezTo>
                    <a:pt x="84" y="46"/>
                    <a:pt x="116" y="82"/>
                    <a:pt x="115" y="81"/>
                  </a:cubicBezTo>
                  <a:cubicBezTo>
                    <a:pt x="93" y="30"/>
                    <a:pt x="41" y="0"/>
                    <a:pt x="0" y="22"/>
                  </a:cubicBezTo>
                  <a:cubicBezTo>
                    <a:pt x="52" y="59"/>
                    <a:pt x="46" y="104"/>
                    <a:pt x="103" y="90"/>
                  </a:cubicBezTo>
                  <a:cubicBezTo>
                    <a:pt x="105" y="90"/>
                    <a:pt x="106" y="89"/>
                    <a:pt x="107" y="89"/>
                  </a:cubicBezTo>
                  <a:cubicBezTo>
                    <a:pt x="111" y="88"/>
                    <a:pt x="83" y="59"/>
                    <a:pt x="5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6" name="Freeform 45"/>
            <p:cNvSpPr/>
            <p:nvPr/>
          </p:nvSpPr>
          <p:spPr bwMode="auto">
            <a:xfrm>
              <a:off x="90" y="101"/>
              <a:ext cx="197" cy="108"/>
            </a:xfrm>
            <a:custGeom>
              <a:avLst/>
              <a:gdLst>
                <a:gd name="T0" fmla="*/ 0 w 120"/>
                <a:gd name="T1" fmla="*/ 28 h 66"/>
                <a:gd name="T2" fmla="*/ 65 w 120"/>
                <a:gd name="T3" fmla="*/ 0 h 66"/>
                <a:gd name="T4" fmla="*/ 81 w 120"/>
                <a:gd name="T5" fmla="*/ 18 h 66"/>
                <a:gd name="T6" fmla="*/ 35 w 120"/>
                <a:gd name="T7" fmla="*/ 36 h 66"/>
                <a:gd name="T8" fmla="*/ 93 w 120"/>
                <a:gd name="T9" fmla="*/ 23 h 66"/>
                <a:gd name="T10" fmla="*/ 120 w 120"/>
                <a:gd name="T11" fmla="*/ 22 h 66"/>
                <a:gd name="T12" fmla="*/ 0 w 120"/>
                <a:gd name="T13" fmla="*/ 28 h 66"/>
              </a:gdLst>
              <a:ahLst/>
              <a:cxnLst>
                <a:cxn ang="0">
                  <a:pos x="T0" y="T1"/>
                </a:cxn>
                <a:cxn ang="0">
                  <a:pos x="T2" y="T3"/>
                </a:cxn>
                <a:cxn ang="0">
                  <a:pos x="T4" y="T5"/>
                </a:cxn>
                <a:cxn ang="0">
                  <a:pos x="T6" y="T7"/>
                </a:cxn>
                <a:cxn ang="0">
                  <a:pos x="T8" y="T9"/>
                </a:cxn>
                <a:cxn ang="0">
                  <a:pos x="T10" y="T11"/>
                </a:cxn>
                <a:cxn ang="0">
                  <a:pos x="T12" y="T13"/>
                </a:cxn>
              </a:cxnLst>
              <a:rect l="0" t="0" r="r" b="b"/>
              <a:pathLst>
                <a:path w="120" h="66">
                  <a:moveTo>
                    <a:pt x="0" y="28"/>
                  </a:moveTo>
                  <a:cubicBezTo>
                    <a:pt x="47" y="19"/>
                    <a:pt x="40" y="0"/>
                    <a:pt x="65" y="0"/>
                  </a:cubicBezTo>
                  <a:cubicBezTo>
                    <a:pt x="69" y="7"/>
                    <a:pt x="74" y="13"/>
                    <a:pt x="81" y="18"/>
                  </a:cubicBezTo>
                  <a:cubicBezTo>
                    <a:pt x="60" y="34"/>
                    <a:pt x="34" y="35"/>
                    <a:pt x="35" y="36"/>
                  </a:cubicBezTo>
                  <a:cubicBezTo>
                    <a:pt x="37" y="36"/>
                    <a:pt x="69" y="40"/>
                    <a:pt x="93" y="23"/>
                  </a:cubicBezTo>
                  <a:cubicBezTo>
                    <a:pt x="102" y="25"/>
                    <a:pt x="111" y="24"/>
                    <a:pt x="120" y="22"/>
                  </a:cubicBezTo>
                  <a:cubicBezTo>
                    <a:pt x="87" y="66"/>
                    <a:pt x="27" y="62"/>
                    <a:pt x="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7" name="Freeform 46"/>
            <p:cNvSpPr/>
            <p:nvPr/>
          </p:nvSpPr>
          <p:spPr bwMode="auto">
            <a:xfrm>
              <a:off x="285" y="91"/>
              <a:ext cx="71" cy="66"/>
            </a:xfrm>
            <a:custGeom>
              <a:avLst/>
              <a:gdLst>
                <a:gd name="T0" fmla="*/ 0 w 43"/>
                <a:gd name="T1" fmla="*/ 0 h 40"/>
                <a:gd name="T2" fmla="*/ 24 w 43"/>
                <a:gd name="T3" fmla="*/ 28 h 40"/>
                <a:gd name="T4" fmla="*/ 5 w 43"/>
                <a:gd name="T5" fmla="*/ 26 h 40"/>
                <a:gd name="T6" fmla="*/ 42 w 43"/>
                <a:gd name="T7" fmla="*/ 40 h 40"/>
                <a:gd name="T8" fmla="*/ 42 w 43"/>
                <a:gd name="T9" fmla="*/ 38 h 40"/>
                <a:gd name="T10" fmla="*/ 0 w 43"/>
                <a:gd name="T11" fmla="*/ 0 h 40"/>
              </a:gdLst>
              <a:ahLst/>
              <a:cxnLst>
                <a:cxn ang="0">
                  <a:pos x="T0" y="T1"/>
                </a:cxn>
                <a:cxn ang="0">
                  <a:pos x="T2" y="T3"/>
                </a:cxn>
                <a:cxn ang="0">
                  <a:pos x="T4" y="T5"/>
                </a:cxn>
                <a:cxn ang="0">
                  <a:pos x="T6" y="T7"/>
                </a:cxn>
                <a:cxn ang="0">
                  <a:pos x="T8" y="T9"/>
                </a:cxn>
                <a:cxn ang="0">
                  <a:pos x="T10" y="T11"/>
                </a:cxn>
              </a:cxnLst>
              <a:rect l="0" t="0" r="r" b="b"/>
              <a:pathLst>
                <a:path w="43" h="40">
                  <a:moveTo>
                    <a:pt x="0" y="0"/>
                  </a:moveTo>
                  <a:cubicBezTo>
                    <a:pt x="8" y="10"/>
                    <a:pt x="17" y="19"/>
                    <a:pt x="24" y="28"/>
                  </a:cubicBezTo>
                  <a:cubicBezTo>
                    <a:pt x="20" y="27"/>
                    <a:pt x="13" y="24"/>
                    <a:pt x="5" y="26"/>
                  </a:cubicBezTo>
                  <a:cubicBezTo>
                    <a:pt x="18" y="28"/>
                    <a:pt x="30" y="35"/>
                    <a:pt x="42" y="40"/>
                  </a:cubicBezTo>
                  <a:cubicBezTo>
                    <a:pt x="43" y="40"/>
                    <a:pt x="43" y="39"/>
                    <a:pt x="42" y="38"/>
                  </a:cubicBezTo>
                  <a:cubicBezTo>
                    <a:pt x="29" y="26"/>
                    <a:pt x="13"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grpSp>
      <p:grpSp>
        <p:nvGrpSpPr>
          <p:cNvPr id="48" name="Group 4"/>
          <p:cNvGrpSpPr>
            <a:grpSpLocks noChangeAspect="1"/>
          </p:cNvGrpSpPr>
          <p:nvPr/>
        </p:nvGrpSpPr>
        <p:grpSpPr bwMode="auto">
          <a:xfrm>
            <a:off x="7863485" y="395740"/>
            <a:ext cx="316225" cy="700869"/>
            <a:chOff x="1" y="-20"/>
            <a:chExt cx="1137" cy="2520"/>
          </a:xfrm>
          <a:gradFill>
            <a:gsLst>
              <a:gs pos="0">
                <a:srgbClr val="C00000"/>
              </a:gs>
              <a:gs pos="100000">
                <a:srgbClr val="F3D693">
                  <a:alpha val="1000"/>
                </a:srgbClr>
              </a:gs>
            </a:gsLst>
            <a:lin ang="5400000" scaled="1"/>
          </a:gradFill>
        </p:grpSpPr>
        <p:sp>
          <p:nvSpPr>
            <p:cNvPr id="49" name="Freeform 5"/>
            <p:cNvSpPr/>
            <p:nvPr/>
          </p:nvSpPr>
          <p:spPr bwMode="auto">
            <a:xfrm>
              <a:off x="80" y="2302"/>
              <a:ext cx="295" cy="198"/>
            </a:xfrm>
            <a:custGeom>
              <a:avLst/>
              <a:gdLst>
                <a:gd name="T0" fmla="*/ 110 w 180"/>
                <a:gd name="T1" fmla="*/ 76 h 121"/>
                <a:gd name="T2" fmla="*/ 2 w 180"/>
                <a:gd name="T3" fmla="*/ 86 h 121"/>
                <a:gd name="T4" fmla="*/ 180 w 180"/>
                <a:gd name="T5" fmla="*/ 48 h 121"/>
                <a:gd name="T6" fmla="*/ 7 w 180"/>
                <a:gd name="T7" fmla="*/ 65 h 121"/>
                <a:gd name="T8" fmla="*/ 4 w 180"/>
                <a:gd name="T9" fmla="*/ 70 h 121"/>
                <a:gd name="T10" fmla="*/ 110 w 180"/>
                <a:gd name="T11" fmla="*/ 76 h 121"/>
              </a:gdLst>
              <a:ahLst/>
              <a:cxnLst>
                <a:cxn ang="0">
                  <a:pos x="T0" y="T1"/>
                </a:cxn>
                <a:cxn ang="0">
                  <a:pos x="T2" y="T3"/>
                </a:cxn>
                <a:cxn ang="0">
                  <a:pos x="T4" y="T5"/>
                </a:cxn>
                <a:cxn ang="0">
                  <a:pos x="T6" y="T7"/>
                </a:cxn>
                <a:cxn ang="0">
                  <a:pos x="T8" y="T9"/>
                </a:cxn>
                <a:cxn ang="0">
                  <a:pos x="T10" y="T11"/>
                </a:cxn>
              </a:cxnLst>
              <a:rect l="0" t="0" r="r" b="b"/>
              <a:pathLst>
                <a:path w="180" h="121">
                  <a:moveTo>
                    <a:pt x="110" y="76"/>
                  </a:moveTo>
                  <a:cubicBezTo>
                    <a:pt x="68" y="96"/>
                    <a:pt x="0" y="85"/>
                    <a:pt x="2" y="86"/>
                  </a:cubicBezTo>
                  <a:cubicBezTo>
                    <a:pt x="72" y="121"/>
                    <a:pt x="154" y="108"/>
                    <a:pt x="180" y="48"/>
                  </a:cubicBezTo>
                  <a:cubicBezTo>
                    <a:pt x="90" y="54"/>
                    <a:pt x="57" y="0"/>
                    <a:pt x="7" y="65"/>
                  </a:cubicBezTo>
                  <a:cubicBezTo>
                    <a:pt x="6" y="67"/>
                    <a:pt x="5" y="69"/>
                    <a:pt x="4" y="70"/>
                  </a:cubicBezTo>
                  <a:cubicBezTo>
                    <a:pt x="1" y="74"/>
                    <a:pt x="57" y="81"/>
                    <a:pt x="110"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0" name="Freeform 6"/>
            <p:cNvSpPr/>
            <p:nvPr/>
          </p:nvSpPr>
          <p:spPr bwMode="auto">
            <a:xfrm>
              <a:off x="87" y="2185"/>
              <a:ext cx="211" cy="207"/>
            </a:xfrm>
            <a:custGeom>
              <a:avLst/>
              <a:gdLst>
                <a:gd name="T0" fmla="*/ 129 w 129"/>
                <a:gd name="T1" fmla="*/ 13 h 126"/>
                <a:gd name="T2" fmla="*/ 83 w 129"/>
                <a:gd name="T3" fmla="*/ 100 h 126"/>
                <a:gd name="T4" fmla="*/ 50 w 129"/>
                <a:gd name="T5" fmla="*/ 96 h 126"/>
                <a:gd name="T6" fmla="*/ 83 w 129"/>
                <a:gd name="T7" fmla="*/ 36 h 126"/>
                <a:gd name="T8" fmla="*/ 33 w 129"/>
                <a:gd name="T9" fmla="*/ 100 h 126"/>
                <a:gd name="T10" fmla="*/ 3 w 129"/>
                <a:gd name="T11" fmla="*/ 126 h 126"/>
                <a:gd name="T12" fmla="*/ 129 w 129"/>
                <a:gd name="T13" fmla="*/ 13 h 126"/>
              </a:gdLst>
              <a:ahLst/>
              <a:cxnLst>
                <a:cxn ang="0">
                  <a:pos x="T0" y="T1"/>
                </a:cxn>
                <a:cxn ang="0">
                  <a:pos x="T2" y="T3"/>
                </a:cxn>
                <a:cxn ang="0">
                  <a:pos x="T4" y="T5"/>
                </a:cxn>
                <a:cxn ang="0">
                  <a:pos x="T6" y="T7"/>
                </a:cxn>
                <a:cxn ang="0">
                  <a:pos x="T8" y="T9"/>
                </a:cxn>
                <a:cxn ang="0">
                  <a:pos x="T10" y="T11"/>
                </a:cxn>
                <a:cxn ang="0">
                  <a:pos x="T12" y="T13"/>
                </a:cxn>
              </a:cxnLst>
              <a:rect l="0" t="0" r="r" b="b"/>
              <a:pathLst>
                <a:path w="129" h="126">
                  <a:moveTo>
                    <a:pt x="129" y="13"/>
                  </a:moveTo>
                  <a:cubicBezTo>
                    <a:pt x="86" y="64"/>
                    <a:pt x="110" y="78"/>
                    <a:pt x="83" y="100"/>
                  </a:cubicBezTo>
                  <a:cubicBezTo>
                    <a:pt x="72" y="97"/>
                    <a:pt x="61" y="94"/>
                    <a:pt x="50" y="96"/>
                  </a:cubicBezTo>
                  <a:cubicBezTo>
                    <a:pt x="58" y="59"/>
                    <a:pt x="86" y="35"/>
                    <a:pt x="83" y="36"/>
                  </a:cubicBezTo>
                  <a:cubicBezTo>
                    <a:pt x="81" y="36"/>
                    <a:pt x="43" y="61"/>
                    <a:pt x="33" y="100"/>
                  </a:cubicBezTo>
                  <a:cubicBezTo>
                    <a:pt x="21" y="105"/>
                    <a:pt x="12" y="115"/>
                    <a:pt x="3" y="126"/>
                  </a:cubicBezTo>
                  <a:cubicBezTo>
                    <a:pt x="0" y="49"/>
                    <a:pt x="69" y="0"/>
                    <a:pt x="12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1" name="Freeform 7"/>
            <p:cNvSpPr/>
            <p:nvPr/>
          </p:nvSpPr>
          <p:spPr bwMode="auto">
            <a:xfrm>
              <a:off x="1" y="2401"/>
              <a:ext cx="133" cy="36"/>
            </a:xfrm>
            <a:custGeom>
              <a:avLst/>
              <a:gdLst>
                <a:gd name="T0" fmla="*/ 81 w 81"/>
                <a:gd name="T1" fmla="*/ 22 h 22"/>
                <a:gd name="T2" fmla="*/ 30 w 81"/>
                <a:gd name="T3" fmla="*/ 14 h 22"/>
                <a:gd name="T4" fmla="*/ 53 w 81"/>
                <a:gd name="T5" fmla="*/ 0 h 22"/>
                <a:gd name="T6" fmla="*/ 0 w 81"/>
                <a:gd name="T7" fmla="*/ 16 h 22"/>
                <a:gd name="T8" fmla="*/ 3 w 81"/>
                <a:gd name="T9" fmla="*/ 18 h 22"/>
                <a:gd name="T10" fmla="*/ 81 w 81"/>
                <a:gd name="T11" fmla="*/ 22 h 22"/>
              </a:gdLst>
              <a:ahLst/>
              <a:cxnLst>
                <a:cxn ang="0">
                  <a:pos x="T0" y="T1"/>
                </a:cxn>
                <a:cxn ang="0">
                  <a:pos x="T2" y="T3"/>
                </a:cxn>
                <a:cxn ang="0">
                  <a:pos x="T4" y="T5"/>
                </a:cxn>
                <a:cxn ang="0">
                  <a:pos x="T6" y="T7"/>
                </a:cxn>
                <a:cxn ang="0">
                  <a:pos x="T8" y="T9"/>
                </a:cxn>
                <a:cxn ang="0">
                  <a:pos x="T10" y="T11"/>
                </a:cxn>
              </a:cxnLst>
              <a:rect l="0" t="0" r="r" b="b"/>
              <a:pathLst>
                <a:path w="81" h="22">
                  <a:moveTo>
                    <a:pt x="81" y="22"/>
                  </a:moveTo>
                  <a:cubicBezTo>
                    <a:pt x="64" y="19"/>
                    <a:pt x="46" y="17"/>
                    <a:pt x="30" y="14"/>
                  </a:cubicBezTo>
                  <a:cubicBezTo>
                    <a:pt x="37" y="11"/>
                    <a:pt x="47" y="8"/>
                    <a:pt x="53" y="0"/>
                  </a:cubicBezTo>
                  <a:cubicBezTo>
                    <a:pt x="37" y="9"/>
                    <a:pt x="18" y="11"/>
                    <a:pt x="0" y="16"/>
                  </a:cubicBezTo>
                  <a:cubicBezTo>
                    <a:pt x="0" y="17"/>
                    <a:pt x="0" y="18"/>
                    <a:pt x="3" y="18"/>
                  </a:cubicBezTo>
                  <a:cubicBezTo>
                    <a:pt x="27" y="20"/>
                    <a:pt x="58" y="22"/>
                    <a:pt x="8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2" name="Freeform 8"/>
            <p:cNvSpPr/>
            <p:nvPr/>
          </p:nvSpPr>
          <p:spPr bwMode="auto">
            <a:xfrm>
              <a:off x="316" y="2199"/>
              <a:ext cx="274" cy="186"/>
            </a:xfrm>
            <a:custGeom>
              <a:avLst/>
              <a:gdLst>
                <a:gd name="T0" fmla="*/ 105 w 167"/>
                <a:gd name="T1" fmla="*/ 63 h 114"/>
                <a:gd name="T2" fmla="*/ 3 w 167"/>
                <a:gd name="T3" fmla="*/ 93 h 114"/>
                <a:gd name="T4" fmla="*/ 167 w 167"/>
                <a:gd name="T5" fmla="*/ 24 h 114"/>
                <a:gd name="T6" fmla="*/ 4 w 167"/>
                <a:gd name="T7" fmla="*/ 72 h 114"/>
                <a:gd name="T8" fmla="*/ 2 w 167"/>
                <a:gd name="T9" fmla="*/ 77 h 114"/>
                <a:gd name="T10" fmla="*/ 105 w 167"/>
                <a:gd name="T11" fmla="*/ 63 h 114"/>
              </a:gdLst>
              <a:ahLst/>
              <a:cxnLst>
                <a:cxn ang="0">
                  <a:pos x="T0" y="T1"/>
                </a:cxn>
                <a:cxn ang="0">
                  <a:pos x="T2" y="T3"/>
                </a:cxn>
                <a:cxn ang="0">
                  <a:pos x="T4" y="T5"/>
                </a:cxn>
                <a:cxn ang="0">
                  <a:pos x="T6" y="T7"/>
                </a:cxn>
                <a:cxn ang="0">
                  <a:pos x="T8" y="T9"/>
                </a:cxn>
                <a:cxn ang="0">
                  <a:pos x="T10" y="T11"/>
                </a:cxn>
              </a:cxnLst>
              <a:rect l="0" t="0" r="r" b="b"/>
              <a:pathLst>
                <a:path w="167" h="114">
                  <a:moveTo>
                    <a:pt x="105" y="63"/>
                  </a:moveTo>
                  <a:cubicBezTo>
                    <a:pt x="68" y="90"/>
                    <a:pt x="1" y="92"/>
                    <a:pt x="3" y="93"/>
                  </a:cubicBezTo>
                  <a:cubicBezTo>
                    <a:pt x="77" y="114"/>
                    <a:pt x="154" y="86"/>
                    <a:pt x="167" y="24"/>
                  </a:cubicBezTo>
                  <a:cubicBezTo>
                    <a:pt x="82" y="46"/>
                    <a:pt x="40" y="0"/>
                    <a:pt x="4" y="72"/>
                  </a:cubicBezTo>
                  <a:cubicBezTo>
                    <a:pt x="3" y="74"/>
                    <a:pt x="3" y="76"/>
                    <a:pt x="2" y="77"/>
                  </a:cubicBezTo>
                  <a:cubicBezTo>
                    <a:pt x="0" y="82"/>
                    <a:pt x="55" y="78"/>
                    <a:pt x="105"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3" name="Freeform 9"/>
            <p:cNvSpPr/>
            <p:nvPr/>
          </p:nvSpPr>
          <p:spPr bwMode="auto">
            <a:xfrm>
              <a:off x="292" y="2082"/>
              <a:ext cx="191" cy="218"/>
            </a:xfrm>
            <a:custGeom>
              <a:avLst/>
              <a:gdLst>
                <a:gd name="T0" fmla="*/ 117 w 117"/>
                <a:gd name="T1" fmla="*/ 1 h 133"/>
                <a:gd name="T2" fmla="*/ 90 w 117"/>
                <a:gd name="T3" fmla="*/ 94 h 133"/>
                <a:gd name="T4" fmla="*/ 56 w 117"/>
                <a:gd name="T5" fmla="*/ 95 h 133"/>
                <a:gd name="T6" fmla="*/ 78 w 117"/>
                <a:gd name="T7" fmla="*/ 32 h 133"/>
                <a:gd name="T8" fmla="*/ 41 w 117"/>
                <a:gd name="T9" fmla="*/ 103 h 133"/>
                <a:gd name="T10" fmla="*/ 17 w 117"/>
                <a:gd name="T11" fmla="*/ 133 h 133"/>
                <a:gd name="T12" fmla="*/ 117 w 117"/>
                <a:gd name="T13" fmla="*/ 1 h 133"/>
              </a:gdLst>
              <a:ahLst/>
              <a:cxnLst>
                <a:cxn ang="0">
                  <a:pos x="T0" y="T1"/>
                </a:cxn>
                <a:cxn ang="0">
                  <a:pos x="T2" y="T3"/>
                </a:cxn>
                <a:cxn ang="0">
                  <a:pos x="T4" y="T5"/>
                </a:cxn>
                <a:cxn ang="0">
                  <a:pos x="T6" y="T7"/>
                </a:cxn>
                <a:cxn ang="0">
                  <a:pos x="T8" y="T9"/>
                </a:cxn>
                <a:cxn ang="0">
                  <a:pos x="T10" y="T11"/>
                </a:cxn>
                <a:cxn ang="0">
                  <a:pos x="T12" y="T13"/>
                </a:cxn>
              </a:cxnLst>
              <a:rect l="0" t="0" r="r" b="b"/>
              <a:pathLst>
                <a:path w="117" h="133">
                  <a:moveTo>
                    <a:pt x="117" y="1"/>
                  </a:moveTo>
                  <a:cubicBezTo>
                    <a:pt x="86" y="59"/>
                    <a:pt x="111" y="67"/>
                    <a:pt x="90" y="94"/>
                  </a:cubicBezTo>
                  <a:cubicBezTo>
                    <a:pt x="78" y="92"/>
                    <a:pt x="67" y="92"/>
                    <a:pt x="56" y="95"/>
                  </a:cubicBezTo>
                  <a:cubicBezTo>
                    <a:pt x="58" y="59"/>
                    <a:pt x="80" y="30"/>
                    <a:pt x="78" y="32"/>
                  </a:cubicBezTo>
                  <a:cubicBezTo>
                    <a:pt x="75" y="33"/>
                    <a:pt x="43" y="63"/>
                    <a:pt x="41" y="103"/>
                  </a:cubicBezTo>
                  <a:cubicBezTo>
                    <a:pt x="31" y="110"/>
                    <a:pt x="23" y="121"/>
                    <a:pt x="17" y="133"/>
                  </a:cubicBezTo>
                  <a:cubicBezTo>
                    <a:pt x="0" y="59"/>
                    <a:pt x="57" y="0"/>
                    <a:pt x="1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4" name="Freeform 10"/>
            <p:cNvSpPr/>
            <p:nvPr/>
          </p:nvSpPr>
          <p:spPr bwMode="auto">
            <a:xfrm>
              <a:off x="239" y="2310"/>
              <a:ext cx="131" cy="46"/>
            </a:xfrm>
            <a:custGeom>
              <a:avLst/>
              <a:gdLst>
                <a:gd name="T0" fmla="*/ 80 w 80"/>
                <a:gd name="T1" fmla="*/ 16 h 28"/>
                <a:gd name="T2" fmla="*/ 29 w 80"/>
                <a:gd name="T3" fmla="*/ 18 h 28"/>
                <a:gd name="T4" fmla="*/ 48 w 80"/>
                <a:gd name="T5" fmla="*/ 0 h 28"/>
                <a:gd name="T6" fmla="*/ 1 w 80"/>
                <a:gd name="T7" fmla="*/ 26 h 28"/>
                <a:gd name="T8" fmla="*/ 3 w 80"/>
                <a:gd name="T9" fmla="*/ 27 h 28"/>
                <a:gd name="T10" fmla="*/ 80 w 80"/>
                <a:gd name="T11" fmla="*/ 16 h 28"/>
              </a:gdLst>
              <a:ahLst/>
              <a:cxnLst>
                <a:cxn ang="0">
                  <a:pos x="T0" y="T1"/>
                </a:cxn>
                <a:cxn ang="0">
                  <a:pos x="T2" y="T3"/>
                </a:cxn>
                <a:cxn ang="0">
                  <a:pos x="T4" y="T5"/>
                </a:cxn>
                <a:cxn ang="0">
                  <a:pos x="T6" y="T7"/>
                </a:cxn>
                <a:cxn ang="0">
                  <a:pos x="T8" y="T9"/>
                </a:cxn>
                <a:cxn ang="0">
                  <a:pos x="T10" y="T11"/>
                </a:cxn>
              </a:cxnLst>
              <a:rect l="0" t="0" r="r" b="b"/>
              <a:pathLst>
                <a:path w="80" h="28">
                  <a:moveTo>
                    <a:pt x="80" y="16"/>
                  </a:moveTo>
                  <a:cubicBezTo>
                    <a:pt x="63" y="17"/>
                    <a:pt x="45" y="18"/>
                    <a:pt x="29" y="18"/>
                  </a:cubicBezTo>
                  <a:cubicBezTo>
                    <a:pt x="35" y="14"/>
                    <a:pt x="44" y="9"/>
                    <a:pt x="48" y="0"/>
                  </a:cubicBezTo>
                  <a:cubicBezTo>
                    <a:pt x="34" y="12"/>
                    <a:pt x="17" y="17"/>
                    <a:pt x="1" y="26"/>
                  </a:cubicBezTo>
                  <a:cubicBezTo>
                    <a:pt x="0" y="27"/>
                    <a:pt x="1" y="28"/>
                    <a:pt x="3" y="27"/>
                  </a:cubicBezTo>
                  <a:cubicBezTo>
                    <a:pt x="27" y="25"/>
                    <a:pt x="57" y="20"/>
                    <a:pt x="8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5" name="Freeform 11"/>
            <p:cNvSpPr/>
            <p:nvPr/>
          </p:nvSpPr>
          <p:spPr bwMode="auto">
            <a:xfrm>
              <a:off x="526" y="2056"/>
              <a:ext cx="246" cy="170"/>
            </a:xfrm>
            <a:custGeom>
              <a:avLst/>
              <a:gdLst>
                <a:gd name="T0" fmla="*/ 98 w 150"/>
                <a:gd name="T1" fmla="*/ 49 h 104"/>
                <a:gd name="T2" fmla="*/ 6 w 150"/>
                <a:gd name="T3" fmla="*/ 97 h 104"/>
                <a:gd name="T4" fmla="*/ 150 w 150"/>
                <a:gd name="T5" fmla="*/ 0 h 104"/>
                <a:gd name="T6" fmla="*/ 3 w 150"/>
                <a:gd name="T7" fmla="*/ 77 h 104"/>
                <a:gd name="T8" fmla="*/ 1 w 150"/>
                <a:gd name="T9" fmla="*/ 82 h 104"/>
                <a:gd name="T10" fmla="*/ 98 w 150"/>
                <a:gd name="T11" fmla="*/ 49 h 104"/>
              </a:gdLst>
              <a:ahLst/>
              <a:cxnLst>
                <a:cxn ang="0">
                  <a:pos x="T0" y="T1"/>
                </a:cxn>
                <a:cxn ang="0">
                  <a:pos x="T2" y="T3"/>
                </a:cxn>
                <a:cxn ang="0">
                  <a:pos x="T4" y="T5"/>
                </a:cxn>
                <a:cxn ang="0">
                  <a:pos x="T6" y="T7"/>
                </a:cxn>
                <a:cxn ang="0">
                  <a:pos x="T8" y="T9"/>
                </a:cxn>
                <a:cxn ang="0">
                  <a:pos x="T10" y="T11"/>
                </a:cxn>
              </a:cxnLst>
              <a:rect l="0" t="0" r="r" b="b"/>
              <a:pathLst>
                <a:path w="150" h="104">
                  <a:moveTo>
                    <a:pt x="98" y="49"/>
                  </a:moveTo>
                  <a:cubicBezTo>
                    <a:pt x="67" y="83"/>
                    <a:pt x="3" y="96"/>
                    <a:pt x="6" y="97"/>
                  </a:cubicBezTo>
                  <a:cubicBezTo>
                    <a:pt x="80" y="104"/>
                    <a:pt x="149" y="63"/>
                    <a:pt x="150" y="0"/>
                  </a:cubicBezTo>
                  <a:cubicBezTo>
                    <a:pt x="73" y="37"/>
                    <a:pt x="24" y="1"/>
                    <a:pt x="3" y="77"/>
                  </a:cubicBezTo>
                  <a:cubicBezTo>
                    <a:pt x="2" y="79"/>
                    <a:pt x="2" y="80"/>
                    <a:pt x="1" y="82"/>
                  </a:cubicBezTo>
                  <a:cubicBezTo>
                    <a:pt x="0" y="87"/>
                    <a:pt x="53" y="73"/>
                    <a:pt x="9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6" name="Freeform 12"/>
            <p:cNvSpPr/>
            <p:nvPr/>
          </p:nvSpPr>
          <p:spPr bwMode="auto">
            <a:xfrm>
              <a:off x="475" y="1929"/>
              <a:ext cx="177" cy="237"/>
            </a:xfrm>
            <a:custGeom>
              <a:avLst/>
              <a:gdLst>
                <a:gd name="T0" fmla="*/ 102 w 108"/>
                <a:gd name="T1" fmla="*/ 0 h 145"/>
                <a:gd name="T2" fmla="*/ 92 w 108"/>
                <a:gd name="T3" fmla="*/ 95 h 145"/>
                <a:gd name="T4" fmla="*/ 61 w 108"/>
                <a:gd name="T5" fmla="*/ 102 h 145"/>
                <a:gd name="T6" fmla="*/ 69 w 108"/>
                <a:gd name="T7" fmla="*/ 37 h 145"/>
                <a:gd name="T8" fmla="*/ 47 w 108"/>
                <a:gd name="T9" fmla="*/ 112 h 145"/>
                <a:gd name="T10" fmla="*/ 30 w 108"/>
                <a:gd name="T11" fmla="*/ 145 h 145"/>
                <a:gd name="T12" fmla="*/ 102 w 10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108" h="145">
                  <a:moveTo>
                    <a:pt x="102" y="0"/>
                  </a:moveTo>
                  <a:cubicBezTo>
                    <a:pt x="82" y="61"/>
                    <a:pt x="108" y="65"/>
                    <a:pt x="92" y="95"/>
                  </a:cubicBezTo>
                  <a:cubicBezTo>
                    <a:pt x="81" y="95"/>
                    <a:pt x="70" y="97"/>
                    <a:pt x="61" y="102"/>
                  </a:cubicBezTo>
                  <a:cubicBezTo>
                    <a:pt x="55" y="67"/>
                    <a:pt x="71" y="35"/>
                    <a:pt x="69" y="37"/>
                  </a:cubicBezTo>
                  <a:cubicBezTo>
                    <a:pt x="67" y="39"/>
                    <a:pt x="42" y="74"/>
                    <a:pt x="47" y="112"/>
                  </a:cubicBezTo>
                  <a:cubicBezTo>
                    <a:pt x="39" y="121"/>
                    <a:pt x="34" y="133"/>
                    <a:pt x="30" y="145"/>
                  </a:cubicBezTo>
                  <a:cubicBezTo>
                    <a:pt x="0" y="78"/>
                    <a:pt x="44" y="1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7" name="Freeform 13"/>
            <p:cNvSpPr/>
            <p:nvPr/>
          </p:nvSpPr>
          <p:spPr bwMode="auto">
            <a:xfrm>
              <a:off x="457" y="2176"/>
              <a:ext cx="122" cy="59"/>
            </a:xfrm>
            <a:custGeom>
              <a:avLst/>
              <a:gdLst>
                <a:gd name="T0" fmla="*/ 74 w 74"/>
                <a:gd name="T1" fmla="*/ 10 h 36"/>
                <a:gd name="T2" fmla="*/ 26 w 74"/>
                <a:gd name="T3" fmla="*/ 21 h 36"/>
                <a:gd name="T4" fmla="*/ 41 w 74"/>
                <a:gd name="T5" fmla="*/ 0 h 36"/>
                <a:gd name="T6" fmla="*/ 0 w 74"/>
                <a:gd name="T7" fmla="*/ 34 h 36"/>
                <a:gd name="T8" fmla="*/ 3 w 74"/>
                <a:gd name="T9" fmla="*/ 35 h 36"/>
                <a:gd name="T10" fmla="*/ 74 w 74"/>
                <a:gd name="T11" fmla="*/ 10 h 36"/>
              </a:gdLst>
              <a:ahLst/>
              <a:cxnLst>
                <a:cxn ang="0">
                  <a:pos x="T0" y="T1"/>
                </a:cxn>
                <a:cxn ang="0">
                  <a:pos x="T2" y="T3"/>
                </a:cxn>
                <a:cxn ang="0">
                  <a:pos x="T4" y="T5"/>
                </a:cxn>
                <a:cxn ang="0">
                  <a:pos x="T6" y="T7"/>
                </a:cxn>
                <a:cxn ang="0">
                  <a:pos x="T8" y="T9"/>
                </a:cxn>
                <a:cxn ang="0">
                  <a:pos x="T10" y="T11"/>
                </a:cxn>
              </a:cxnLst>
              <a:rect l="0" t="0" r="r" b="b"/>
              <a:pathLst>
                <a:path w="74" h="36">
                  <a:moveTo>
                    <a:pt x="74" y="10"/>
                  </a:moveTo>
                  <a:cubicBezTo>
                    <a:pt x="58" y="14"/>
                    <a:pt x="41" y="19"/>
                    <a:pt x="26" y="21"/>
                  </a:cubicBezTo>
                  <a:cubicBezTo>
                    <a:pt x="31" y="17"/>
                    <a:pt x="39" y="10"/>
                    <a:pt x="41" y="0"/>
                  </a:cubicBezTo>
                  <a:cubicBezTo>
                    <a:pt x="30" y="14"/>
                    <a:pt x="14" y="23"/>
                    <a:pt x="0" y="34"/>
                  </a:cubicBezTo>
                  <a:cubicBezTo>
                    <a:pt x="0" y="35"/>
                    <a:pt x="1" y="36"/>
                    <a:pt x="3" y="35"/>
                  </a:cubicBezTo>
                  <a:cubicBezTo>
                    <a:pt x="25" y="28"/>
                    <a:pt x="53" y="18"/>
                    <a:pt x="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8" name="Freeform 14"/>
            <p:cNvSpPr/>
            <p:nvPr/>
          </p:nvSpPr>
          <p:spPr bwMode="auto">
            <a:xfrm>
              <a:off x="706" y="1842"/>
              <a:ext cx="227" cy="195"/>
            </a:xfrm>
            <a:custGeom>
              <a:avLst/>
              <a:gdLst>
                <a:gd name="T0" fmla="*/ 86 w 138"/>
                <a:gd name="T1" fmla="*/ 56 h 119"/>
                <a:gd name="T2" fmla="*/ 7 w 138"/>
                <a:gd name="T3" fmla="*/ 119 h 119"/>
                <a:gd name="T4" fmla="*/ 127 w 138"/>
                <a:gd name="T5" fmla="*/ 0 h 119"/>
                <a:gd name="T6" fmla="*/ 0 w 138"/>
                <a:gd name="T7" fmla="*/ 100 h 119"/>
                <a:gd name="T8" fmla="*/ 0 w 138"/>
                <a:gd name="T9" fmla="*/ 106 h 119"/>
                <a:gd name="T10" fmla="*/ 86 w 138"/>
                <a:gd name="T11" fmla="*/ 56 h 119"/>
              </a:gdLst>
              <a:ahLst/>
              <a:cxnLst>
                <a:cxn ang="0">
                  <a:pos x="T0" y="T1"/>
                </a:cxn>
                <a:cxn ang="0">
                  <a:pos x="T2" y="T3"/>
                </a:cxn>
                <a:cxn ang="0">
                  <a:pos x="T4" y="T5"/>
                </a:cxn>
                <a:cxn ang="0">
                  <a:pos x="T6" y="T7"/>
                </a:cxn>
                <a:cxn ang="0">
                  <a:pos x="T8" y="T9"/>
                </a:cxn>
                <a:cxn ang="0">
                  <a:pos x="T10" y="T11"/>
                </a:cxn>
              </a:cxnLst>
              <a:rect l="0" t="0" r="r" b="b"/>
              <a:pathLst>
                <a:path w="138" h="119">
                  <a:moveTo>
                    <a:pt x="86" y="56"/>
                  </a:moveTo>
                  <a:cubicBezTo>
                    <a:pt x="63" y="94"/>
                    <a:pt x="4" y="119"/>
                    <a:pt x="7" y="119"/>
                  </a:cubicBezTo>
                  <a:cubicBezTo>
                    <a:pt x="79" y="112"/>
                    <a:pt x="138" y="60"/>
                    <a:pt x="127" y="0"/>
                  </a:cubicBezTo>
                  <a:cubicBezTo>
                    <a:pt x="60" y="49"/>
                    <a:pt x="7" y="23"/>
                    <a:pt x="0" y="100"/>
                  </a:cubicBezTo>
                  <a:cubicBezTo>
                    <a:pt x="0" y="102"/>
                    <a:pt x="0" y="104"/>
                    <a:pt x="0" y="106"/>
                  </a:cubicBezTo>
                  <a:cubicBezTo>
                    <a:pt x="0" y="110"/>
                    <a:pt x="48" y="87"/>
                    <a:pt x="8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9" name="Freeform 15"/>
            <p:cNvSpPr/>
            <p:nvPr/>
          </p:nvSpPr>
          <p:spPr bwMode="auto">
            <a:xfrm>
              <a:off x="631" y="1742"/>
              <a:ext cx="166" cy="249"/>
            </a:xfrm>
            <a:custGeom>
              <a:avLst/>
              <a:gdLst>
                <a:gd name="T0" fmla="*/ 83 w 101"/>
                <a:gd name="T1" fmla="*/ 0 h 152"/>
                <a:gd name="T2" fmla="*/ 91 w 101"/>
                <a:gd name="T3" fmla="*/ 92 h 152"/>
                <a:gd name="T4" fmla="*/ 62 w 101"/>
                <a:gd name="T5" fmla="*/ 106 h 152"/>
                <a:gd name="T6" fmla="*/ 59 w 101"/>
                <a:gd name="T7" fmla="*/ 41 h 152"/>
                <a:gd name="T8" fmla="*/ 51 w 101"/>
                <a:gd name="T9" fmla="*/ 118 h 152"/>
                <a:gd name="T10" fmla="*/ 41 w 101"/>
                <a:gd name="T11" fmla="*/ 152 h 152"/>
                <a:gd name="T12" fmla="*/ 83 w 101"/>
                <a:gd name="T13" fmla="*/ 0 h 152"/>
              </a:gdLst>
              <a:ahLst/>
              <a:cxnLst>
                <a:cxn ang="0">
                  <a:pos x="T0" y="T1"/>
                </a:cxn>
                <a:cxn ang="0">
                  <a:pos x="T2" y="T3"/>
                </a:cxn>
                <a:cxn ang="0">
                  <a:pos x="T4" y="T5"/>
                </a:cxn>
                <a:cxn ang="0">
                  <a:pos x="T6" y="T7"/>
                </a:cxn>
                <a:cxn ang="0">
                  <a:pos x="T8" y="T9"/>
                </a:cxn>
                <a:cxn ang="0">
                  <a:pos x="T10" y="T11"/>
                </a:cxn>
                <a:cxn ang="0">
                  <a:pos x="T12" y="T13"/>
                </a:cxn>
              </a:cxnLst>
              <a:rect l="0" t="0" r="r" b="b"/>
              <a:pathLst>
                <a:path w="101" h="152">
                  <a:moveTo>
                    <a:pt x="83" y="0"/>
                  </a:moveTo>
                  <a:cubicBezTo>
                    <a:pt x="75" y="62"/>
                    <a:pt x="101" y="61"/>
                    <a:pt x="91" y="92"/>
                  </a:cubicBezTo>
                  <a:cubicBezTo>
                    <a:pt x="81" y="95"/>
                    <a:pt x="70" y="99"/>
                    <a:pt x="62" y="106"/>
                  </a:cubicBezTo>
                  <a:cubicBezTo>
                    <a:pt x="51" y="73"/>
                    <a:pt x="60" y="39"/>
                    <a:pt x="59" y="41"/>
                  </a:cubicBezTo>
                  <a:cubicBezTo>
                    <a:pt x="57" y="43"/>
                    <a:pt x="39" y="82"/>
                    <a:pt x="51" y="118"/>
                  </a:cubicBezTo>
                  <a:cubicBezTo>
                    <a:pt x="45" y="128"/>
                    <a:pt x="42" y="140"/>
                    <a:pt x="41" y="152"/>
                  </a:cubicBezTo>
                  <a:cubicBezTo>
                    <a:pt x="0" y="93"/>
                    <a:pt x="29" y="2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0" name="Freeform 16"/>
            <p:cNvSpPr/>
            <p:nvPr/>
          </p:nvSpPr>
          <p:spPr bwMode="auto">
            <a:xfrm>
              <a:off x="646" y="2001"/>
              <a:ext cx="110" cy="67"/>
            </a:xfrm>
            <a:custGeom>
              <a:avLst/>
              <a:gdLst>
                <a:gd name="T0" fmla="*/ 67 w 67"/>
                <a:gd name="T1" fmla="*/ 4 h 41"/>
                <a:gd name="T2" fmla="*/ 22 w 67"/>
                <a:gd name="T3" fmla="*/ 23 h 41"/>
                <a:gd name="T4" fmla="*/ 33 w 67"/>
                <a:gd name="T5" fmla="*/ 0 h 41"/>
                <a:gd name="T6" fmla="*/ 0 w 67"/>
                <a:gd name="T7" fmla="*/ 40 h 41"/>
                <a:gd name="T8" fmla="*/ 3 w 67"/>
                <a:gd name="T9" fmla="*/ 40 h 41"/>
                <a:gd name="T10" fmla="*/ 67 w 67"/>
                <a:gd name="T11" fmla="*/ 4 h 41"/>
              </a:gdLst>
              <a:ahLst/>
              <a:cxnLst>
                <a:cxn ang="0">
                  <a:pos x="T0" y="T1"/>
                </a:cxn>
                <a:cxn ang="0">
                  <a:pos x="T2" y="T3"/>
                </a:cxn>
                <a:cxn ang="0">
                  <a:pos x="T4" y="T5"/>
                </a:cxn>
                <a:cxn ang="0">
                  <a:pos x="T6" y="T7"/>
                </a:cxn>
                <a:cxn ang="0">
                  <a:pos x="T8" y="T9"/>
                </a:cxn>
                <a:cxn ang="0">
                  <a:pos x="T10" y="T11"/>
                </a:cxn>
              </a:cxnLst>
              <a:rect l="0" t="0" r="r" b="b"/>
              <a:pathLst>
                <a:path w="67" h="41">
                  <a:moveTo>
                    <a:pt x="67" y="4"/>
                  </a:moveTo>
                  <a:cubicBezTo>
                    <a:pt x="52" y="10"/>
                    <a:pt x="36" y="18"/>
                    <a:pt x="22" y="23"/>
                  </a:cubicBezTo>
                  <a:cubicBezTo>
                    <a:pt x="26" y="18"/>
                    <a:pt x="33" y="10"/>
                    <a:pt x="33" y="0"/>
                  </a:cubicBezTo>
                  <a:cubicBezTo>
                    <a:pt x="25" y="16"/>
                    <a:pt x="11" y="27"/>
                    <a:pt x="0" y="40"/>
                  </a:cubicBezTo>
                  <a:cubicBezTo>
                    <a:pt x="0" y="41"/>
                    <a:pt x="1" y="41"/>
                    <a:pt x="3" y="40"/>
                  </a:cubicBezTo>
                  <a:cubicBezTo>
                    <a:pt x="23" y="30"/>
                    <a:pt x="48" y="15"/>
                    <a:pt x="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1" name="Freeform 17"/>
            <p:cNvSpPr/>
            <p:nvPr/>
          </p:nvSpPr>
          <p:spPr bwMode="auto">
            <a:xfrm>
              <a:off x="829" y="1609"/>
              <a:ext cx="219" cy="223"/>
            </a:xfrm>
            <a:custGeom>
              <a:avLst/>
              <a:gdLst>
                <a:gd name="T0" fmla="*/ 83 w 133"/>
                <a:gd name="T1" fmla="*/ 62 h 136"/>
                <a:gd name="T2" fmla="*/ 18 w 133"/>
                <a:gd name="T3" fmla="*/ 136 h 136"/>
                <a:gd name="T4" fmla="*/ 112 w 133"/>
                <a:gd name="T5" fmla="*/ 0 h 136"/>
                <a:gd name="T6" fmla="*/ 8 w 133"/>
                <a:gd name="T7" fmla="*/ 119 h 136"/>
                <a:gd name="T8" fmla="*/ 9 w 133"/>
                <a:gd name="T9" fmla="*/ 125 h 136"/>
                <a:gd name="T10" fmla="*/ 83 w 133"/>
                <a:gd name="T11" fmla="*/ 62 h 136"/>
              </a:gdLst>
              <a:ahLst/>
              <a:cxnLst>
                <a:cxn ang="0">
                  <a:pos x="T0" y="T1"/>
                </a:cxn>
                <a:cxn ang="0">
                  <a:pos x="T2" y="T3"/>
                </a:cxn>
                <a:cxn ang="0">
                  <a:pos x="T4" y="T5"/>
                </a:cxn>
                <a:cxn ang="0">
                  <a:pos x="T6" y="T7"/>
                </a:cxn>
                <a:cxn ang="0">
                  <a:pos x="T8" y="T9"/>
                </a:cxn>
                <a:cxn ang="0">
                  <a:pos x="T10" y="T11"/>
                </a:cxn>
              </a:cxnLst>
              <a:rect l="0" t="0" r="r" b="b"/>
              <a:pathLst>
                <a:path w="133" h="136">
                  <a:moveTo>
                    <a:pt x="83" y="62"/>
                  </a:moveTo>
                  <a:cubicBezTo>
                    <a:pt x="67" y="102"/>
                    <a:pt x="15" y="136"/>
                    <a:pt x="18" y="136"/>
                  </a:cubicBezTo>
                  <a:cubicBezTo>
                    <a:pt x="86" y="116"/>
                    <a:pt x="133" y="56"/>
                    <a:pt x="112" y="0"/>
                  </a:cubicBezTo>
                  <a:cubicBezTo>
                    <a:pt x="56" y="60"/>
                    <a:pt x="0" y="45"/>
                    <a:pt x="8" y="119"/>
                  </a:cubicBezTo>
                  <a:cubicBezTo>
                    <a:pt x="8" y="121"/>
                    <a:pt x="8" y="123"/>
                    <a:pt x="9" y="125"/>
                  </a:cubicBezTo>
                  <a:cubicBezTo>
                    <a:pt x="9" y="129"/>
                    <a:pt x="51" y="98"/>
                    <a:pt x="8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2" name="Freeform 18"/>
            <p:cNvSpPr/>
            <p:nvPr/>
          </p:nvSpPr>
          <p:spPr bwMode="auto">
            <a:xfrm>
              <a:off x="749" y="1541"/>
              <a:ext cx="149" cy="252"/>
            </a:xfrm>
            <a:custGeom>
              <a:avLst/>
              <a:gdLst>
                <a:gd name="T0" fmla="*/ 63 w 91"/>
                <a:gd name="T1" fmla="*/ 0 h 154"/>
                <a:gd name="T2" fmla="*/ 88 w 91"/>
                <a:gd name="T3" fmla="*/ 87 h 154"/>
                <a:gd name="T4" fmla="*/ 62 w 91"/>
                <a:gd name="T5" fmla="*/ 105 h 154"/>
                <a:gd name="T6" fmla="*/ 47 w 91"/>
                <a:gd name="T7" fmla="*/ 44 h 154"/>
                <a:gd name="T8" fmla="*/ 54 w 91"/>
                <a:gd name="T9" fmla="*/ 119 h 154"/>
                <a:gd name="T10" fmla="*/ 50 w 91"/>
                <a:gd name="T11" fmla="*/ 154 h 154"/>
                <a:gd name="T12" fmla="*/ 63 w 91"/>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91" h="154">
                  <a:moveTo>
                    <a:pt x="63" y="0"/>
                  </a:moveTo>
                  <a:cubicBezTo>
                    <a:pt x="67" y="61"/>
                    <a:pt x="91" y="55"/>
                    <a:pt x="88" y="87"/>
                  </a:cubicBezTo>
                  <a:cubicBezTo>
                    <a:pt x="78" y="92"/>
                    <a:pt x="69" y="97"/>
                    <a:pt x="62" y="105"/>
                  </a:cubicBezTo>
                  <a:cubicBezTo>
                    <a:pt x="45" y="76"/>
                    <a:pt x="48" y="42"/>
                    <a:pt x="47" y="44"/>
                  </a:cubicBezTo>
                  <a:cubicBezTo>
                    <a:pt x="46" y="46"/>
                    <a:pt x="36" y="86"/>
                    <a:pt x="54" y="119"/>
                  </a:cubicBezTo>
                  <a:cubicBezTo>
                    <a:pt x="49" y="130"/>
                    <a:pt x="49" y="142"/>
                    <a:pt x="50" y="154"/>
                  </a:cubicBezTo>
                  <a:cubicBezTo>
                    <a:pt x="0" y="105"/>
                    <a:pt x="15" y="2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3" name="Freeform 19"/>
            <p:cNvSpPr/>
            <p:nvPr/>
          </p:nvSpPr>
          <p:spPr bwMode="auto">
            <a:xfrm>
              <a:off x="795" y="1798"/>
              <a:ext cx="93" cy="78"/>
            </a:xfrm>
            <a:custGeom>
              <a:avLst/>
              <a:gdLst>
                <a:gd name="T0" fmla="*/ 57 w 57"/>
                <a:gd name="T1" fmla="*/ 0 h 48"/>
                <a:gd name="T2" fmla="*/ 18 w 57"/>
                <a:gd name="T3" fmla="*/ 26 h 48"/>
                <a:gd name="T4" fmla="*/ 25 w 57"/>
                <a:gd name="T5" fmla="*/ 2 h 48"/>
                <a:gd name="T6" fmla="*/ 0 w 57"/>
                <a:gd name="T7" fmla="*/ 46 h 48"/>
                <a:gd name="T8" fmla="*/ 3 w 57"/>
                <a:gd name="T9" fmla="*/ 47 h 48"/>
                <a:gd name="T10" fmla="*/ 57 w 57"/>
                <a:gd name="T11" fmla="*/ 0 h 48"/>
              </a:gdLst>
              <a:ahLst/>
              <a:cxnLst>
                <a:cxn ang="0">
                  <a:pos x="T0" y="T1"/>
                </a:cxn>
                <a:cxn ang="0">
                  <a:pos x="T2" y="T3"/>
                </a:cxn>
                <a:cxn ang="0">
                  <a:pos x="T4" y="T5"/>
                </a:cxn>
                <a:cxn ang="0">
                  <a:pos x="T6" y="T7"/>
                </a:cxn>
                <a:cxn ang="0">
                  <a:pos x="T8" y="T9"/>
                </a:cxn>
                <a:cxn ang="0">
                  <a:pos x="T10" y="T11"/>
                </a:cxn>
              </a:cxnLst>
              <a:rect l="0" t="0" r="r" b="b"/>
              <a:pathLst>
                <a:path w="57" h="48">
                  <a:moveTo>
                    <a:pt x="57" y="0"/>
                  </a:moveTo>
                  <a:cubicBezTo>
                    <a:pt x="44" y="9"/>
                    <a:pt x="31" y="19"/>
                    <a:pt x="18" y="26"/>
                  </a:cubicBezTo>
                  <a:cubicBezTo>
                    <a:pt x="21" y="21"/>
                    <a:pt x="26" y="12"/>
                    <a:pt x="25" y="2"/>
                  </a:cubicBezTo>
                  <a:cubicBezTo>
                    <a:pt x="20" y="19"/>
                    <a:pt x="8" y="32"/>
                    <a:pt x="0" y="46"/>
                  </a:cubicBezTo>
                  <a:cubicBezTo>
                    <a:pt x="0" y="48"/>
                    <a:pt x="1" y="48"/>
                    <a:pt x="3" y="47"/>
                  </a:cubicBezTo>
                  <a:cubicBezTo>
                    <a:pt x="20" y="33"/>
                    <a:pt x="41" y="14"/>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4" name="Freeform 20"/>
            <p:cNvSpPr/>
            <p:nvPr/>
          </p:nvSpPr>
          <p:spPr bwMode="auto">
            <a:xfrm>
              <a:off x="910" y="1369"/>
              <a:ext cx="211" cy="244"/>
            </a:xfrm>
            <a:custGeom>
              <a:avLst/>
              <a:gdLst>
                <a:gd name="T0" fmla="*/ 82 w 129"/>
                <a:gd name="T1" fmla="*/ 65 h 149"/>
                <a:gd name="T2" fmla="*/ 33 w 129"/>
                <a:gd name="T3" fmla="*/ 148 h 149"/>
                <a:gd name="T4" fmla="*/ 98 w 129"/>
                <a:gd name="T5" fmla="*/ 0 h 149"/>
                <a:gd name="T6" fmla="*/ 21 w 129"/>
                <a:gd name="T7" fmla="*/ 134 h 149"/>
                <a:gd name="T8" fmla="*/ 23 w 129"/>
                <a:gd name="T9" fmla="*/ 139 h 149"/>
                <a:gd name="T10" fmla="*/ 82 w 129"/>
                <a:gd name="T11" fmla="*/ 65 h 149"/>
              </a:gdLst>
              <a:ahLst/>
              <a:cxnLst>
                <a:cxn ang="0">
                  <a:pos x="T0" y="T1"/>
                </a:cxn>
                <a:cxn ang="0">
                  <a:pos x="T2" y="T3"/>
                </a:cxn>
                <a:cxn ang="0">
                  <a:pos x="T4" y="T5"/>
                </a:cxn>
                <a:cxn ang="0">
                  <a:pos x="T6" y="T7"/>
                </a:cxn>
                <a:cxn ang="0">
                  <a:pos x="T8" y="T9"/>
                </a:cxn>
                <a:cxn ang="0">
                  <a:pos x="T10" y="T11"/>
                </a:cxn>
              </a:cxnLst>
              <a:rect l="0" t="0" r="r" b="b"/>
              <a:pathLst>
                <a:path w="129" h="149">
                  <a:moveTo>
                    <a:pt x="82" y="65"/>
                  </a:moveTo>
                  <a:cubicBezTo>
                    <a:pt x="75" y="106"/>
                    <a:pt x="31" y="149"/>
                    <a:pt x="33" y="148"/>
                  </a:cubicBezTo>
                  <a:cubicBezTo>
                    <a:pt x="95" y="117"/>
                    <a:pt x="129" y="50"/>
                    <a:pt x="98" y="0"/>
                  </a:cubicBezTo>
                  <a:cubicBezTo>
                    <a:pt x="56" y="68"/>
                    <a:pt x="0" y="64"/>
                    <a:pt x="21" y="134"/>
                  </a:cubicBezTo>
                  <a:cubicBezTo>
                    <a:pt x="22" y="136"/>
                    <a:pt x="22" y="137"/>
                    <a:pt x="23" y="139"/>
                  </a:cubicBezTo>
                  <a:cubicBezTo>
                    <a:pt x="24" y="143"/>
                    <a:pt x="58" y="106"/>
                    <a:pt x="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5" name="Freeform 21"/>
            <p:cNvSpPr/>
            <p:nvPr/>
          </p:nvSpPr>
          <p:spPr bwMode="auto">
            <a:xfrm>
              <a:off x="838" y="1335"/>
              <a:ext cx="132" cy="245"/>
            </a:xfrm>
            <a:custGeom>
              <a:avLst/>
              <a:gdLst>
                <a:gd name="T0" fmla="*/ 41 w 81"/>
                <a:gd name="T1" fmla="*/ 0 h 150"/>
                <a:gd name="T2" fmla="*/ 81 w 81"/>
                <a:gd name="T3" fmla="*/ 78 h 150"/>
                <a:gd name="T4" fmla="*/ 60 w 81"/>
                <a:gd name="T5" fmla="*/ 100 h 150"/>
                <a:gd name="T6" fmla="*/ 34 w 81"/>
                <a:gd name="T7" fmla="*/ 45 h 150"/>
                <a:gd name="T8" fmla="*/ 54 w 81"/>
                <a:gd name="T9" fmla="*/ 115 h 150"/>
                <a:gd name="T10" fmla="*/ 57 w 81"/>
                <a:gd name="T11" fmla="*/ 150 h 150"/>
                <a:gd name="T12" fmla="*/ 41 w 8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81" h="150">
                  <a:moveTo>
                    <a:pt x="41" y="0"/>
                  </a:moveTo>
                  <a:cubicBezTo>
                    <a:pt x="56" y="58"/>
                    <a:pt x="79" y="47"/>
                    <a:pt x="81" y="78"/>
                  </a:cubicBezTo>
                  <a:cubicBezTo>
                    <a:pt x="72" y="85"/>
                    <a:pt x="65" y="92"/>
                    <a:pt x="60" y="100"/>
                  </a:cubicBezTo>
                  <a:cubicBezTo>
                    <a:pt x="38" y="75"/>
                    <a:pt x="35" y="42"/>
                    <a:pt x="34" y="45"/>
                  </a:cubicBezTo>
                  <a:cubicBezTo>
                    <a:pt x="33" y="47"/>
                    <a:pt x="31" y="87"/>
                    <a:pt x="54" y="115"/>
                  </a:cubicBezTo>
                  <a:cubicBezTo>
                    <a:pt x="52" y="126"/>
                    <a:pt x="54" y="138"/>
                    <a:pt x="57" y="150"/>
                  </a:cubicBezTo>
                  <a:cubicBezTo>
                    <a:pt x="0" y="112"/>
                    <a:pt x="1" y="36"/>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6" name="Freeform 22"/>
            <p:cNvSpPr/>
            <p:nvPr/>
          </p:nvSpPr>
          <p:spPr bwMode="auto">
            <a:xfrm>
              <a:off x="911" y="1572"/>
              <a:ext cx="78" cy="93"/>
            </a:xfrm>
            <a:custGeom>
              <a:avLst/>
              <a:gdLst>
                <a:gd name="T0" fmla="*/ 47 w 47"/>
                <a:gd name="T1" fmla="*/ 0 h 57"/>
                <a:gd name="T2" fmla="*/ 14 w 47"/>
                <a:gd name="T3" fmla="*/ 33 h 57"/>
                <a:gd name="T4" fmla="*/ 15 w 47"/>
                <a:gd name="T5" fmla="*/ 9 h 57"/>
                <a:gd name="T6" fmla="*/ 0 w 47"/>
                <a:gd name="T7" fmla="*/ 56 h 57"/>
                <a:gd name="T8" fmla="*/ 3 w 47"/>
                <a:gd name="T9" fmla="*/ 56 h 57"/>
                <a:gd name="T10" fmla="*/ 47 w 47"/>
                <a:gd name="T11" fmla="*/ 0 h 57"/>
              </a:gdLst>
              <a:ahLst/>
              <a:cxnLst>
                <a:cxn ang="0">
                  <a:pos x="T0" y="T1"/>
                </a:cxn>
                <a:cxn ang="0">
                  <a:pos x="T2" y="T3"/>
                </a:cxn>
                <a:cxn ang="0">
                  <a:pos x="T4" y="T5"/>
                </a:cxn>
                <a:cxn ang="0">
                  <a:pos x="T6" y="T7"/>
                </a:cxn>
                <a:cxn ang="0">
                  <a:pos x="T8" y="T9"/>
                </a:cxn>
                <a:cxn ang="0">
                  <a:pos x="T10" y="T11"/>
                </a:cxn>
              </a:cxnLst>
              <a:rect l="0" t="0" r="r" b="b"/>
              <a:pathLst>
                <a:path w="47" h="57">
                  <a:moveTo>
                    <a:pt x="47" y="0"/>
                  </a:moveTo>
                  <a:cubicBezTo>
                    <a:pt x="36" y="12"/>
                    <a:pt x="25" y="24"/>
                    <a:pt x="14" y="33"/>
                  </a:cubicBezTo>
                  <a:cubicBezTo>
                    <a:pt x="15" y="27"/>
                    <a:pt x="18" y="18"/>
                    <a:pt x="15" y="9"/>
                  </a:cubicBezTo>
                  <a:cubicBezTo>
                    <a:pt x="14" y="26"/>
                    <a:pt x="5" y="40"/>
                    <a:pt x="0" y="56"/>
                  </a:cubicBezTo>
                  <a:cubicBezTo>
                    <a:pt x="0" y="57"/>
                    <a:pt x="1" y="57"/>
                    <a:pt x="3" y="56"/>
                  </a:cubicBezTo>
                  <a:cubicBezTo>
                    <a:pt x="17" y="39"/>
                    <a:pt x="34" y="17"/>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7" name="Freeform 23"/>
            <p:cNvSpPr/>
            <p:nvPr/>
          </p:nvSpPr>
          <p:spPr bwMode="auto">
            <a:xfrm>
              <a:off x="938" y="1124"/>
              <a:ext cx="200" cy="253"/>
            </a:xfrm>
            <a:custGeom>
              <a:avLst/>
              <a:gdLst>
                <a:gd name="T0" fmla="*/ 80 w 122"/>
                <a:gd name="T1" fmla="*/ 65 h 155"/>
                <a:gd name="T2" fmla="*/ 48 w 122"/>
                <a:gd name="T3" fmla="*/ 154 h 155"/>
                <a:gd name="T4" fmla="*/ 83 w 122"/>
                <a:gd name="T5" fmla="*/ 0 h 155"/>
                <a:gd name="T6" fmla="*/ 34 w 122"/>
                <a:gd name="T7" fmla="*/ 142 h 155"/>
                <a:gd name="T8" fmla="*/ 36 w 122"/>
                <a:gd name="T9" fmla="*/ 147 h 155"/>
                <a:gd name="T10" fmla="*/ 80 w 122"/>
                <a:gd name="T11" fmla="*/ 65 h 155"/>
              </a:gdLst>
              <a:ahLst/>
              <a:cxnLst>
                <a:cxn ang="0">
                  <a:pos x="T0" y="T1"/>
                </a:cxn>
                <a:cxn ang="0">
                  <a:pos x="T2" y="T3"/>
                </a:cxn>
                <a:cxn ang="0">
                  <a:pos x="T4" y="T5"/>
                </a:cxn>
                <a:cxn ang="0">
                  <a:pos x="T6" y="T7"/>
                </a:cxn>
                <a:cxn ang="0">
                  <a:pos x="T8" y="T9"/>
                </a:cxn>
                <a:cxn ang="0">
                  <a:pos x="T10" y="T11"/>
                </a:cxn>
              </a:cxnLst>
              <a:rect l="0" t="0" r="r" b="b"/>
              <a:pathLst>
                <a:path w="122" h="155">
                  <a:moveTo>
                    <a:pt x="80" y="65"/>
                  </a:moveTo>
                  <a:cubicBezTo>
                    <a:pt x="80" y="106"/>
                    <a:pt x="46" y="155"/>
                    <a:pt x="48" y="154"/>
                  </a:cubicBezTo>
                  <a:cubicBezTo>
                    <a:pt x="102" y="112"/>
                    <a:pt x="122" y="42"/>
                    <a:pt x="83" y="0"/>
                  </a:cubicBezTo>
                  <a:cubicBezTo>
                    <a:pt x="55" y="73"/>
                    <a:pt x="0" y="79"/>
                    <a:pt x="34" y="142"/>
                  </a:cubicBezTo>
                  <a:cubicBezTo>
                    <a:pt x="35" y="144"/>
                    <a:pt x="35" y="145"/>
                    <a:pt x="36" y="147"/>
                  </a:cubicBezTo>
                  <a:cubicBezTo>
                    <a:pt x="38" y="150"/>
                    <a:pt x="65" y="109"/>
                    <a:pt x="8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8" name="Freeform 24"/>
            <p:cNvSpPr/>
            <p:nvPr/>
          </p:nvSpPr>
          <p:spPr bwMode="auto">
            <a:xfrm>
              <a:off x="856" y="1120"/>
              <a:ext cx="139" cy="229"/>
            </a:xfrm>
            <a:custGeom>
              <a:avLst/>
              <a:gdLst>
                <a:gd name="T0" fmla="*/ 33 w 85"/>
                <a:gd name="T1" fmla="*/ 0 h 140"/>
                <a:gd name="T2" fmla="*/ 85 w 85"/>
                <a:gd name="T3" fmla="*/ 68 h 140"/>
                <a:gd name="T4" fmla="*/ 69 w 85"/>
                <a:gd name="T5" fmla="*/ 93 h 140"/>
                <a:gd name="T6" fmla="*/ 34 w 85"/>
                <a:gd name="T7" fmla="*/ 44 h 140"/>
                <a:gd name="T8" fmla="*/ 66 w 85"/>
                <a:gd name="T9" fmla="*/ 108 h 140"/>
                <a:gd name="T10" fmla="*/ 75 w 85"/>
                <a:gd name="T11" fmla="*/ 140 h 140"/>
                <a:gd name="T12" fmla="*/ 33 w 85"/>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85" h="140">
                  <a:moveTo>
                    <a:pt x="33" y="0"/>
                  </a:moveTo>
                  <a:cubicBezTo>
                    <a:pt x="57" y="53"/>
                    <a:pt x="77" y="39"/>
                    <a:pt x="85" y="68"/>
                  </a:cubicBezTo>
                  <a:cubicBezTo>
                    <a:pt x="78" y="75"/>
                    <a:pt x="72" y="84"/>
                    <a:pt x="69" y="93"/>
                  </a:cubicBezTo>
                  <a:cubicBezTo>
                    <a:pt x="43" y="73"/>
                    <a:pt x="34" y="42"/>
                    <a:pt x="34" y="44"/>
                  </a:cubicBezTo>
                  <a:cubicBezTo>
                    <a:pt x="33" y="47"/>
                    <a:pt x="39" y="86"/>
                    <a:pt x="66" y="108"/>
                  </a:cubicBezTo>
                  <a:cubicBezTo>
                    <a:pt x="66" y="119"/>
                    <a:pt x="70" y="130"/>
                    <a:pt x="75" y="140"/>
                  </a:cubicBezTo>
                  <a:cubicBezTo>
                    <a:pt x="14" y="114"/>
                    <a:pt x="0" y="42"/>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9" name="Freeform 25"/>
            <p:cNvSpPr/>
            <p:nvPr/>
          </p:nvSpPr>
          <p:spPr bwMode="auto">
            <a:xfrm>
              <a:off x="975" y="1333"/>
              <a:ext cx="56" cy="103"/>
            </a:xfrm>
            <a:custGeom>
              <a:avLst/>
              <a:gdLst>
                <a:gd name="T0" fmla="*/ 34 w 34"/>
                <a:gd name="T1" fmla="*/ 0 h 63"/>
                <a:gd name="T2" fmla="*/ 9 w 34"/>
                <a:gd name="T3" fmla="*/ 38 h 63"/>
                <a:gd name="T4" fmla="*/ 6 w 34"/>
                <a:gd name="T5" fmla="*/ 14 h 63"/>
                <a:gd name="T6" fmla="*/ 0 w 34"/>
                <a:gd name="T7" fmla="*/ 62 h 63"/>
                <a:gd name="T8" fmla="*/ 3 w 34"/>
                <a:gd name="T9" fmla="*/ 61 h 63"/>
                <a:gd name="T10" fmla="*/ 34 w 34"/>
                <a:gd name="T11" fmla="*/ 0 h 63"/>
              </a:gdLst>
              <a:ahLst/>
              <a:cxnLst>
                <a:cxn ang="0">
                  <a:pos x="T0" y="T1"/>
                </a:cxn>
                <a:cxn ang="0">
                  <a:pos x="T2" y="T3"/>
                </a:cxn>
                <a:cxn ang="0">
                  <a:pos x="T4" y="T5"/>
                </a:cxn>
                <a:cxn ang="0">
                  <a:pos x="T6" y="T7"/>
                </a:cxn>
                <a:cxn ang="0">
                  <a:pos x="T8" y="T9"/>
                </a:cxn>
                <a:cxn ang="0">
                  <a:pos x="T10" y="T11"/>
                </a:cxn>
              </a:cxnLst>
              <a:rect l="0" t="0" r="r" b="b"/>
              <a:pathLst>
                <a:path w="34" h="63">
                  <a:moveTo>
                    <a:pt x="34" y="0"/>
                  </a:moveTo>
                  <a:cubicBezTo>
                    <a:pt x="26" y="13"/>
                    <a:pt x="18" y="26"/>
                    <a:pt x="9" y="38"/>
                  </a:cubicBezTo>
                  <a:cubicBezTo>
                    <a:pt x="9" y="32"/>
                    <a:pt x="11" y="22"/>
                    <a:pt x="6" y="14"/>
                  </a:cubicBezTo>
                  <a:cubicBezTo>
                    <a:pt x="8" y="30"/>
                    <a:pt x="2" y="46"/>
                    <a:pt x="0" y="62"/>
                  </a:cubicBezTo>
                  <a:cubicBezTo>
                    <a:pt x="0" y="63"/>
                    <a:pt x="2" y="63"/>
                    <a:pt x="3" y="61"/>
                  </a:cubicBezTo>
                  <a:cubicBezTo>
                    <a:pt x="13" y="43"/>
                    <a:pt x="25" y="19"/>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0" name="Freeform 26"/>
            <p:cNvSpPr/>
            <p:nvPr/>
          </p:nvSpPr>
          <p:spPr bwMode="auto">
            <a:xfrm>
              <a:off x="931" y="893"/>
              <a:ext cx="179" cy="253"/>
            </a:xfrm>
            <a:custGeom>
              <a:avLst/>
              <a:gdLst>
                <a:gd name="T0" fmla="*/ 73 w 109"/>
                <a:gd name="T1" fmla="*/ 63 h 155"/>
                <a:gd name="T2" fmla="*/ 59 w 109"/>
                <a:gd name="T3" fmla="*/ 154 h 155"/>
                <a:gd name="T4" fmla="*/ 65 w 109"/>
                <a:gd name="T5" fmla="*/ 0 h 155"/>
                <a:gd name="T6" fmla="*/ 44 w 109"/>
                <a:gd name="T7" fmla="*/ 146 h 155"/>
                <a:gd name="T8" fmla="*/ 47 w 109"/>
                <a:gd name="T9" fmla="*/ 149 h 155"/>
                <a:gd name="T10" fmla="*/ 73 w 109"/>
                <a:gd name="T11" fmla="*/ 63 h 155"/>
              </a:gdLst>
              <a:ahLst/>
              <a:cxnLst>
                <a:cxn ang="0">
                  <a:pos x="T0" y="T1"/>
                </a:cxn>
                <a:cxn ang="0">
                  <a:pos x="T2" y="T3"/>
                </a:cxn>
                <a:cxn ang="0">
                  <a:pos x="T4" y="T5"/>
                </a:cxn>
                <a:cxn ang="0">
                  <a:pos x="T6" y="T7"/>
                </a:cxn>
                <a:cxn ang="0">
                  <a:pos x="T8" y="T9"/>
                </a:cxn>
                <a:cxn ang="0">
                  <a:pos x="T10" y="T11"/>
                </a:cxn>
              </a:cxnLst>
              <a:rect l="0" t="0" r="r" b="b"/>
              <a:pathLst>
                <a:path w="109" h="155">
                  <a:moveTo>
                    <a:pt x="73" y="63"/>
                  </a:moveTo>
                  <a:cubicBezTo>
                    <a:pt x="81" y="102"/>
                    <a:pt x="58" y="155"/>
                    <a:pt x="59" y="154"/>
                  </a:cubicBezTo>
                  <a:cubicBezTo>
                    <a:pt x="103" y="104"/>
                    <a:pt x="109" y="34"/>
                    <a:pt x="65" y="0"/>
                  </a:cubicBezTo>
                  <a:cubicBezTo>
                    <a:pt x="51" y="75"/>
                    <a:pt x="0" y="91"/>
                    <a:pt x="44" y="146"/>
                  </a:cubicBezTo>
                  <a:cubicBezTo>
                    <a:pt x="45" y="147"/>
                    <a:pt x="46" y="148"/>
                    <a:pt x="47" y="149"/>
                  </a:cubicBezTo>
                  <a:cubicBezTo>
                    <a:pt x="49" y="152"/>
                    <a:pt x="67" y="108"/>
                    <a:pt x="73"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1" name="Freeform 27"/>
            <p:cNvSpPr/>
            <p:nvPr/>
          </p:nvSpPr>
          <p:spPr bwMode="auto">
            <a:xfrm>
              <a:off x="841" y="921"/>
              <a:ext cx="148" cy="206"/>
            </a:xfrm>
            <a:custGeom>
              <a:avLst/>
              <a:gdLst>
                <a:gd name="T0" fmla="*/ 23 w 90"/>
                <a:gd name="T1" fmla="*/ 0 h 126"/>
                <a:gd name="T2" fmla="*/ 86 w 90"/>
                <a:gd name="T3" fmla="*/ 55 h 126"/>
                <a:gd name="T4" fmla="*/ 75 w 90"/>
                <a:gd name="T5" fmla="*/ 82 h 126"/>
                <a:gd name="T6" fmla="*/ 32 w 90"/>
                <a:gd name="T7" fmla="*/ 42 h 126"/>
                <a:gd name="T8" fmla="*/ 75 w 90"/>
                <a:gd name="T9" fmla="*/ 97 h 126"/>
                <a:gd name="T10" fmla="*/ 90 w 90"/>
                <a:gd name="T11" fmla="*/ 126 h 126"/>
                <a:gd name="T12" fmla="*/ 23 w 90"/>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90" h="126">
                  <a:moveTo>
                    <a:pt x="23" y="0"/>
                  </a:moveTo>
                  <a:cubicBezTo>
                    <a:pt x="56" y="46"/>
                    <a:pt x="73" y="29"/>
                    <a:pt x="86" y="55"/>
                  </a:cubicBezTo>
                  <a:cubicBezTo>
                    <a:pt x="80" y="64"/>
                    <a:pt x="76" y="73"/>
                    <a:pt x="75" y="82"/>
                  </a:cubicBezTo>
                  <a:cubicBezTo>
                    <a:pt x="47" y="68"/>
                    <a:pt x="32" y="40"/>
                    <a:pt x="32" y="42"/>
                  </a:cubicBezTo>
                  <a:cubicBezTo>
                    <a:pt x="32" y="44"/>
                    <a:pt x="45" y="81"/>
                    <a:pt x="75" y="97"/>
                  </a:cubicBezTo>
                  <a:cubicBezTo>
                    <a:pt x="77" y="108"/>
                    <a:pt x="83" y="117"/>
                    <a:pt x="90" y="126"/>
                  </a:cubicBezTo>
                  <a:cubicBezTo>
                    <a:pt x="26" y="113"/>
                    <a:pt x="0" y="4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2" name="Freeform 28"/>
            <p:cNvSpPr/>
            <p:nvPr/>
          </p:nvSpPr>
          <p:spPr bwMode="auto">
            <a:xfrm>
              <a:off x="995" y="1102"/>
              <a:ext cx="41" cy="108"/>
            </a:xfrm>
            <a:custGeom>
              <a:avLst/>
              <a:gdLst>
                <a:gd name="T0" fmla="*/ 25 w 25"/>
                <a:gd name="T1" fmla="*/ 0 h 66"/>
                <a:gd name="T2" fmla="*/ 7 w 25"/>
                <a:gd name="T3" fmla="*/ 40 h 66"/>
                <a:gd name="T4" fmla="*/ 0 w 25"/>
                <a:gd name="T5" fmla="*/ 18 h 66"/>
                <a:gd name="T6" fmla="*/ 3 w 25"/>
                <a:gd name="T7" fmla="*/ 65 h 66"/>
                <a:gd name="T8" fmla="*/ 5 w 25"/>
                <a:gd name="T9" fmla="*/ 64 h 66"/>
                <a:gd name="T10" fmla="*/ 25 w 25"/>
                <a:gd name="T11" fmla="*/ 0 h 66"/>
              </a:gdLst>
              <a:ahLst/>
              <a:cxnLst>
                <a:cxn ang="0">
                  <a:pos x="T0" y="T1"/>
                </a:cxn>
                <a:cxn ang="0">
                  <a:pos x="T2" y="T3"/>
                </a:cxn>
                <a:cxn ang="0">
                  <a:pos x="T4" y="T5"/>
                </a:cxn>
                <a:cxn ang="0">
                  <a:pos x="T6" y="T7"/>
                </a:cxn>
                <a:cxn ang="0">
                  <a:pos x="T8" y="T9"/>
                </a:cxn>
                <a:cxn ang="0">
                  <a:pos x="T10" y="T11"/>
                </a:cxn>
              </a:cxnLst>
              <a:rect l="0" t="0" r="r" b="b"/>
              <a:pathLst>
                <a:path w="25" h="66">
                  <a:moveTo>
                    <a:pt x="25" y="0"/>
                  </a:moveTo>
                  <a:cubicBezTo>
                    <a:pt x="19" y="13"/>
                    <a:pt x="13" y="28"/>
                    <a:pt x="7" y="40"/>
                  </a:cubicBezTo>
                  <a:cubicBezTo>
                    <a:pt x="6" y="34"/>
                    <a:pt x="6" y="25"/>
                    <a:pt x="0" y="18"/>
                  </a:cubicBezTo>
                  <a:cubicBezTo>
                    <a:pt x="4" y="33"/>
                    <a:pt x="2" y="49"/>
                    <a:pt x="3" y="65"/>
                  </a:cubicBezTo>
                  <a:cubicBezTo>
                    <a:pt x="3" y="66"/>
                    <a:pt x="5" y="66"/>
                    <a:pt x="5" y="64"/>
                  </a:cubicBezTo>
                  <a:cubicBezTo>
                    <a:pt x="12" y="44"/>
                    <a:pt x="19" y="19"/>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3" name="Freeform 29"/>
            <p:cNvSpPr/>
            <p:nvPr/>
          </p:nvSpPr>
          <p:spPr bwMode="auto">
            <a:xfrm>
              <a:off x="877" y="667"/>
              <a:ext cx="164" cy="244"/>
            </a:xfrm>
            <a:custGeom>
              <a:avLst/>
              <a:gdLst>
                <a:gd name="T0" fmla="*/ 64 w 100"/>
                <a:gd name="T1" fmla="*/ 58 h 149"/>
                <a:gd name="T2" fmla="*/ 68 w 100"/>
                <a:gd name="T3" fmla="*/ 147 h 149"/>
                <a:gd name="T4" fmla="*/ 45 w 100"/>
                <a:gd name="T5" fmla="*/ 0 h 149"/>
                <a:gd name="T6" fmla="*/ 51 w 100"/>
                <a:gd name="T7" fmla="*/ 143 h 149"/>
                <a:gd name="T8" fmla="*/ 55 w 100"/>
                <a:gd name="T9" fmla="*/ 146 h 149"/>
                <a:gd name="T10" fmla="*/ 64 w 100"/>
                <a:gd name="T11" fmla="*/ 58 h 149"/>
              </a:gdLst>
              <a:ahLst/>
              <a:cxnLst>
                <a:cxn ang="0">
                  <a:pos x="T0" y="T1"/>
                </a:cxn>
                <a:cxn ang="0">
                  <a:pos x="T2" y="T3"/>
                </a:cxn>
                <a:cxn ang="0">
                  <a:pos x="T4" y="T5"/>
                </a:cxn>
                <a:cxn ang="0">
                  <a:pos x="T6" y="T7"/>
                </a:cxn>
                <a:cxn ang="0">
                  <a:pos x="T8" y="T9"/>
                </a:cxn>
                <a:cxn ang="0">
                  <a:pos x="T10" y="T11"/>
                </a:cxn>
              </a:cxnLst>
              <a:rect l="0" t="0" r="r" b="b"/>
              <a:pathLst>
                <a:path w="100" h="149">
                  <a:moveTo>
                    <a:pt x="64" y="58"/>
                  </a:moveTo>
                  <a:cubicBezTo>
                    <a:pt x="79" y="94"/>
                    <a:pt x="67" y="149"/>
                    <a:pt x="68" y="147"/>
                  </a:cubicBezTo>
                  <a:cubicBezTo>
                    <a:pt x="100" y="92"/>
                    <a:pt x="94" y="23"/>
                    <a:pt x="45" y="0"/>
                  </a:cubicBezTo>
                  <a:cubicBezTo>
                    <a:pt x="46" y="74"/>
                    <a:pt x="0" y="98"/>
                    <a:pt x="51" y="143"/>
                  </a:cubicBezTo>
                  <a:cubicBezTo>
                    <a:pt x="52" y="144"/>
                    <a:pt x="54" y="145"/>
                    <a:pt x="55" y="146"/>
                  </a:cubicBezTo>
                  <a:cubicBezTo>
                    <a:pt x="58" y="148"/>
                    <a:pt x="66" y="102"/>
                    <a:pt x="6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4" name="Freeform 30"/>
            <p:cNvSpPr/>
            <p:nvPr/>
          </p:nvSpPr>
          <p:spPr bwMode="auto">
            <a:xfrm>
              <a:off x="782" y="721"/>
              <a:ext cx="164" cy="178"/>
            </a:xfrm>
            <a:custGeom>
              <a:avLst/>
              <a:gdLst>
                <a:gd name="T0" fmla="*/ 13 w 100"/>
                <a:gd name="T1" fmla="*/ 0 h 109"/>
                <a:gd name="T2" fmla="*/ 83 w 100"/>
                <a:gd name="T3" fmla="*/ 42 h 109"/>
                <a:gd name="T4" fmla="*/ 78 w 100"/>
                <a:gd name="T5" fmla="*/ 69 h 109"/>
                <a:gd name="T6" fmla="*/ 30 w 100"/>
                <a:gd name="T7" fmla="*/ 39 h 109"/>
                <a:gd name="T8" fmla="*/ 81 w 100"/>
                <a:gd name="T9" fmla="*/ 84 h 109"/>
                <a:gd name="T10" fmla="*/ 100 w 100"/>
                <a:gd name="T11" fmla="*/ 109 h 109"/>
                <a:gd name="T12" fmla="*/ 13 w 100"/>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0" h="109">
                  <a:moveTo>
                    <a:pt x="13" y="0"/>
                  </a:moveTo>
                  <a:cubicBezTo>
                    <a:pt x="54" y="38"/>
                    <a:pt x="66" y="19"/>
                    <a:pt x="83" y="42"/>
                  </a:cubicBezTo>
                  <a:cubicBezTo>
                    <a:pt x="80" y="51"/>
                    <a:pt x="77" y="60"/>
                    <a:pt x="78" y="69"/>
                  </a:cubicBezTo>
                  <a:cubicBezTo>
                    <a:pt x="48" y="61"/>
                    <a:pt x="30" y="37"/>
                    <a:pt x="30" y="39"/>
                  </a:cubicBezTo>
                  <a:cubicBezTo>
                    <a:pt x="30" y="41"/>
                    <a:pt x="49" y="73"/>
                    <a:pt x="81" y="84"/>
                  </a:cubicBezTo>
                  <a:cubicBezTo>
                    <a:pt x="85" y="94"/>
                    <a:pt x="92" y="102"/>
                    <a:pt x="100" y="109"/>
                  </a:cubicBezTo>
                  <a:cubicBezTo>
                    <a:pt x="37" y="108"/>
                    <a:pt x="0" y="49"/>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5" name="Freeform 31"/>
            <p:cNvSpPr/>
            <p:nvPr/>
          </p:nvSpPr>
          <p:spPr bwMode="auto">
            <a:xfrm>
              <a:off x="954" y="867"/>
              <a:ext cx="33" cy="109"/>
            </a:xfrm>
            <a:custGeom>
              <a:avLst/>
              <a:gdLst>
                <a:gd name="T0" fmla="*/ 20 w 20"/>
                <a:gd name="T1" fmla="*/ 0 h 67"/>
                <a:gd name="T2" fmla="*/ 11 w 20"/>
                <a:gd name="T3" fmla="*/ 42 h 67"/>
                <a:gd name="T4" fmla="*/ 0 w 20"/>
                <a:gd name="T5" fmla="*/ 22 h 67"/>
                <a:gd name="T6" fmla="*/ 11 w 20"/>
                <a:gd name="T7" fmla="*/ 66 h 67"/>
                <a:gd name="T8" fmla="*/ 13 w 20"/>
                <a:gd name="T9" fmla="*/ 65 h 67"/>
                <a:gd name="T10" fmla="*/ 20 w 20"/>
                <a:gd name="T11" fmla="*/ 0 h 67"/>
              </a:gdLst>
              <a:ahLst/>
              <a:cxnLst>
                <a:cxn ang="0">
                  <a:pos x="T0" y="T1"/>
                </a:cxn>
                <a:cxn ang="0">
                  <a:pos x="T2" y="T3"/>
                </a:cxn>
                <a:cxn ang="0">
                  <a:pos x="T4" y="T5"/>
                </a:cxn>
                <a:cxn ang="0">
                  <a:pos x="T6" y="T7"/>
                </a:cxn>
                <a:cxn ang="0">
                  <a:pos x="T8" y="T9"/>
                </a:cxn>
                <a:cxn ang="0">
                  <a:pos x="T10" y="T11"/>
                </a:cxn>
              </a:cxnLst>
              <a:rect l="0" t="0" r="r" b="b"/>
              <a:pathLst>
                <a:path w="20" h="67">
                  <a:moveTo>
                    <a:pt x="20" y="0"/>
                  </a:moveTo>
                  <a:cubicBezTo>
                    <a:pt x="17" y="14"/>
                    <a:pt x="14" y="29"/>
                    <a:pt x="11" y="42"/>
                  </a:cubicBezTo>
                  <a:cubicBezTo>
                    <a:pt x="9" y="36"/>
                    <a:pt x="7" y="28"/>
                    <a:pt x="0" y="22"/>
                  </a:cubicBezTo>
                  <a:cubicBezTo>
                    <a:pt x="7" y="36"/>
                    <a:pt x="8" y="52"/>
                    <a:pt x="11" y="66"/>
                  </a:cubicBezTo>
                  <a:cubicBezTo>
                    <a:pt x="12" y="67"/>
                    <a:pt x="13" y="66"/>
                    <a:pt x="13" y="65"/>
                  </a:cubicBezTo>
                  <a:cubicBezTo>
                    <a:pt x="16" y="45"/>
                    <a:pt x="19" y="19"/>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6" name="Freeform 32"/>
            <p:cNvSpPr/>
            <p:nvPr/>
          </p:nvSpPr>
          <p:spPr bwMode="auto">
            <a:xfrm>
              <a:off x="795" y="467"/>
              <a:ext cx="156" cy="229"/>
            </a:xfrm>
            <a:custGeom>
              <a:avLst/>
              <a:gdLst>
                <a:gd name="T0" fmla="*/ 54 w 95"/>
                <a:gd name="T1" fmla="*/ 53 h 140"/>
                <a:gd name="T2" fmla="*/ 74 w 95"/>
                <a:gd name="T3" fmla="*/ 137 h 140"/>
                <a:gd name="T4" fmla="*/ 25 w 95"/>
                <a:gd name="T5" fmla="*/ 0 h 140"/>
                <a:gd name="T6" fmla="*/ 57 w 95"/>
                <a:gd name="T7" fmla="*/ 136 h 140"/>
                <a:gd name="T8" fmla="*/ 61 w 95"/>
                <a:gd name="T9" fmla="*/ 138 h 140"/>
                <a:gd name="T10" fmla="*/ 54 w 95"/>
                <a:gd name="T11" fmla="*/ 53 h 140"/>
              </a:gdLst>
              <a:ahLst/>
              <a:cxnLst>
                <a:cxn ang="0">
                  <a:pos x="T0" y="T1"/>
                </a:cxn>
                <a:cxn ang="0">
                  <a:pos x="T2" y="T3"/>
                </a:cxn>
                <a:cxn ang="0">
                  <a:pos x="T4" y="T5"/>
                </a:cxn>
                <a:cxn ang="0">
                  <a:pos x="T6" y="T7"/>
                </a:cxn>
                <a:cxn ang="0">
                  <a:pos x="T8" y="T9"/>
                </a:cxn>
                <a:cxn ang="0">
                  <a:pos x="T10" y="T11"/>
                </a:cxn>
              </a:cxnLst>
              <a:rect l="0" t="0" r="r" b="b"/>
              <a:pathLst>
                <a:path w="95" h="140">
                  <a:moveTo>
                    <a:pt x="54" y="53"/>
                  </a:moveTo>
                  <a:cubicBezTo>
                    <a:pt x="75" y="84"/>
                    <a:pt x="73" y="139"/>
                    <a:pt x="74" y="137"/>
                  </a:cubicBezTo>
                  <a:cubicBezTo>
                    <a:pt x="95" y="78"/>
                    <a:pt x="76" y="14"/>
                    <a:pt x="25" y="0"/>
                  </a:cubicBezTo>
                  <a:cubicBezTo>
                    <a:pt x="39" y="71"/>
                    <a:pt x="0" y="103"/>
                    <a:pt x="57" y="136"/>
                  </a:cubicBezTo>
                  <a:cubicBezTo>
                    <a:pt x="59" y="137"/>
                    <a:pt x="60" y="137"/>
                    <a:pt x="61" y="138"/>
                  </a:cubicBezTo>
                  <a:cubicBezTo>
                    <a:pt x="65" y="140"/>
                    <a:pt x="64" y="94"/>
                    <a:pt x="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7" name="Freeform 33"/>
            <p:cNvSpPr/>
            <p:nvPr/>
          </p:nvSpPr>
          <p:spPr bwMode="auto">
            <a:xfrm>
              <a:off x="698" y="548"/>
              <a:ext cx="177" cy="160"/>
            </a:xfrm>
            <a:custGeom>
              <a:avLst/>
              <a:gdLst>
                <a:gd name="T0" fmla="*/ 4 w 108"/>
                <a:gd name="T1" fmla="*/ 0 h 98"/>
                <a:gd name="T2" fmla="*/ 79 w 108"/>
                <a:gd name="T3" fmla="*/ 27 h 98"/>
                <a:gd name="T4" fmla="*/ 79 w 108"/>
                <a:gd name="T5" fmla="*/ 54 h 98"/>
                <a:gd name="T6" fmla="*/ 27 w 108"/>
                <a:gd name="T7" fmla="*/ 34 h 98"/>
                <a:gd name="T8" fmla="*/ 84 w 108"/>
                <a:gd name="T9" fmla="*/ 67 h 98"/>
                <a:gd name="T10" fmla="*/ 108 w 108"/>
                <a:gd name="T11" fmla="*/ 88 h 98"/>
                <a:gd name="T12" fmla="*/ 4 w 10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108" h="98">
                  <a:moveTo>
                    <a:pt x="4" y="0"/>
                  </a:moveTo>
                  <a:cubicBezTo>
                    <a:pt x="50" y="28"/>
                    <a:pt x="58" y="8"/>
                    <a:pt x="79" y="27"/>
                  </a:cubicBezTo>
                  <a:cubicBezTo>
                    <a:pt x="77" y="36"/>
                    <a:pt x="77" y="45"/>
                    <a:pt x="79" y="54"/>
                  </a:cubicBezTo>
                  <a:cubicBezTo>
                    <a:pt x="49" y="51"/>
                    <a:pt x="27" y="32"/>
                    <a:pt x="27" y="34"/>
                  </a:cubicBezTo>
                  <a:cubicBezTo>
                    <a:pt x="28" y="36"/>
                    <a:pt x="52" y="63"/>
                    <a:pt x="84" y="67"/>
                  </a:cubicBezTo>
                  <a:cubicBezTo>
                    <a:pt x="90" y="76"/>
                    <a:pt x="98" y="82"/>
                    <a:pt x="108" y="88"/>
                  </a:cubicBezTo>
                  <a:cubicBezTo>
                    <a:pt x="47" y="98"/>
                    <a:pt x="0" y="49"/>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8" name="Freeform 34"/>
            <p:cNvSpPr/>
            <p:nvPr/>
          </p:nvSpPr>
          <p:spPr bwMode="auto">
            <a:xfrm>
              <a:off x="884" y="652"/>
              <a:ext cx="32" cy="108"/>
            </a:xfrm>
            <a:custGeom>
              <a:avLst/>
              <a:gdLst>
                <a:gd name="T0" fmla="*/ 15 w 20"/>
                <a:gd name="T1" fmla="*/ 0 h 66"/>
                <a:gd name="T2" fmla="*/ 13 w 20"/>
                <a:gd name="T3" fmla="*/ 42 h 66"/>
                <a:gd name="T4" fmla="*/ 0 w 20"/>
                <a:gd name="T5" fmla="*/ 25 h 66"/>
                <a:gd name="T6" fmla="*/ 18 w 20"/>
                <a:gd name="T7" fmla="*/ 65 h 66"/>
                <a:gd name="T8" fmla="*/ 20 w 20"/>
                <a:gd name="T9" fmla="*/ 63 h 66"/>
                <a:gd name="T10" fmla="*/ 15 w 20"/>
                <a:gd name="T11" fmla="*/ 0 h 66"/>
              </a:gdLst>
              <a:ahLst/>
              <a:cxnLst>
                <a:cxn ang="0">
                  <a:pos x="T0" y="T1"/>
                </a:cxn>
                <a:cxn ang="0">
                  <a:pos x="T2" y="T3"/>
                </a:cxn>
                <a:cxn ang="0">
                  <a:pos x="T4" y="T5"/>
                </a:cxn>
                <a:cxn ang="0">
                  <a:pos x="T6" y="T7"/>
                </a:cxn>
                <a:cxn ang="0">
                  <a:pos x="T8" y="T9"/>
                </a:cxn>
                <a:cxn ang="0">
                  <a:pos x="T10" y="T11"/>
                </a:cxn>
              </a:cxnLst>
              <a:rect l="0" t="0" r="r" b="b"/>
              <a:pathLst>
                <a:path w="20" h="66">
                  <a:moveTo>
                    <a:pt x="15" y="0"/>
                  </a:moveTo>
                  <a:cubicBezTo>
                    <a:pt x="14" y="14"/>
                    <a:pt x="14" y="29"/>
                    <a:pt x="13" y="42"/>
                  </a:cubicBezTo>
                  <a:cubicBezTo>
                    <a:pt x="11" y="37"/>
                    <a:pt x="7" y="29"/>
                    <a:pt x="0" y="25"/>
                  </a:cubicBezTo>
                  <a:cubicBezTo>
                    <a:pt x="9" y="37"/>
                    <a:pt x="12" y="52"/>
                    <a:pt x="18" y="65"/>
                  </a:cubicBezTo>
                  <a:cubicBezTo>
                    <a:pt x="19" y="66"/>
                    <a:pt x="20" y="65"/>
                    <a:pt x="20" y="63"/>
                  </a:cubicBezTo>
                  <a:cubicBezTo>
                    <a:pt x="19" y="44"/>
                    <a:pt x="17" y="19"/>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9" name="Freeform 35"/>
            <p:cNvSpPr/>
            <p:nvPr/>
          </p:nvSpPr>
          <p:spPr bwMode="auto">
            <a:xfrm>
              <a:off x="680" y="307"/>
              <a:ext cx="141" cy="206"/>
            </a:xfrm>
            <a:custGeom>
              <a:avLst/>
              <a:gdLst>
                <a:gd name="T0" fmla="*/ 43 w 86"/>
                <a:gd name="T1" fmla="*/ 45 h 126"/>
                <a:gd name="T2" fmla="*/ 77 w 86"/>
                <a:gd name="T3" fmla="*/ 122 h 126"/>
                <a:gd name="T4" fmla="*/ 5 w 86"/>
                <a:gd name="T5" fmla="*/ 0 h 126"/>
                <a:gd name="T6" fmla="*/ 61 w 86"/>
                <a:gd name="T7" fmla="*/ 123 h 126"/>
                <a:gd name="T8" fmla="*/ 65 w 86"/>
                <a:gd name="T9" fmla="*/ 125 h 126"/>
                <a:gd name="T10" fmla="*/ 43 w 86"/>
                <a:gd name="T11" fmla="*/ 45 h 126"/>
              </a:gdLst>
              <a:ahLst/>
              <a:cxnLst>
                <a:cxn ang="0">
                  <a:pos x="T0" y="T1"/>
                </a:cxn>
                <a:cxn ang="0">
                  <a:pos x="T2" y="T3"/>
                </a:cxn>
                <a:cxn ang="0">
                  <a:pos x="T4" y="T5"/>
                </a:cxn>
                <a:cxn ang="0">
                  <a:pos x="T6" y="T7"/>
                </a:cxn>
                <a:cxn ang="0">
                  <a:pos x="T8" y="T9"/>
                </a:cxn>
                <a:cxn ang="0">
                  <a:pos x="T10" y="T11"/>
                </a:cxn>
              </a:cxnLst>
              <a:rect l="0" t="0" r="r" b="b"/>
              <a:pathLst>
                <a:path w="86" h="126">
                  <a:moveTo>
                    <a:pt x="43" y="45"/>
                  </a:moveTo>
                  <a:cubicBezTo>
                    <a:pt x="69" y="71"/>
                    <a:pt x="77" y="124"/>
                    <a:pt x="77" y="122"/>
                  </a:cubicBezTo>
                  <a:cubicBezTo>
                    <a:pt x="86" y="62"/>
                    <a:pt x="56" y="4"/>
                    <a:pt x="5" y="0"/>
                  </a:cubicBezTo>
                  <a:cubicBezTo>
                    <a:pt x="32" y="65"/>
                    <a:pt x="0" y="103"/>
                    <a:pt x="61" y="123"/>
                  </a:cubicBezTo>
                  <a:cubicBezTo>
                    <a:pt x="62" y="124"/>
                    <a:pt x="64" y="124"/>
                    <a:pt x="65" y="125"/>
                  </a:cubicBezTo>
                  <a:cubicBezTo>
                    <a:pt x="69" y="126"/>
                    <a:pt x="60" y="83"/>
                    <a:pt x="4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0" name="Freeform 36"/>
            <p:cNvSpPr/>
            <p:nvPr/>
          </p:nvSpPr>
          <p:spPr bwMode="auto">
            <a:xfrm>
              <a:off x="579" y="404"/>
              <a:ext cx="188" cy="144"/>
            </a:xfrm>
            <a:custGeom>
              <a:avLst/>
              <a:gdLst>
                <a:gd name="T0" fmla="*/ 0 w 115"/>
                <a:gd name="T1" fmla="*/ 2 h 88"/>
                <a:gd name="T2" fmla="*/ 76 w 115"/>
                <a:gd name="T3" fmla="*/ 14 h 88"/>
                <a:gd name="T4" fmla="*/ 81 w 115"/>
                <a:gd name="T5" fmla="*/ 40 h 88"/>
                <a:gd name="T6" fmla="*/ 28 w 115"/>
                <a:gd name="T7" fmla="*/ 30 h 88"/>
                <a:gd name="T8" fmla="*/ 89 w 115"/>
                <a:gd name="T9" fmla="*/ 52 h 88"/>
                <a:gd name="T10" fmla="*/ 115 w 115"/>
                <a:gd name="T11" fmla="*/ 67 h 88"/>
                <a:gd name="T12" fmla="*/ 0 w 115"/>
                <a:gd name="T13" fmla="*/ 2 h 88"/>
              </a:gdLst>
              <a:ahLst/>
              <a:cxnLst>
                <a:cxn ang="0">
                  <a:pos x="T0" y="T1"/>
                </a:cxn>
                <a:cxn ang="0">
                  <a:pos x="T2" y="T3"/>
                </a:cxn>
                <a:cxn ang="0">
                  <a:pos x="T4" y="T5"/>
                </a:cxn>
                <a:cxn ang="0">
                  <a:pos x="T6" y="T7"/>
                </a:cxn>
                <a:cxn ang="0">
                  <a:pos x="T8" y="T9"/>
                </a:cxn>
                <a:cxn ang="0">
                  <a:pos x="T10" y="T11"/>
                </a:cxn>
                <a:cxn ang="0">
                  <a:pos x="T12" y="T13"/>
                </a:cxn>
              </a:cxnLst>
              <a:rect l="0" t="0" r="r" b="b"/>
              <a:pathLst>
                <a:path w="115" h="88">
                  <a:moveTo>
                    <a:pt x="0" y="2"/>
                  </a:moveTo>
                  <a:cubicBezTo>
                    <a:pt x="49" y="21"/>
                    <a:pt x="53" y="0"/>
                    <a:pt x="76" y="14"/>
                  </a:cubicBezTo>
                  <a:cubicBezTo>
                    <a:pt x="76" y="23"/>
                    <a:pt x="77" y="32"/>
                    <a:pt x="81" y="40"/>
                  </a:cubicBezTo>
                  <a:cubicBezTo>
                    <a:pt x="52" y="43"/>
                    <a:pt x="27" y="28"/>
                    <a:pt x="28" y="30"/>
                  </a:cubicBezTo>
                  <a:cubicBezTo>
                    <a:pt x="29" y="32"/>
                    <a:pt x="57" y="54"/>
                    <a:pt x="89" y="52"/>
                  </a:cubicBezTo>
                  <a:cubicBezTo>
                    <a:pt x="95" y="59"/>
                    <a:pt x="105" y="64"/>
                    <a:pt x="115" y="67"/>
                  </a:cubicBezTo>
                  <a:cubicBezTo>
                    <a:pt x="58" y="88"/>
                    <a:pt x="5" y="49"/>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1" name="Freeform 37"/>
            <p:cNvSpPr/>
            <p:nvPr/>
          </p:nvSpPr>
          <p:spPr bwMode="auto">
            <a:xfrm>
              <a:off x="775" y="471"/>
              <a:ext cx="43" cy="101"/>
            </a:xfrm>
            <a:custGeom>
              <a:avLst/>
              <a:gdLst>
                <a:gd name="T0" fmla="*/ 9 w 26"/>
                <a:gd name="T1" fmla="*/ 0 h 62"/>
                <a:gd name="T2" fmla="*/ 16 w 26"/>
                <a:gd name="T3" fmla="*/ 40 h 62"/>
                <a:gd name="T4" fmla="*/ 0 w 26"/>
                <a:gd name="T5" fmla="*/ 26 h 62"/>
                <a:gd name="T6" fmla="*/ 25 w 26"/>
                <a:gd name="T7" fmla="*/ 61 h 62"/>
                <a:gd name="T8" fmla="*/ 26 w 26"/>
                <a:gd name="T9" fmla="*/ 59 h 62"/>
                <a:gd name="T10" fmla="*/ 9 w 26"/>
                <a:gd name="T11" fmla="*/ 0 h 62"/>
              </a:gdLst>
              <a:ahLst/>
              <a:cxnLst>
                <a:cxn ang="0">
                  <a:pos x="T0" y="T1"/>
                </a:cxn>
                <a:cxn ang="0">
                  <a:pos x="T2" y="T3"/>
                </a:cxn>
                <a:cxn ang="0">
                  <a:pos x="T4" y="T5"/>
                </a:cxn>
                <a:cxn ang="0">
                  <a:pos x="T6" y="T7"/>
                </a:cxn>
                <a:cxn ang="0">
                  <a:pos x="T8" y="T9"/>
                </a:cxn>
                <a:cxn ang="0">
                  <a:pos x="T10" y="T11"/>
                </a:cxn>
              </a:cxnLst>
              <a:rect l="0" t="0" r="r" b="b"/>
              <a:pathLst>
                <a:path w="26" h="62">
                  <a:moveTo>
                    <a:pt x="9" y="0"/>
                  </a:moveTo>
                  <a:cubicBezTo>
                    <a:pt x="12" y="13"/>
                    <a:pt x="15" y="27"/>
                    <a:pt x="16" y="40"/>
                  </a:cubicBezTo>
                  <a:cubicBezTo>
                    <a:pt x="12" y="36"/>
                    <a:pt x="8" y="29"/>
                    <a:pt x="0" y="26"/>
                  </a:cubicBezTo>
                  <a:cubicBezTo>
                    <a:pt x="10" y="36"/>
                    <a:pt x="16" y="50"/>
                    <a:pt x="25" y="61"/>
                  </a:cubicBezTo>
                  <a:cubicBezTo>
                    <a:pt x="26" y="62"/>
                    <a:pt x="26" y="61"/>
                    <a:pt x="26" y="59"/>
                  </a:cubicBezTo>
                  <a:cubicBezTo>
                    <a:pt x="22" y="41"/>
                    <a:pt x="15" y="17"/>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2" name="Freeform 38"/>
            <p:cNvSpPr/>
            <p:nvPr/>
          </p:nvSpPr>
          <p:spPr bwMode="auto">
            <a:xfrm>
              <a:off x="513" y="165"/>
              <a:ext cx="149" cy="188"/>
            </a:xfrm>
            <a:custGeom>
              <a:avLst/>
              <a:gdLst>
                <a:gd name="T0" fmla="*/ 44 w 91"/>
                <a:gd name="T1" fmla="*/ 42 h 115"/>
                <a:gd name="T2" fmla="*/ 91 w 91"/>
                <a:gd name="T3" fmla="*/ 110 h 115"/>
                <a:gd name="T4" fmla="*/ 0 w 91"/>
                <a:gd name="T5" fmla="*/ 6 h 115"/>
                <a:gd name="T6" fmla="*/ 75 w 91"/>
                <a:gd name="T7" fmla="*/ 114 h 115"/>
                <a:gd name="T8" fmla="*/ 80 w 91"/>
                <a:gd name="T9" fmla="*/ 114 h 115"/>
                <a:gd name="T10" fmla="*/ 44 w 91"/>
                <a:gd name="T11" fmla="*/ 42 h 115"/>
              </a:gdLst>
              <a:ahLst/>
              <a:cxnLst>
                <a:cxn ang="0">
                  <a:pos x="T0" y="T1"/>
                </a:cxn>
                <a:cxn ang="0">
                  <a:pos x="T2" y="T3"/>
                </a:cxn>
                <a:cxn ang="0">
                  <a:pos x="T4" y="T5"/>
                </a:cxn>
                <a:cxn ang="0">
                  <a:pos x="T6" y="T7"/>
                </a:cxn>
                <a:cxn ang="0">
                  <a:pos x="T8" y="T9"/>
                </a:cxn>
                <a:cxn ang="0">
                  <a:pos x="T10" y="T11"/>
                </a:cxn>
              </a:cxnLst>
              <a:rect l="0" t="0" r="r" b="b"/>
              <a:pathLst>
                <a:path w="91" h="115">
                  <a:moveTo>
                    <a:pt x="44" y="42"/>
                  </a:moveTo>
                  <a:cubicBezTo>
                    <a:pt x="73" y="63"/>
                    <a:pt x="91" y="111"/>
                    <a:pt x="91" y="110"/>
                  </a:cubicBezTo>
                  <a:cubicBezTo>
                    <a:pt x="88" y="50"/>
                    <a:pt x="49" y="0"/>
                    <a:pt x="0" y="6"/>
                  </a:cubicBezTo>
                  <a:cubicBezTo>
                    <a:pt x="37" y="63"/>
                    <a:pt x="13" y="105"/>
                    <a:pt x="75" y="114"/>
                  </a:cubicBezTo>
                  <a:cubicBezTo>
                    <a:pt x="77" y="114"/>
                    <a:pt x="78" y="114"/>
                    <a:pt x="80" y="114"/>
                  </a:cubicBezTo>
                  <a:cubicBezTo>
                    <a:pt x="83" y="115"/>
                    <a:pt x="67" y="75"/>
                    <a:pt x="4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3" name="Freeform 39"/>
            <p:cNvSpPr/>
            <p:nvPr/>
          </p:nvSpPr>
          <p:spPr bwMode="auto">
            <a:xfrm>
              <a:off x="426" y="271"/>
              <a:ext cx="198" cy="136"/>
            </a:xfrm>
            <a:custGeom>
              <a:avLst/>
              <a:gdLst>
                <a:gd name="T0" fmla="*/ 0 w 121"/>
                <a:gd name="T1" fmla="*/ 11 h 83"/>
                <a:gd name="T2" fmla="*/ 75 w 121"/>
                <a:gd name="T3" fmla="*/ 9 h 83"/>
                <a:gd name="T4" fmla="*/ 84 w 121"/>
                <a:gd name="T5" fmla="*/ 33 h 83"/>
                <a:gd name="T6" fmla="*/ 32 w 121"/>
                <a:gd name="T7" fmla="*/ 33 h 83"/>
                <a:gd name="T8" fmla="*/ 94 w 121"/>
                <a:gd name="T9" fmla="*/ 43 h 83"/>
                <a:gd name="T10" fmla="*/ 121 w 121"/>
                <a:gd name="T11" fmla="*/ 53 h 83"/>
                <a:gd name="T12" fmla="*/ 0 w 121"/>
                <a:gd name="T13" fmla="*/ 11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0" y="11"/>
                  </a:moveTo>
                  <a:cubicBezTo>
                    <a:pt x="50" y="21"/>
                    <a:pt x="50" y="0"/>
                    <a:pt x="75" y="9"/>
                  </a:cubicBezTo>
                  <a:cubicBezTo>
                    <a:pt x="77" y="18"/>
                    <a:pt x="79" y="26"/>
                    <a:pt x="84" y="33"/>
                  </a:cubicBezTo>
                  <a:cubicBezTo>
                    <a:pt x="57" y="41"/>
                    <a:pt x="30" y="32"/>
                    <a:pt x="32" y="33"/>
                  </a:cubicBezTo>
                  <a:cubicBezTo>
                    <a:pt x="33" y="35"/>
                    <a:pt x="64" y="51"/>
                    <a:pt x="94" y="43"/>
                  </a:cubicBezTo>
                  <a:cubicBezTo>
                    <a:pt x="101" y="49"/>
                    <a:pt x="111" y="51"/>
                    <a:pt x="121" y="53"/>
                  </a:cubicBezTo>
                  <a:cubicBezTo>
                    <a:pt x="71" y="83"/>
                    <a:pt x="13" y="56"/>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4" name="Freeform 40"/>
            <p:cNvSpPr/>
            <p:nvPr/>
          </p:nvSpPr>
          <p:spPr bwMode="auto">
            <a:xfrm>
              <a:off x="633" y="312"/>
              <a:ext cx="52" cy="92"/>
            </a:xfrm>
            <a:custGeom>
              <a:avLst/>
              <a:gdLst>
                <a:gd name="T0" fmla="*/ 4 w 32"/>
                <a:gd name="T1" fmla="*/ 0 h 56"/>
                <a:gd name="T2" fmla="*/ 18 w 32"/>
                <a:gd name="T3" fmla="*/ 37 h 56"/>
                <a:gd name="T4" fmla="*/ 0 w 32"/>
                <a:gd name="T5" fmla="*/ 27 h 56"/>
                <a:gd name="T6" fmla="*/ 30 w 32"/>
                <a:gd name="T7" fmla="*/ 56 h 56"/>
                <a:gd name="T8" fmla="*/ 31 w 32"/>
                <a:gd name="T9" fmla="*/ 54 h 56"/>
                <a:gd name="T10" fmla="*/ 4 w 32"/>
                <a:gd name="T11" fmla="*/ 0 h 56"/>
              </a:gdLst>
              <a:ahLst/>
              <a:cxnLst>
                <a:cxn ang="0">
                  <a:pos x="T0" y="T1"/>
                </a:cxn>
                <a:cxn ang="0">
                  <a:pos x="T2" y="T3"/>
                </a:cxn>
                <a:cxn ang="0">
                  <a:pos x="T4" y="T5"/>
                </a:cxn>
                <a:cxn ang="0">
                  <a:pos x="T6" y="T7"/>
                </a:cxn>
                <a:cxn ang="0">
                  <a:pos x="T8" y="T9"/>
                </a:cxn>
                <a:cxn ang="0">
                  <a:pos x="T10" y="T11"/>
                </a:cxn>
              </a:cxnLst>
              <a:rect l="0" t="0" r="r" b="b"/>
              <a:pathLst>
                <a:path w="32" h="56">
                  <a:moveTo>
                    <a:pt x="4" y="0"/>
                  </a:moveTo>
                  <a:cubicBezTo>
                    <a:pt x="9" y="12"/>
                    <a:pt x="14" y="25"/>
                    <a:pt x="18" y="37"/>
                  </a:cubicBezTo>
                  <a:cubicBezTo>
                    <a:pt x="14" y="34"/>
                    <a:pt x="8" y="28"/>
                    <a:pt x="0" y="27"/>
                  </a:cubicBezTo>
                  <a:cubicBezTo>
                    <a:pt x="12" y="34"/>
                    <a:pt x="20" y="46"/>
                    <a:pt x="30" y="56"/>
                  </a:cubicBezTo>
                  <a:cubicBezTo>
                    <a:pt x="31" y="56"/>
                    <a:pt x="32" y="55"/>
                    <a:pt x="31" y="54"/>
                  </a:cubicBezTo>
                  <a:cubicBezTo>
                    <a:pt x="24" y="37"/>
                    <a:pt x="13" y="16"/>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5" name="Freeform 41"/>
            <p:cNvSpPr/>
            <p:nvPr/>
          </p:nvSpPr>
          <p:spPr bwMode="auto">
            <a:xfrm>
              <a:off x="328" y="52"/>
              <a:ext cx="173" cy="173"/>
            </a:xfrm>
            <a:custGeom>
              <a:avLst/>
              <a:gdLst>
                <a:gd name="T0" fmla="*/ 49 w 106"/>
                <a:gd name="T1" fmla="*/ 41 h 106"/>
                <a:gd name="T2" fmla="*/ 106 w 106"/>
                <a:gd name="T3" fmla="*/ 96 h 106"/>
                <a:gd name="T4" fmla="*/ 0 w 106"/>
                <a:gd name="T5" fmla="*/ 14 h 106"/>
                <a:gd name="T6" fmla="*/ 92 w 106"/>
                <a:gd name="T7" fmla="*/ 103 h 106"/>
                <a:gd name="T8" fmla="*/ 96 w 106"/>
                <a:gd name="T9" fmla="*/ 103 h 106"/>
                <a:gd name="T10" fmla="*/ 49 w 106"/>
                <a:gd name="T11" fmla="*/ 41 h 106"/>
              </a:gdLst>
              <a:ahLst/>
              <a:cxnLst>
                <a:cxn ang="0">
                  <a:pos x="T0" y="T1"/>
                </a:cxn>
                <a:cxn ang="0">
                  <a:pos x="T2" y="T3"/>
                </a:cxn>
                <a:cxn ang="0">
                  <a:pos x="T4" y="T5"/>
                </a:cxn>
                <a:cxn ang="0">
                  <a:pos x="T6" y="T7"/>
                </a:cxn>
                <a:cxn ang="0">
                  <a:pos x="T8" y="T9"/>
                </a:cxn>
                <a:cxn ang="0">
                  <a:pos x="T10" y="T11"/>
                </a:cxn>
              </a:cxnLst>
              <a:rect l="0" t="0" r="r" b="b"/>
              <a:pathLst>
                <a:path w="106" h="106">
                  <a:moveTo>
                    <a:pt x="49" y="41"/>
                  </a:moveTo>
                  <a:cubicBezTo>
                    <a:pt x="80" y="55"/>
                    <a:pt x="106" y="98"/>
                    <a:pt x="106" y="96"/>
                  </a:cubicBezTo>
                  <a:cubicBezTo>
                    <a:pt x="93" y="40"/>
                    <a:pt x="46" y="0"/>
                    <a:pt x="0" y="14"/>
                  </a:cubicBezTo>
                  <a:cubicBezTo>
                    <a:pt x="46" y="62"/>
                    <a:pt x="31" y="106"/>
                    <a:pt x="92" y="103"/>
                  </a:cubicBezTo>
                  <a:cubicBezTo>
                    <a:pt x="93" y="103"/>
                    <a:pt x="95" y="103"/>
                    <a:pt x="96" y="103"/>
                  </a:cubicBezTo>
                  <a:cubicBezTo>
                    <a:pt x="100" y="103"/>
                    <a:pt x="77" y="68"/>
                    <a:pt x="4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6" name="Freeform 42"/>
            <p:cNvSpPr/>
            <p:nvPr/>
          </p:nvSpPr>
          <p:spPr bwMode="auto">
            <a:xfrm>
              <a:off x="265" y="168"/>
              <a:ext cx="204" cy="124"/>
            </a:xfrm>
            <a:custGeom>
              <a:avLst/>
              <a:gdLst>
                <a:gd name="T0" fmla="*/ 0 w 124"/>
                <a:gd name="T1" fmla="*/ 20 h 76"/>
                <a:gd name="T2" fmla="*/ 72 w 124"/>
                <a:gd name="T3" fmla="*/ 4 h 76"/>
                <a:gd name="T4" fmla="*/ 85 w 124"/>
                <a:gd name="T5" fmla="*/ 26 h 76"/>
                <a:gd name="T6" fmla="*/ 35 w 124"/>
                <a:gd name="T7" fmla="*/ 35 h 76"/>
                <a:gd name="T8" fmla="*/ 96 w 124"/>
                <a:gd name="T9" fmla="*/ 33 h 76"/>
                <a:gd name="T10" fmla="*/ 124 w 124"/>
                <a:gd name="T11" fmla="*/ 38 h 76"/>
                <a:gd name="T12" fmla="*/ 0 w 124"/>
                <a:gd name="T13" fmla="*/ 20 h 76"/>
              </a:gdLst>
              <a:ahLst/>
              <a:cxnLst>
                <a:cxn ang="0">
                  <a:pos x="T0" y="T1"/>
                </a:cxn>
                <a:cxn ang="0">
                  <a:pos x="T2" y="T3"/>
                </a:cxn>
                <a:cxn ang="0">
                  <a:pos x="T4" y="T5"/>
                </a:cxn>
                <a:cxn ang="0">
                  <a:pos x="T6" y="T7"/>
                </a:cxn>
                <a:cxn ang="0">
                  <a:pos x="T8" y="T9"/>
                </a:cxn>
                <a:cxn ang="0">
                  <a:pos x="T10" y="T11"/>
                </a:cxn>
                <a:cxn ang="0">
                  <a:pos x="T12" y="T13"/>
                </a:cxn>
              </a:cxnLst>
              <a:rect l="0" t="0" r="r" b="b"/>
              <a:pathLst>
                <a:path w="124" h="76">
                  <a:moveTo>
                    <a:pt x="0" y="20"/>
                  </a:moveTo>
                  <a:cubicBezTo>
                    <a:pt x="50" y="20"/>
                    <a:pt x="46" y="0"/>
                    <a:pt x="72" y="4"/>
                  </a:cubicBezTo>
                  <a:cubicBezTo>
                    <a:pt x="75" y="12"/>
                    <a:pt x="79" y="20"/>
                    <a:pt x="85" y="26"/>
                  </a:cubicBezTo>
                  <a:cubicBezTo>
                    <a:pt x="60" y="38"/>
                    <a:pt x="33" y="34"/>
                    <a:pt x="35" y="35"/>
                  </a:cubicBezTo>
                  <a:cubicBezTo>
                    <a:pt x="37" y="36"/>
                    <a:pt x="68" y="46"/>
                    <a:pt x="96" y="33"/>
                  </a:cubicBezTo>
                  <a:cubicBezTo>
                    <a:pt x="104" y="37"/>
                    <a:pt x="114" y="38"/>
                    <a:pt x="124" y="38"/>
                  </a:cubicBezTo>
                  <a:cubicBezTo>
                    <a:pt x="82" y="76"/>
                    <a:pt x="22" y="60"/>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7" name="Freeform 43"/>
            <p:cNvSpPr/>
            <p:nvPr/>
          </p:nvSpPr>
          <p:spPr bwMode="auto">
            <a:xfrm>
              <a:off x="474" y="183"/>
              <a:ext cx="60" cy="80"/>
            </a:xfrm>
            <a:custGeom>
              <a:avLst/>
              <a:gdLst>
                <a:gd name="T0" fmla="*/ 0 w 37"/>
                <a:gd name="T1" fmla="*/ 0 h 49"/>
                <a:gd name="T2" fmla="*/ 20 w 37"/>
                <a:gd name="T3" fmla="*/ 33 h 49"/>
                <a:gd name="T4" fmla="*/ 1 w 37"/>
                <a:gd name="T5" fmla="*/ 27 h 49"/>
                <a:gd name="T6" fmla="*/ 36 w 37"/>
                <a:gd name="T7" fmla="*/ 49 h 49"/>
                <a:gd name="T8" fmla="*/ 36 w 37"/>
                <a:gd name="T9" fmla="*/ 47 h 49"/>
                <a:gd name="T10" fmla="*/ 0 w 37"/>
                <a:gd name="T11" fmla="*/ 0 h 49"/>
              </a:gdLst>
              <a:ahLst/>
              <a:cxnLst>
                <a:cxn ang="0">
                  <a:pos x="T0" y="T1"/>
                </a:cxn>
                <a:cxn ang="0">
                  <a:pos x="T2" y="T3"/>
                </a:cxn>
                <a:cxn ang="0">
                  <a:pos x="T4" y="T5"/>
                </a:cxn>
                <a:cxn ang="0">
                  <a:pos x="T6" y="T7"/>
                </a:cxn>
                <a:cxn ang="0">
                  <a:pos x="T8" y="T9"/>
                </a:cxn>
                <a:cxn ang="0">
                  <a:pos x="T10" y="T11"/>
                </a:cxn>
              </a:cxnLst>
              <a:rect l="0" t="0" r="r" b="b"/>
              <a:pathLst>
                <a:path w="37" h="49">
                  <a:moveTo>
                    <a:pt x="0" y="0"/>
                  </a:moveTo>
                  <a:cubicBezTo>
                    <a:pt x="7" y="11"/>
                    <a:pt x="15" y="23"/>
                    <a:pt x="20" y="33"/>
                  </a:cubicBezTo>
                  <a:cubicBezTo>
                    <a:pt x="16" y="31"/>
                    <a:pt x="9" y="26"/>
                    <a:pt x="1" y="27"/>
                  </a:cubicBezTo>
                  <a:cubicBezTo>
                    <a:pt x="14" y="32"/>
                    <a:pt x="24" y="42"/>
                    <a:pt x="36" y="49"/>
                  </a:cubicBezTo>
                  <a:cubicBezTo>
                    <a:pt x="36" y="49"/>
                    <a:pt x="37" y="48"/>
                    <a:pt x="36" y="47"/>
                  </a:cubicBezTo>
                  <a:cubicBezTo>
                    <a:pt x="25" y="32"/>
                    <a:pt x="12"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8" name="Freeform 44"/>
            <p:cNvSpPr/>
            <p:nvPr/>
          </p:nvSpPr>
          <p:spPr bwMode="auto">
            <a:xfrm>
              <a:off x="126" y="-20"/>
              <a:ext cx="190" cy="170"/>
            </a:xfrm>
            <a:custGeom>
              <a:avLst/>
              <a:gdLst>
                <a:gd name="T0" fmla="*/ 51 w 116"/>
                <a:gd name="T1" fmla="*/ 38 h 104"/>
                <a:gd name="T2" fmla="*/ 115 w 116"/>
                <a:gd name="T3" fmla="*/ 81 h 104"/>
                <a:gd name="T4" fmla="*/ 0 w 116"/>
                <a:gd name="T5" fmla="*/ 22 h 104"/>
                <a:gd name="T6" fmla="*/ 103 w 116"/>
                <a:gd name="T7" fmla="*/ 90 h 104"/>
                <a:gd name="T8" fmla="*/ 107 w 116"/>
                <a:gd name="T9" fmla="*/ 89 h 104"/>
                <a:gd name="T10" fmla="*/ 51 w 116"/>
                <a:gd name="T11" fmla="*/ 38 h 104"/>
              </a:gdLst>
              <a:ahLst/>
              <a:cxnLst>
                <a:cxn ang="0">
                  <a:pos x="T0" y="T1"/>
                </a:cxn>
                <a:cxn ang="0">
                  <a:pos x="T2" y="T3"/>
                </a:cxn>
                <a:cxn ang="0">
                  <a:pos x="T4" y="T5"/>
                </a:cxn>
                <a:cxn ang="0">
                  <a:pos x="T6" y="T7"/>
                </a:cxn>
                <a:cxn ang="0">
                  <a:pos x="T8" y="T9"/>
                </a:cxn>
                <a:cxn ang="0">
                  <a:pos x="T10" y="T11"/>
                </a:cxn>
              </a:cxnLst>
              <a:rect l="0" t="0" r="r" b="b"/>
              <a:pathLst>
                <a:path w="116" h="104">
                  <a:moveTo>
                    <a:pt x="51" y="38"/>
                  </a:moveTo>
                  <a:cubicBezTo>
                    <a:pt x="84" y="46"/>
                    <a:pt x="116" y="82"/>
                    <a:pt x="115" y="81"/>
                  </a:cubicBezTo>
                  <a:cubicBezTo>
                    <a:pt x="93" y="30"/>
                    <a:pt x="41" y="0"/>
                    <a:pt x="0" y="22"/>
                  </a:cubicBezTo>
                  <a:cubicBezTo>
                    <a:pt x="52" y="59"/>
                    <a:pt x="46" y="104"/>
                    <a:pt x="103" y="90"/>
                  </a:cubicBezTo>
                  <a:cubicBezTo>
                    <a:pt x="105" y="90"/>
                    <a:pt x="106" y="89"/>
                    <a:pt x="107" y="89"/>
                  </a:cubicBezTo>
                  <a:cubicBezTo>
                    <a:pt x="111" y="88"/>
                    <a:pt x="83" y="59"/>
                    <a:pt x="5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9" name="Freeform 45"/>
            <p:cNvSpPr/>
            <p:nvPr/>
          </p:nvSpPr>
          <p:spPr bwMode="auto">
            <a:xfrm>
              <a:off x="90" y="101"/>
              <a:ext cx="197" cy="108"/>
            </a:xfrm>
            <a:custGeom>
              <a:avLst/>
              <a:gdLst>
                <a:gd name="T0" fmla="*/ 0 w 120"/>
                <a:gd name="T1" fmla="*/ 28 h 66"/>
                <a:gd name="T2" fmla="*/ 65 w 120"/>
                <a:gd name="T3" fmla="*/ 0 h 66"/>
                <a:gd name="T4" fmla="*/ 81 w 120"/>
                <a:gd name="T5" fmla="*/ 18 h 66"/>
                <a:gd name="T6" fmla="*/ 35 w 120"/>
                <a:gd name="T7" fmla="*/ 36 h 66"/>
                <a:gd name="T8" fmla="*/ 93 w 120"/>
                <a:gd name="T9" fmla="*/ 23 h 66"/>
                <a:gd name="T10" fmla="*/ 120 w 120"/>
                <a:gd name="T11" fmla="*/ 22 h 66"/>
                <a:gd name="T12" fmla="*/ 0 w 120"/>
                <a:gd name="T13" fmla="*/ 28 h 66"/>
              </a:gdLst>
              <a:ahLst/>
              <a:cxnLst>
                <a:cxn ang="0">
                  <a:pos x="T0" y="T1"/>
                </a:cxn>
                <a:cxn ang="0">
                  <a:pos x="T2" y="T3"/>
                </a:cxn>
                <a:cxn ang="0">
                  <a:pos x="T4" y="T5"/>
                </a:cxn>
                <a:cxn ang="0">
                  <a:pos x="T6" y="T7"/>
                </a:cxn>
                <a:cxn ang="0">
                  <a:pos x="T8" y="T9"/>
                </a:cxn>
                <a:cxn ang="0">
                  <a:pos x="T10" y="T11"/>
                </a:cxn>
                <a:cxn ang="0">
                  <a:pos x="T12" y="T13"/>
                </a:cxn>
              </a:cxnLst>
              <a:rect l="0" t="0" r="r" b="b"/>
              <a:pathLst>
                <a:path w="120" h="66">
                  <a:moveTo>
                    <a:pt x="0" y="28"/>
                  </a:moveTo>
                  <a:cubicBezTo>
                    <a:pt x="47" y="19"/>
                    <a:pt x="40" y="0"/>
                    <a:pt x="65" y="0"/>
                  </a:cubicBezTo>
                  <a:cubicBezTo>
                    <a:pt x="69" y="7"/>
                    <a:pt x="74" y="13"/>
                    <a:pt x="81" y="18"/>
                  </a:cubicBezTo>
                  <a:cubicBezTo>
                    <a:pt x="60" y="34"/>
                    <a:pt x="34" y="35"/>
                    <a:pt x="35" y="36"/>
                  </a:cubicBezTo>
                  <a:cubicBezTo>
                    <a:pt x="37" y="36"/>
                    <a:pt x="69" y="40"/>
                    <a:pt x="93" y="23"/>
                  </a:cubicBezTo>
                  <a:cubicBezTo>
                    <a:pt x="102" y="25"/>
                    <a:pt x="111" y="24"/>
                    <a:pt x="120" y="22"/>
                  </a:cubicBezTo>
                  <a:cubicBezTo>
                    <a:pt x="87" y="66"/>
                    <a:pt x="27" y="62"/>
                    <a:pt x="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90" name="Freeform 46"/>
            <p:cNvSpPr/>
            <p:nvPr/>
          </p:nvSpPr>
          <p:spPr bwMode="auto">
            <a:xfrm>
              <a:off x="285" y="91"/>
              <a:ext cx="71" cy="66"/>
            </a:xfrm>
            <a:custGeom>
              <a:avLst/>
              <a:gdLst>
                <a:gd name="T0" fmla="*/ 0 w 43"/>
                <a:gd name="T1" fmla="*/ 0 h 40"/>
                <a:gd name="T2" fmla="*/ 24 w 43"/>
                <a:gd name="T3" fmla="*/ 28 h 40"/>
                <a:gd name="T4" fmla="*/ 5 w 43"/>
                <a:gd name="T5" fmla="*/ 26 h 40"/>
                <a:gd name="T6" fmla="*/ 42 w 43"/>
                <a:gd name="T7" fmla="*/ 40 h 40"/>
                <a:gd name="T8" fmla="*/ 42 w 43"/>
                <a:gd name="T9" fmla="*/ 38 h 40"/>
                <a:gd name="T10" fmla="*/ 0 w 43"/>
                <a:gd name="T11" fmla="*/ 0 h 40"/>
              </a:gdLst>
              <a:ahLst/>
              <a:cxnLst>
                <a:cxn ang="0">
                  <a:pos x="T0" y="T1"/>
                </a:cxn>
                <a:cxn ang="0">
                  <a:pos x="T2" y="T3"/>
                </a:cxn>
                <a:cxn ang="0">
                  <a:pos x="T4" y="T5"/>
                </a:cxn>
                <a:cxn ang="0">
                  <a:pos x="T6" y="T7"/>
                </a:cxn>
                <a:cxn ang="0">
                  <a:pos x="T8" y="T9"/>
                </a:cxn>
                <a:cxn ang="0">
                  <a:pos x="T10" y="T11"/>
                </a:cxn>
              </a:cxnLst>
              <a:rect l="0" t="0" r="r" b="b"/>
              <a:pathLst>
                <a:path w="43" h="40">
                  <a:moveTo>
                    <a:pt x="0" y="0"/>
                  </a:moveTo>
                  <a:cubicBezTo>
                    <a:pt x="8" y="10"/>
                    <a:pt x="17" y="19"/>
                    <a:pt x="24" y="28"/>
                  </a:cubicBezTo>
                  <a:cubicBezTo>
                    <a:pt x="20" y="27"/>
                    <a:pt x="13" y="24"/>
                    <a:pt x="5" y="26"/>
                  </a:cubicBezTo>
                  <a:cubicBezTo>
                    <a:pt x="18" y="28"/>
                    <a:pt x="30" y="35"/>
                    <a:pt x="42" y="40"/>
                  </a:cubicBezTo>
                  <a:cubicBezTo>
                    <a:pt x="43" y="40"/>
                    <a:pt x="43" y="39"/>
                    <a:pt x="42" y="38"/>
                  </a:cubicBezTo>
                  <a:cubicBezTo>
                    <a:pt x="29" y="26"/>
                    <a:pt x="13"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grpSp>
      <p:pic>
        <p:nvPicPr>
          <p:cNvPr id="91" name="图片 90"/>
          <p:cNvPicPr>
            <a:picLocks noChangeAspect="1"/>
          </p:cNvPicPr>
          <p:nvPr/>
        </p:nvPicPr>
        <p:blipFill>
          <a:blip r:embed="rId1">
            <a:extLst>
              <a:ext uri="{BEBA8EAE-BF5A-486C-A8C5-ECC9F3942E4B}">
                <a14:imgProps xmlns:a14="http://schemas.microsoft.com/office/drawing/2010/main">
                  <a14:imgLayer r:embed="rId2">
                    <a14:imgEffect>
                      <a14:backgroundRemoval t="5223" b="96621" l="5455" r="94026">
                        <a14:foregroundMark x1="34805" y1="26882" x2="34805" y2="26882"/>
                        <a14:foregroundMark x1="31169" y1="25038" x2="50130" y2="55607"/>
                        <a14:foregroundMark x1="56104" y1="60369" x2="60260" y2="71582"/>
                        <a14:foregroundMark x1="60260" y1="71582" x2="60260" y2="71582"/>
                        <a14:foregroundMark x1="57662" y1="58218" x2="59221" y2="61905"/>
                        <a14:foregroundMark x1="60260" y1="72197" x2="66753" y2="86329"/>
                        <a14:foregroundMark x1="68312" y1="87250" x2="74026" y2="96621"/>
                        <a14:foregroundMark x1="65455" y1="64055" x2="81299" y2="61598"/>
                        <a14:foregroundMark x1="90390" y1="23810" x2="90390" y2="31951"/>
                        <a14:foregroundMark x1="94026" y1="20276" x2="93506" y2="25653"/>
                        <a14:foregroundMark x1="79221" y1="5376" x2="77143" y2="12596"/>
                        <a14:foregroundMark x1="5455" y1="39017" x2="5455" y2="48541"/>
                        <a14:backgroundMark x1="28052" y1="6298" x2="28052" y2="6298"/>
                      </a14:backgroundRemoval>
                    </a14:imgEffect>
                  </a14:imgLayer>
                </a14:imgProps>
              </a:ext>
            </a:extLst>
          </a:blip>
          <a:stretch>
            <a:fillRect/>
          </a:stretch>
        </p:blipFill>
        <p:spPr>
          <a:xfrm>
            <a:off x="7704362" y="1250132"/>
            <a:ext cx="2968875" cy="5020098"/>
          </a:xfrm>
          <a:prstGeom prst="rect">
            <a:avLst/>
          </a:prstGeom>
          <a:ln>
            <a:noFill/>
          </a:ln>
          <a:effectLst>
            <a:outerShdw blurRad="292100" dist="139700" dir="2700000" algn="tl" rotWithShape="0">
              <a:srgbClr val="F6D48B">
                <a:alpha val="65000"/>
              </a:srgbClr>
            </a:outerShdw>
          </a:effectLst>
        </p:spPr>
      </p:pic>
      <p:sp>
        <p:nvSpPr>
          <p:cNvPr id="92" name="Aitds7"/>
          <p:cNvSpPr/>
          <p:nvPr/>
        </p:nvSpPr>
        <p:spPr>
          <a:xfrm>
            <a:off x="1259391" y="1912896"/>
            <a:ext cx="6312623" cy="4255524"/>
          </a:xfrm>
          <a:prstGeom prst="rect">
            <a:avLst/>
          </a:prstGeom>
        </p:spPr>
        <p:txBody>
          <a:bodyPr wrap="square">
            <a:spAutoFit/>
            <a:scene3d>
              <a:camera prst="orthographicFront"/>
              <a:lightRig rig="threePt" dir="t">
                <a:rot lat="0" lon="0" rev="0"/>
              </a:lightRig>
            </a:scene3d>
            <a:sp3d contourW="12700"/>
          </a:bodyPr>
          <a:lstStyle/>
          <a:p>
            <a:pPr marL="342900" indent="-342900">
              <a:lnSpc>
                <a:spcPct val="150000"/>
              </a:lnSpc>
              <a:buFont typeface="+mj-lt"/>
              <a:buAutoNum type="arabicPeriod"/>
              <a:defRPr/>
            </a:pP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姓名、性别、民族以及出生年月以身份证为准。</a:t>
            </a:r>
            <a:endPar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marL="342900" indent="-342900">
              <a:lnSpc>
                <a:spcPct val="150000"/>
              </a:lnSpc>
              <a:buFont typeface="+mj-lt"/>
              <a:buAutoNum type="arabicPeriod"/>
              <a:defRPr/>
            </a:pP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籍贯为本人出生时祖父的居住地，填写地级市。</a:t>
            </a:r>
            <a:endPar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marL="342900" indent="-342900">
              <a:lnSpc>
                <a:spcPct val="150000"/>
              </a:lnSpc>
              <a:buFont typeface="+mj-lt"/>
              <a:buAutoNum type="arabicPeriod"/>
              <a:defRPr/>
            </a:pP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籍贯为本人出生时祖父的居住地，填写地级市。单位：</a:t>
            </a:r>
            <a:r>
              <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XXXX</a:t>
            </a: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a:t>
            </a:r>
            <a:endPar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marL="342900" indent="-342900">
              <a:lnSpc>
                <a:spcPct val="150000"/>
              </a:lnSpc>
              <a:buFont typeface="+mj-lt"/>
              <a:buAutoNum type="arabicPeriod"/>
              <a:defRPr/>
            </a:pP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现居住地：现家庭住址。</a:t>
            </a:r>
            <a:endPar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marL="342900" indent="-342900">
              <a:lnSpc>
                <a:spcPct val="150000"/>
              </a:lnSpc>
              <a:buFont typeface="+mj-lt"/>
              <a:buAutoNum type="arabicPeriod"/>
              <a:defRPr/>
            </a:pP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本人经历：如</a:t>
            </a:r>
            <a:r>
              <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2010</a:t>
            </a: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年</a:t>
            </a:r>
            <a:r>
              <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9</a:t>
            </a: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月至</a:t>
            </a:r>
            <a:r>
              <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2015</a:t>
            </a: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年</a:t>
            </a:r>
            <a:r>
              <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7</a:t>
            </a: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月，</a:t>
            </a:r>
            <a:r>
              <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XXX</a:t>
            </a: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小学就读，证明人可填当时班主任。注意：请贴两寸非红底证件照</a:t>
            </a:r>
            <a:endPar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marL="342900" indent="-342900">
              <a:lnSpc>
                <a:spcPct val="150000"/>
              </a:lnSpc>
              <a:buFont typeface="+mj-lt"/>
              <a:buAutoNum type="arabicPeriod"/>
              <a:defRPr/>
            </a:pP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团课学习记录：（至少</a:t>
            </a:r>
            <a:r>
              <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8</a:t>
            </a: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个学时）</a:t>
            </a:r>
            <a:endPar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marL="285750" indent="-285750">
              <a:lnSpc>
                <a:spcPct val="150000"/>
              </a:lnSpc>
              <a:buFont typeface="Arial" panose="020B0604020202020204" pitchFamily="34" charset="0"/>
              <a:buChar char="•"/>
              <a:defRPr/>
            </a:pPr>
            <a:r>
              <a:rPr lang="zh-CN" altLang="en-US"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时  间：</a:t>
            </a:r>
            <a:r>
              <a:rPr lang="en-US" altLang="zh-CN"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XXXX</a:t>
            </a:r>
            <a:r>
              <a:rPr lang="zh-CN" altLang="en-US"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年</a:t>
            </a:r>
            <a:r>
              <a:rPr lang="en-US" altLang="zh-CN"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XX</a:t>
            </a:r>
            <a:r>
              <a:rPr lang="zh-CN" altLang="en-US"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月</a:t>
            </a:r>
            <a:r>
              <a:rPr lang="en-US" altLang="zh-CN"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XX</a:t>
            </a:r>
            <a:r>
              <a:rPr lang="zh-CN" altLang="en-US"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日</a:t>
            </a:r>
            <a:endParaRPr lang="en-US" altLang="zh-CN"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marL="285750" indent="-285750">
              <a:lnSpc>
                <a:spcPct val="150000"/>
              </a:lnSpc>
              <a:buFont typeface="Arial" panose="020B0604020202020204" pitchFamily="34" charset="0"/>
              <a:buChar char="•"/>
              <a:defRPr/>
            </a:pPr>
            <a:r>
              <a:rPr lang="zh-CN" altLang="en-US"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地  点：</a:t>
            </a:r>
            <a:r>
              <a:rPr lang="en-US" altLang="zh-CN"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XXXX</a:t>
            </a:r>
            <a:endParaRPr lang="en-US" altLang="zh-CN"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marL="285750" indent="-285750">
              <a:lnSpc>
                <a:spcPct val="150000"/>
              </a:lnSpc>
              <a:buFont typeface="Arial" panose="020B0604020202020204" pitchFamily="34" charset="0"/>
              <a:buChar char="•"/>
              <a:defRPr/>
            </a:pPr>
            <a:r>
              <a:rPr lang="zh-CN" altLang="en-US"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内  容：</a:t>
            </a:r>
            <a:r>
              <a:rPr lang="en-US" altLang="zh-CN"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XXXX</a:t>
            </a:r>
            <a:endParaRPr lang="en-US" altLang="zh-CN"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marL="285750" indent="-285750">
              <a:lnSpc>
                <a:spcPct val="150000"/>
              </a:lnSpc>
              <a:buFont typeface="Arial" panose="020B0604020202020204" pitchFamily="34" charset="0"/>
              <a:buChar char="•"/>
              <a:defRPr/>
            </a:pPr>
            <a:r>
              <a:rPr lang="zh-CN" altLang="en-US"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学  时：</a:t>
            </a:r>
            <a:r>
              <a:rPr lang="en-US" altLang="zh-CN"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1</a:t>
            </a:r>
            <a:endParaRPr lang="en-US" altLang="zh-CN"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marL="285750" indent="-285750">
              <a:lnSpc>
                <a:spcPct val="150000"/>
              </a:lnSpc>
              <a:buFont typeface="Arial" panose="020B0604020202020204" pitchFamily="34" charset="0"/>
              <a:buChar char="•"/>
              <a:defRPr/>
            </a:pPr>
            <a:r>
              <a:rPr lang="zh-CN" altLang="en-US"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证明人：</a:t>
            </a:r>
            <a:r>
              <a:rPr lang="en-US" altLang="zh-CN"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XXX</a:t>
            </a:r>
            <a:endParaRPr lang="en-US" altLang="zh-CN"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8"/>
                                        </p:tgtEl>
                                        <p:attrNameLst>
                                          <p:attrName>style.visibility</p:attrName>
                                        </p:attrNameLst>
                                      </p:cBhvr>
                                      <p:to>
                                        <p:strVal val="visible"/>
                                      </p:to>
                                    </p:set>
                                    <p:anim calcmode="lin" valueType="num">
                                      <p:cBhvr additive="base">
                                        <p:cTn id="11" dur="500" fill="hold"/>
                                        <p:tgtEl>
                                          <p:spTgt spid="48"/>
                                        </p:tgtEl>
                                        <p:attrNameLst>
                                          <p:attrName>ppt_x</p:attrName>
                                        </p:attrNameLst>
                                      </p:cBhvr>
                                      <p:tavLst>
                                        <p:tav tm="0">
                                          <p:val>
                                            <p:strVal val="1+#ppt_w/2"/>
                                          </p:val>
                                        </p:tav>
                                        <p:tav tm="100000">
                                          <p:val>
                                            <p:strVal val="#ppt_x"/>
                                          </p:val>
                                        </p:tav>
                                      </p:tavLst>
                                    </p:anim>
                                    <p:anim calcmode="lin" valueType="num">
                                      <p:cBhvr additive="base">
                                        <p:cTn id="12" dur="500" fill="hold"/>
                                        <p:tgtEl>
                                          <p:spTgt spid="48"/>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p:cTn id="16" dur="1000" fill="hold"/>
                                        <p:tgtEl>
                                          <p:spTgt spid="4"/>
                                        </p:tgtEl>
                                        <p:attrNameLst>
                                          <p:attrName>ppt_w</p:attrName>
                                        </p:attrNameLst>
                                      </p:cBhvr>
                                      <p:tavLst>
                                        <p:tav tm="0">
                                          <p:val>
                                            <p:fltVal val="0"/>
                                          </p:val>
                                        </p:tav>
                                        <p:tav tm="100000">
                                          <p:val>
                                            <p:strVal val="#ppt_w"/>
                                          </p:val>
                                        </p:tav>
                                      </p:tavLst>
                                    </p:anim>
                                    <p:anim calcmode="lin" valueType="num">
                                      <p:cBhvr>
                                        <p:cTn id="17" dur="1000" fill="hold"/>
                                        <p:tgtEl>
                                          <p:spTgt spid="4"/>
                                        </p:tgtEl>
                                        <p:attrNameLst>
                                          <p:attrName>ppt_h</p:attrName>
                                        </p:attrNameLst>
                                      </p:cBhvr>
                                      <p:tavLst>
                                        <p:tav tm="0">
                                          <p:val>
                                            <p:fltVal val="0"/>
                                          </p:val>
                                        </p:tav>
                                        <p:tav tm="100000">
                                          <p:val>
                                            <p:strVal val="#ppt_h"/>
                                          </p:val>
                                        </p:tav>
                                      </p:tavLst>
                                    </p:anim>
                                    <p:animEffect transition="in" filter="fade">
                                      <p:cBhvr>
                                        <p:cTn id="18" dur="1000"/>
                                        <p:tgtEl>
                                          <p:spTgt spid="4"/>
                                        </p:tgtEl>
                                      </p:cBhvr>
                                    </p:animEffect>
                                  </p:childTnLst>
                                </p:cTn>
                              </p:par>
                              <p:par>
                                <p:cTn id="19" presetID="35" presetClass="path" presetSubtype="0" accel="50000" decel="50000" fill="hold" grpId="1" nodeType="withEffect">
                                  <p:stCondLst>
                                    <p:cond delay="0"/>
                                  </p:stCondLst>
                                  <p:childTnLst>
                                    <p:animMotion origin="layout" path="M 0 1.48148E-6 L -0.41185 1.48148E-6 " pathEditMode="relative" rAng="0" ptsTypes="AA">
                                      <p:cBhvr>
                                        <p:cTn id="20" dur="2000" spd="-100000" fill="hold"/>
                                        <p:tgtEl>
                                          <p:spTgt spid="4"/>
                                        </p:tgtEl>
                                        <p:attrNameLst>
                                          <p:attrName>ppt_x</p:attrName>
                                          <p:attrName>ppt_y</p:attrName>
                                        </p:attrNameLst>
                                      </p:cBhvr>
                                      <p:rCtr x="-20599" y="0"/>
                                    </p:animMotion>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91"/>
                                        </p:tgtEl>
                                        <p:attrNameLst>
                                          <p:attrName>style.visibility</p:attrName>
                                        </p:attrNameLst>
                                      </p:cBhvr>
                                      <p:to>
                                        <p:strVal val="visible"/>
                                      </p:to>
                                    </p:set>
                                    <p:animEffect transition="in" filter="dissolve">
                                      <p:cBhvr>
                                        <p:cTn id="25" dur="500"/>
                                        <p:tgtEl>
                                          <p:spTgt spid="91"/>
                                        </p:tgtEl>
                                      </p:cBhvr>
                                    </p:animEffect>
                                  </p:childTnLst>
                                </p:cTn>
                              </p:par>
                            </p:childTnLst>
                          </p:cTn>
                        </p:par>
                        <p:par>
                          <p:cTn id="26" fill="hold">
                            <p:stCondLst>
                              <p:cond delay="500"/>
                            </p:stCondLst>
                            <p:childTnLst>
                              <p:par>
                                <p:cTn id="27" presetID="22" presetClass="entr" presetSubtype="8" fill="hold" grpId="0" nodeType="afterEffect">
                                  <p:stCondLst>
                                    <p:cond delay="0"/>
                                  </p:stCondLst>
                                  <p:childTnLst>
                                    <p:set>
                                      <p:cBhvr>
                                        <p:cTn id="28" dur="1" fill="hold">
                                          <p:stCondLst>
                                            <p:cond delay="0"/>
                                          </p:stCondLst>
                                        </p:cTn>
                                        <p:tgtEl>
                                          <p:spTgt spid="92"/>
                                        </p:tgtEl>
                                        <p:attrNameLst>
                                          <p:attrName>style.visibility</p:attrName>
                                        </p:attrNameLst>
                                      </p:cBhvr>
                                      <p:to>
                                        <p:strVal val="visible"/>
                                      </p:to>
                                    </p:set>
                                    <p:animEffect transition="in" filter="wipe(left)">
                                      <p:cBhvr>
                                        <p:cTn id="29" dur="10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9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itds6"/>
          <p:cNvSpPr/>
          <p:nvPr/>
        </p:nvSpPr>
        <p:spPr>
          <a:xfrm>
            <a:off x="4114800" y="509239"/>
            <a:ext cx="3962400" cy="523220"/>
          </a:xfrm>
          <a:prstGeom prst="rect">
            <a:avLst/>
          </a:prstGeom>
        </p:spPr>
        <p:txBody>
          <a:bodyPr wrap="square">
            <a:spAutoFit/>
          </a:bodyPr>
          <a:lstStyle/>
          <a:p>
            <a:pPr algn="ctr" defTabSz="593725"/>
            <a:r>
              <a:rPr lang="zh-CN" altLang="en-US" sz="280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rPr>
              <a:t>入团志愿书</a:t>
            </a:r>
            <a:endParaRPr lang="zh-CN" altLang="en-US" sz="280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grpSp>
        <p:nvGrpSpPr>
          <p:cNvPr id="3" name="Group 4"/>
          <p:cNvGrpSpPr>
            <a:grpSpLocks noChangeAspect="1"/>
          </p:cNvGrpSpPr>
          <p:nvPr/>
        </p:nvGrpSpPr>
        <p:grpSpPr bwMode="auto">
          <a:xfrm flipH="1">
            <a:off x="4034264" y="377112"/>
            <a:ext cx="316225" cy="700869"/>
            <a:chOff x="1" y="-20"/>
            <a:chExt cx="1137" cy="2520"/>
          </a:xfrm>
          <a:gradFill>
            <a:gsLst>
              <a:gs pos="0">
                <a:srgbClr val="C00000"/>
              </a:gs>
              <a:gs pos="100000">
                <a:srgbClr val="F3D693">
                  <a:alpha val="1000"/>
                </a:srgbClr>
              </a:gs>
            </a:gsLst>
            <a:lin ang="5400000" scaled="1"/>
          </a:gradFill>
        </p:grpSpPr>
        <p:sp>
          <p:nvSpPr>
            <p:cNvPr id="4" name="Freeform 5"/>
            <p:cNvSpPr/>
            <p:nvPr/>
          </p:nvSpPr>
          <p:spPr bwMode="auto">
            <a:xfrm>
              <a:off x="80" y="2302"/>
              <a:ext cx="295" cy="198"/>
            </a:xfrm>
            <a:custGeom>
              <a:avLst/>
              <a:gdLst>
                <a:gd name="T0" fmla="*/ 110 w 180"/>
                <a:gd name="T1" fmla="*/ 76 h 121"/>
                <a:gd name="T2" fmla="*/ 2 w 180"/>
                <a:gd name="T3" fmla="*/ 86 h 121"/>
                <a:gd name="T4" fmla="*/ 180 w 180"/>
                <a:gd name="T5" fmla="*/ 48 h 121"/>
                <a:gd name="T6" fmla="*/ 7 w 180"/>
                <a:gd name="T7" fmla="*/ 65 h 121"/>
                <a:gd name="T8" fmla="*/ 4 w 180"/>
                <a:gd name="T9" fmla="*/ 70 h 121"/>
                <a:gd name="T10" fmla="*/ 110 w 180"/>
                <a:gd name="T11" fmla="*/ 76 h 121"/>
              </a:gdLst>
              <a:ahLst/>
              <a:cxnLst>
                <a:cxn ang="0">
                  <a:pos x="T0" y="T1"/>
                </a:cxn>
                <a:cxn ang="0">
                  <a:pos x="T2" y="T3"/>
                </a:cxn>
                <a:cxn ang="0">
                  <a:pos x="T4" y="T5"/>
                </a:cxn>
                <a:cxn ang="0">
                  <a:pos x="T6" y="T7"/>
                </a:cxn>
                <a:cxn ang="0">
                  <a:pos x="T8" y="T9"/>
                </a:cxn>
                <a:cxn ang="0">
                  <a:pos x="T10" y="T11"/>
                </a:cxn>
              </a:cxnLst>
              <a:rect l="0" t="0" r="r" b="b"/>
              <a:pathLst>
                <a:path w="180" h="121">
                  <a:moveTo>
                    <a:pt x="110" y="76"/>
                  </a:moveTo>
                  <a:cubicBezTo>
                    <a:pt x="68" y="96"/>
                    <a:pt x="0" y="85"/>
                    <a:pt x="2" y="86"/>
                  </a:cubicBezTo>
                  <a:cubicBezTo>
                    <a:pt x="72" y="121"/>
                    <a:pt x="154" y="108"/>
                    <a:pt x="180" y="48"/>
                  </a:cubicBezTo>
                  <a:cubicBezTo>
                    <a:pt x="90" y="54"/>
                    <a:pt x="57" y="0"/>
                    <a:pt x="7" y="65"/>
                  </a:cubicBezTo>
                  <a:cubicBezTo>
                    <a:pt x="6" y="67"/>
                    <a:pt x="5" y="69"/>
                    <a:pt x="4" y="70"/>
                  </a:cubicBezTo>
                  <a:cubicBezTo>
                    <a:pt x="1" y="74"/>
                    <a:pt x="57" y="81"/>
                    <a:pt x="110"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5" name="Freeform 6"/>
            <p:cNvSpPr/>
            <p:nvPr/>
          </p:nvSpPr>
          <p:spPr bwMode="auto">
            <a:xfrm>
              <a:off x="87" y="2185"/>
              <a:ext cx="211" cy="207"/>
            </a:xfrm>
            <a:custGeom>
              <a:avLst/>
              <a:gdLst>
                <a:gd name="T0" fmla="*/ 129 w 129"/>
                <a:gd name="T1" fmla="*/ 13 h 126"/>
                <a:gd name="T2" fmla="*/ 83 w 129"/>
                <a:gd name="T3" fmla="*/ 100 h 126"/>
                <a:gd name="T4" fmla="*/ 50 w 129"/>
                <a:gd name="T5" fmla="*/ 96 h 126"/>
                <a:gd name="T6" fmla="*/ 83 w 129"/>
                <a:gd name="T7" fmla="*/ 36 h 126"/>
                <a:gd name="T8" fmla="*/ 33 w 129"/>
                <a:gd name="T9" fmla="*/ 100 h 126"/>
                <a:gd name="T10" fmla="*/ 3 w 129"/>
                <a:gd name="T11" fmla="*/ 126 h 126"/>
                <a:gd name="T12" fmla="*/ 129 w 129"/>
                <a:gd name="T13" fmla="*/ 13 h 126"/>
              </a:gdLst>
              <a:ahLst/>
              <a:cxnLst>
                <a:cxn ang="0">
                  <a:pos x="T0" y="T1"/>
                </a:cxn>
                <a:cxn ang="0">
                  <a:pos x="T2" y="T3"/>
                </a:cxn>
                <a:cxn ang="0">
                  <a:pos x="T4" y="T5"/>
                </a:cxn>
                <a:cxn ang="0">
                  <a:pos x="T6" y="T7"/>
                </a:cxn>
                <a:cxn ang="0">
                  <a:pos x="T8" y="T9"/>
                </a:cxn>
                <a:cxn ang="0">
                  <a:pos x="T10" y="T11"/>
                </a:cxn>
                <a:cxn ang="0">
                  <a:pos x="T12" y="T13"/>
                </a:cxn>
              </a:cxnLst>
              <a:rect l="0" t="0" r="r" b="b"/>
              <a:pathLst>
                <a:path w="129" h="126">
                  <a:moveTo>
                    <a:pt x="129" y="13"/>
                  </a:moveTo>
                  <a:cubicBezTo>
                    <a:pt x="86" y="64"/>
                    <a:pt x="110" y="78"/>
                    <a:pt x="83" y="100"/>
                  </a:cubicBezTo>
                  <a:cubicBezTo>
                    <a:pt x="72" y="97"/>
                    <a:pt x="61" y="94"/>
                    <a:pt x="50" y="96"/>
                  </a:cubicBezTo>
                  <a:cubicBezTo>
                    <a:pt x="58" y="59"/>
                    <a:pt x="86" y="35"/>
                    <a:pt x="83" y="36"/>
                  </a:cubicBezTo>
                  <a:cubicBezTo>
                    <a:pt x="81" y="36"/>
                    <a:pt x="43" y="61"/>
                    <a:pt x="33" y="100"/>
                  </a:cubicBezTo>
                  <a:cubicBezTo>
                    <a:pt x="21" y="105"/>
                    <a:pt x="12" y="115"/>
                    <a:pt x="3" y="126"/>
                  </a:cubicBezTo>
                  <a:cubicBezTo>
                    <a:pt x="0" y="49"/>
                    <a:pt x="69" y="0"/>
                    <a:pt x="12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6" name="Freeform 7"/>
            <p:cNvSpPr/>
            <p:nvPr/>
          </p:nvSpPr>
          <p:spPr bwMode="auto">
            <a:xfrm>
              <a:off x="1" y="2401"/>
              <a:ext cx="133" cy="36"/>
            </a:xfrm>
            <a:custGeom>
              <a:avLst/>
              <a:gdLst>
                <a:gd name="T0" fmla="*/ 81 w 81"/>
                <a:gd name="T1" fmla="*/ 22 h 22"/>
                <a:gd name="T2" fmla="*/ 30 w 81"/>
                <a:gd name="T3" fmla="*/ 14 h 22"/>
                <a:gd name="T4" fmla="*/ 53 w 81"/>
                <a:gd name="T5" fmla="*/ 0 h 22"/>
                <a:gd name="T6" fmla="*/ 0 w 81"/>
                <a:gd name="T7" fmla="*/ 16 h 22"/>
                <a:gd name="T8" fmla="*/ 3 w 81"/>
                <a:gd name="T9" fmla="*/ 18 h 22"/>
                <a:gd name="T10" fmla="*/ 81 w 81"/>
                <a:gd name="T11" fmla="*/ 22 h 22"/>
              </a:gdLst>
              <a:ahLst/>
              <a:cxnLst>
                <a:cxn ang="0">
                  <a:pos x="T0" y="T1"/>
                </a:cxn>
                <a:cxn ang="0">
                  <a:pos x="T2" y="T3"/>
                </a:cxn>
                <a:cxn ang="0">
                  <a:pos x="T4" y="T5"/>
                </a:cxn>
                <a:cxn ang="0">
                  <a:pos x="T6" y="T7"/>
                </a:cxn>
                <a:cxn ang="0">
                  <a:pos x="T8" y="T9"/>
                </a:cxn>
                <a:cxn ang="0">
                  <a:pos x="T10" y="T11"/>
                </a:cxn>
              </a:cxnLst>
              <a:rect l="0" t="0" r="r" b="b"/>
              <a:pathLst>
                <a:path w="81" h="22">
                  <a:moveTo>
                    <a:pt x="81" y="22"/>
                  </a:moveTo>
                  <a:cubicBezTo>
                    <a:pt x="64" y="19"/>
                    <a:pt x="46" y="17"/>
                    <a:pt x="30" y="14"/>
                  </a:cubicBezTo>
                  <a:cubicBezTo>
                    <a:pt x="37" y="11"/>
                    <a:pt x="47" y="8"/>
                    <a:pt x="53" y="0"/>
                  </a:cubicBezTo>
                  <a:cubicBezTo>
                    <a:pt x="37" y="9"/>
                    <a:pt x="18" y="11"/>
                    <a:pt x="0" y="16"/>
                  </a:cubicBezTo>
                  <a:cubicBezTo>
                    <a:pt x="0" y="17"/>
                    <a:pt x="0" y="18"/>
                    <a:pt x="3" y="18"/>
                  </a:cubicBezTo>
                  <a:cubicBezTo>
                    <a:pt x="27" y="20"/>
                    <a:pt x="58" y="22"/>
                    <a:pt x="8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7" name="Freeform 8"/>
            <p:cNvSpPr/>
            <p:nvPr/>
          </p:nvSpPr>
          <p:spPr bwMode="auto">
            <a:xfrm>
              <a:off x="316" y="2199"/>
              <a:ext cx="274" cy="186"/>
            </a:xfrm>
            <a:custGeom>
              <a:avLst/>
              <a:gdLst>
                <a:gd name="T0" fmla="*/ 105 w 167"/>
                <a:gd name="T1" fmla="*/ 63 h 114"/>
                <a:gd name="T2" fmla="*/ 3 w 167"/>
                <a:gd name="T3" fmla="*/ 93 h 114"/>
                <a:gd name="T4" fmla="*/ 167 w 167"/>
                <a:gd name="T5" fmla="*/ 24 h 114"/>
                <a:gd name="T6" fmla="*/ 4 w 167"/>
                <a:gd name="T7" fmla="*/ 72 h 114"/>
                <a:gd name="T8" fmla="*/ 2 w 167"/>
                <a:gd name="T9" fmla="*/ 77 h 114"/>
                <a:gd name="T10" fmla="*/ 105 w 167"/>
                <a:gd name="T11" fmla="*/ 63 h 114"/>
              </a:gdLst>
              <a:ahLst/>
              <a:cxnLst>
                <a:cxn ang="0">
                  <a:pos x="T0" y="T1"/>
                </a:cxn>
                <a:cxn ang="0">
                  <a:pos x="T2" y="T3"/>
                </a:cxn>
                <a:cxn ang="0">
                  <a:pos x="T4" y="T5"/>
                </a:cxn>
                <a:cxn ang="0">
                  <a:pos x="T6" y="T7"/>
                </a:cxn>
                <a:cxn ang="0">
                  <a:pos x="T8" y="T9"/>
                </a:cxn>
                <a:cxn ang="0">
                  <a:pos x="T10" y="T11"/>
                </a:cxn>
              </a:cxnLst>
              <a:rect l="0" t="0" r="r" b="b"/>
              <a:pathLst>
                <a:path w="167" h="114">
                  <a:moveTo>
                    <a:pt x="105" y="63"/>
                  </a:moveTo>
                  <a:cubicBezTo>
                    <a:pt x="68" y="90"/>
                    <a:pt x="1" y="92"/>
                    <a:pt x="3" y="93"/>
                  </a:cubicBezTo>
                  <a:cubicBezTo>
                    <a:pt x="77" y="114"/>
                    <a:pt x="154" y="86"/>
                    <a:pt x="167" y="24"/>
                  </a:cubicBezTo>
                  <a:cubicBezTo>
                    <a:pt x="82" y="46"/>
                    <a:pt x="40" y="0"/>
                    <a:pt x="4" y="72"/>
                  </a:cubicBezTo>
                  <a:cubicBezTo>
                    <a:pt x="3" y="74"/>
                    <a:pt x="3" y="76"/>
                    <a:pt x="2" y="77"/>
                  </a:cubicBezTo>
                  <a:cubicBezTo>
                    <a:pt x="0" y="82"/>
                    <a:pt x="55" y="78"/>
                    <a:pt x="105"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8" name="Freeform 9"/>
            <p:cNvSpPr/>
            <p:nvPr/>
          </p:nvSpPr>
          <p:spPr bwMode="auto">
            <a:xfrm>
              <a:off x="292" y="2082"/>
              <a:ext cx="191" cy="218"/>
            </a:xfrm>
            <a:custGeom>
              <a:avLst/>
              <a:gdLst>
                <a:gd name="T0" fmla="*/ 117 w 117"/>
                <a:gd name="T1" fmla="*/ 1 h 133"/>
                <a:gd name="T2" fmla="*/ 90 w 117"/>
                <a:gd name="T3" fmla="*/ 94 h 133"/>
                <a:gd name="T4" fmla="*/ 56 w 117"/>
                <a:gd name="T5" fmla="*/ 95 h 133"/>
                <a:gd name="T6" fmla="*/ 78 w 117"/>
                <a:gd name="T7" fmla="*/ 32 h 133"/>
                <a:gd name="T8" fmla="*/ 41 w 117"/>
                <a:gd name="T9" fmla="*/ 103 h 133"/>
                <a:gd name="T10" fmla="*/ 17 w 117"/>
                <a:gd name="T11" fmla="*/ 133 h 133"/>
                <a:gd name="T12" fmla="*/ 117 w 117"/>
                <a:gd name="T13" fmla="*/ 1 h 133"/>
              </a:gdLst>
              <a:ahLst/>
              <a:cxnLst>
                <a:cxn ang="0">
                  <a:pos x="T0" y="T1"/>
                </a:cxn>
                <a:cxn ang="0">
                  <a:pos x="T2" y="T3"/>
                </a:cxn>
                <a:cxn ang="0">
                  <a:pos x="T4" y="T5"/>
                </a:cxn>
                <a:cxn ang="0">
                  <a:pos x="T6" y="T7"/>
                </a:cxn>
                <a:cxn ang="0">
                  <a:pos x="T8" y="T9"/>
                </a:cxn>
                <a:cxn ang="0">
                  <a:pos x="T10" y="T11"/>
                </a:cxn>
                <a:cxn ang="0">
                  <a:pos x="T12" y="T13"/>
                </a:cxn>
              </a:cxnLst>
              <a:rect l="0" t="0" r="r" b="b"/>
              <a:pathLst>
                <a:path w="117" h="133">
                  <a:moveTo>
                    <a:pt x="117" y="1"/>
                  </a:moveTo>
                  <a:cubicBezTo>
                    <a:pt x="86" y="59"/>
                    <a:pt x="111" y="67"/>
                    <a:pt x="90" y="94"/>
                  </a:cubicBezTo>
                  <a:cubicBezTo>
                    <a:pt x="78" y="92"/>
                    <a:pt x="67" y="92"/>
                    <a:pt x="56" y="95"/>
                  </a:cubicBezTo>
                  <a:cubicBezTo>
                    <a:pt x="58" y="59"/>
                    <a:pt x="80" y="30"/>
                    <a:pt x="78" y="32"/>
                  </a:cubicBezTo>
                  <a:cubicBezTo>
                    <a:pt x="75" y="33"/>
                    <a:pt x="43" y="63"/>
                    <a:pt x="41" y="103"/>
                  </a:cubicBezTo>
                  <a:cubicBezTo>
                    <a:pt x="31" y="110"/>
                    <a:pt x="23" y="121"/>
                    <a:pt x="17" y="133"/>
                  </a:cubicBezTo>
                  <a:cubicBezTo>
                    <a:pt x="0" y="59"/>
                    <a:pt x="57" y="0"/>
                    <a:pt x="1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9" name="Freeform 10"/>
            <p:cNvSpPr/>
            <p:nvPr/>
          </p:nvSpPr>
          <p:spPr bwMode="auto">
            <a:xfrm>
              <a:off x="239" y="2310"/>
              <a:ext cx="131" cy="46"/>
            </a:xfrm>
            <a:custGeom>
              <a:avLst/>
              <a:gdLst>
                <a:gd name="T0" fmla="*/ 80 w 80"/>
                <a:gd name="T1" fmla="*/ 16 h 28"/>
                <a:gd name="T2" fmla="*/ 29 w 80"/>
                <a:gd name="T3" fmla="*/ 18 h 28"/>
                <a:gd name="T4" fmla="*/ 48 w 80"/>
                <a:gd name="T5" fmla="*/ 0 h 28"/>
                <a:gd name="T6" fmla="*/ 1 w 80"/>
                <a:gd name="T7" fmla="*/ 26 h 28"/>
                <a:gd name="T8" fmla="*/ 3 w 80"/>
                <a:gd name="T9" fmla="*/ 27 h 28"/>
                <a:gd name="T10" fmla="*/ 80 w 80"/>
                <a:gd name="T11" fmla="*/ 16 h 28"/>
              </a:gdLst>
              <a:ahLst/>
              <a:cxnLst>
                <a:cxn ang="0">
                  <a:pos x="T0" y="T1"/>
                </a:cxn>
                <a:cxn ang="0">
                  <a:pos x="T2" y="T3"/>
                </a:cxn>
                <a:cxn ang="0">
                  <a:pos x="T4" y="T5"/>
                </a:cxn>
                <a:cxn ang="0">
                  <a:pos x="T6" y="T7"/>
                </a:cxn>
                <a:cxn ang="0">
                  <a:pos x="T8" y="T9"/>
                </a:cxn>
                <a:cxn ang="0">
                  <a:pos x="T10" y="T11"/>
                </a:cxn>
              </a:cxnLst>
              <a:rect l="0" t="0" r="r" b="b"/>
              <a:pathLst>
                <a:path w="80" h="28">
                  <a:moveTo>
                    <a:pt x="80" y="16"/>
                  </a:moveTo>
                  <a:cubicBezTo>
                    <a:pt x="63" y="17"/>
                    <a:pt x="45" y="18"/>
                    <a:pt x="29" y="18"/>
                  </a:cubicBezTo>
                  <a:cubicBezTo>
                    <a:pt x="35" y="14"/>
                    <a:pt x="44" y="9"/>
                    <a:pt x="48" y="0"/>
                  </a:cubicBezTo>
                  <a:cubicBezTo>
                    <a:pt x="34" y="12"/>
                    <a:pt x="17" y="17"/>
                    <a:pt x="1" y="26"/>
                  </a:cubicBezTo>
                  <a:cubicBezTo>
                    <a:pt x="0" y="27"/>
                    <a:pt x="1" y="28"/>
                    <a:pt x="3" y="27"/>
                  </a:cubicBezTo>
                  <a:cubicBezTo>
                    <a:pt x="27" y="25"/>
                    <a:pt x="57" y="20"/>
                    <a:pt x="8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10" name="Freeform 11"/>
            <p:cNvSpPr/>
            <p:nvPr/>
          </p:nvSpPr>
          <p:spPr bwMode="auto">
            <a:xfrm>
              <a:off x="526" y="2056"/>
              <a:ext cx="246" cy="170"/>
            </a:xfrm>
            <a:custGeom>
              <a:avLst/>
              <a:gdLst>
                <a:gd name="T0" fmla="*/ 98 w 150"/>
                <a:gd name="T1" fmla="*/ 49 h 104"/>
                <a:gd name="T2" fmla="*/ 6 w 150"/>
                <a:gd name="T3" fmla="*/ 97 h 104"/>
                <a:gd name="T4" fmla="*/ 150 w 150"/>
                <a:gd name="T5" fmla="*/ 0 h 104"/>
                <a:gd name="T6" fmla="*/ 3 w 150"/>
                <a:gd name="T7" fmla="*/ 77 h 104"/>
                <a:gd name="T8" fmla="*/ 1 w 150"/>
                <a:gd name="T9" fmla="*/ 82 h 104"/>
                <a:gd name="T10" fmla="*/ 98 w 150"/>
                <a:gd name="T11" fmla="*/ 49 h 104"/>
              </a:gdLst>
              <a:ahLst/>
              <a:cxnLst>
                <a:cxn ang="0">
                  <a:pos x="T0" y="T1"/>
                </a:cxn>
                <a:cxn ang="0">
                  <a:pos x="T2" y="T3"/>
                </a:cxn>
                <a:cxn ang="0">
                  <a:pos x="T4" y="T5"/>
                </a:cxn>
                <a:cxn ang="0">
                  <a:pos x="T6" y="T7"/>
                </a:cxn>
                <a:cxn ang="0">
                  <a:pos x="T8" y="T9"/>
                </a:cxn>
                <a:cxn ang="0">
                  <a:pos x="T10" y="T11"/>
                </a:cxn>
              </a:cxnLst>
              <a:rect l="0" t="0" r="r" b="b"/>
              <a:pathLst>
                <a:path w="150" h="104">
                  <a:moveTo>
                    <a:pt x="98" y="49"/>
                  </a:moveTo>
                  <a:cubicBezTo>
                    <a:pt x="67" y="83"/>
                    <a:pt x="3" y="96"/>
                    <a:pt x="6" y="97"/>
                  </a:cubicBezTo>
                  <a:cubicBezTo>
                    <a:pt x="80" y="104"/>
                    <a:pt x="149" y="63"/>
                    <a:pt x="150" y="0"/>
                  </a:cubicBezTo>
                  <a:cubicBezTo>
                    <a:pt x="73" y="37"/>
                    <a:pt x="24" y="1"/>
                    <a:pt x="3" y="77"/>
                  </a:cubicBezTo>
                  <a:cubicBezTo>
                    <a:pt x="2" y="79"/>
                    <a:pt x="2" y="80"/>
                    <a:pt x="1" y="82"/>
                  </a:cubicBezTo>
                  <a:cubicBezTo>
                    <a:pt x="0" y="87"/>
                    <a:pt x="53" y="73"/>
                    <a:pt x="9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11" name="Freeform 12"/>
            <p:cNvSpPr/>
            <p:nvPr/>
          </p:nvSpPr>
          <p:spPr bwMode="auto">
            <a:xfrm>
              <a:off x="475" y="1929"/>
              <a:ext cx="177" cy="237"/>
            </a:xfrm>
            <a:custGeom>
              <a:avLst/>
              <a:gdLst>
                <a:gd name="T0" fmla="*/ 102 w 108"/>
                <a:gd name="T1" fmla="*/ 0 h 145"/>
                <a:gd name="T2" fmla="*/ 92 w 108"/>
                <a:gd name="T3" fmla="*/ 95 h 145"/>
                <a:gd name="T4" fmla="*/ 61 w 108"/>
                <a:gd name="T5" fmla="*/ 102 h 145"/>
                <a:gd name="T6" fmla="*/ 69 w 108"/>
                <a:gd name="T7" fmla="*/ 37 h 145"/>
                <a:gd name="T8" fmla="*/ 47 w 108"/>
                <a:gd name="T9" fmla="*/ 112 h 145"/>
                <a:gd name="T10" fmla="*/ 30 w 108"/>
                <a:gd name="T11" fmla="*/ 145 h 145"/>
                <a:gd name="T12" fmla="*/ 102 w 10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108" h="145">
                  <a:moveTo>
                    <a:pt x="102" y="0"/>
                  </a:moveTo>
                  <a:cubicBezTo>
                    <a:pt x="82" y="61"/>
                    <a:pt x="108" y="65"/>
                    <a:pt x="92" y="95"/>
                  </a:cubicBezTo>
                  <a:cubicBezTo>
                    <a:pt x="81" y="95"/>
                    <a:pt x="70" y="97"/>
                    <a:pt x="61" y="102"/>
                  </a:cubicBezTo>
                  <a:cubicBezTo>
                    <a:pt x="55" y="67"/>
                    <a:pt x="71" y="35"/>
                    <a:pt x="69" y="37"/>
                  </a:cubicBezTo>
                  <a:cubicBezTo>
                    <a:pt x="67" y="39"/>
                    <a:pt x="42" y="74"/>
                    <a:pt x="47" y="112"/>
                  </a:cubicBezTo>
                  <a:cubicBezTo>
                    <a:pt x="39" y="121"/>
                    <a:pt x="34" y="133"/>
                    <a:pt x="30" y="145"/>
                  </a:cubicBezTo>
                  <a:cubicBezTo>
                    <a:pt x="0" y="78"/>
                    <a:pt x="44" y="1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12" name="Freeform 13"/>
            <p:cNvSpPr/>
            <p:nvPr/>
          </p:nvSpPr>
          <p:spPr bwMode="auto">
            <a:xfrm>
              <a:off x="457" y="2176"/>
              <a:ext cx="122" cy="59"/>
            </a:xfrm>
            <a:custGeom>
              <a:avLst/>
              <a:gdLst>
                <a:gd name="T0" fmla="*/ 74 w 74"/>
                <a:gd name="T1" fmla="*/ 10 h 36"/>
                <a:gd name="T2" fmla="*/ 26 w 74"/>
                <a:gd name="T3" fmla="*/ 21 h 36"/>
                <a:gd name="T4" fmla="*/ 41 w 74"/>
                <a:gd name="T5" fmla="*/ 0 h 36"/>
                <a:gd name="T6" fmla="*/ 0 w 74"/>
                <a:gd name="T7" fmla="*/ 34 h 36"/>
                <a:gd name="T8" fmla="*/ 3 w 74"/>
                <a:gd name="T9" fmla="*/ 35 h 36"/>
                <a:gd name="T10" fmla="*/ 74 w 74"/>
                <a:gd name="T11" fmla="*/ 10 h 36"/>
              </a:gdLst>
              <a:ahLst/>
              <a:cxnLst>
                <a:cxn ang="0">
                  <a:pos x="T0" y="T1"/>
                </a:cxn>
                <a:cxn ang="0">
                  <a:pos x="T2" y="T3"/>
                </a:cxn>
                <a:cxn ang="0">
                  <a:pos x="T4" y="T5"/>
                </a:cxn>
                <a:cxn ang="0">
                  <a:pos x="T6" y="T7"/>
                </a:cxn>
                <a:cxn ang="0">
                  <a:pos x="T8" y="T9"/>
                </a:cxn>
                <a:cxn ang="0">
                  <a:pos x="T10" y="T11"/>
                </a:cxn>
              </a:cxnLst>
              <a:rect l="0" t="0" r="r" b="b"/>
              <a:pathLst>
                <a:path w="74" h="36">
                  <a:moveTo>
                    <a:pt x="74" y="10"/>
                  </a:moveTo>
                  <a:cubicBezTo>
                    <a:pt x="58" y="14"/>
                    <a:pt x="41" y="19"/>
                    <a:pt x="26" y="21"/>
                  </a:cubicBezTo>
                  <a:cubicBezTo>
                    <a:pt x="31" y="17"/>
                    <a:pt x="39" y="10"/>
                    <a:pt x="41" y="0"/>
                  </a:cubicBezTo>
                  <a:cubicBezTo>
                    <a:pt x="30" y="14"/>
                    <a:pt x="14" y="23"/>
                    <a:pt x="0" y="34"/>
                  </a:cubicBezTo>
                  <a:cubicBezTo>
                    <a:pt x="0" y="35"/>
                    <a:pt x="1" y="36"/>
                    <a:pt x="3" y="35"/>
                  </a:cubicBezTo>
                  <a:cubicBezTo>
                    <a:pt x="25" y="28"/>
                    <a:pt x="53" y="18"/>
                    <a:pt x="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13" name="Freeform 14"/>
            <p:cNvSpPr/>
            <p:nvPr/>
          </p:nvSpPr>
          <p:spPr bwMode="auto">
            <a:xfrm>
              <a:off x="706" y="1842"/>
              <a:ext cx="227" cy="195"/>
            </a:xfrm>
            <a:custGeom>
              <a:avLst/>
              <a:gdLst>
                <a:gd name="T0" fmla="*/ 86 w 138"/>
                <a:gd name="T1" fmla="*/ 56 h 119"/>
                <a:gd name="T2" fmla="*/ 7 w 138"/>
                <a:gd name="T3" fmla="*/ 119 h 119"/>
                <a:gd name="T4" fmla="*/ 127 w 138"/>
                <a:gd name="T5" fmla="*/ 0 h 119"/>
                <a:gd name="T6" fmla="*/ 0 w 138"/>
                <a:gd name="T7" fmla="*/ 100 h 119"/>
                <a:gd name="T8" fmla="*/ 0 w 138"/>
                <a:gd name="T9" fmla="*/ 106 h 119"/>
                <a:gd name="T10" fmla="*/ 86 w 138"/>
                <a:gd name="T11" fmla="*/ 56 h 119"/>
              </a:gdLst>
              <a:ahLst/>
              <a:cxnLst>
                <a:cxn ang="0">
                  <a:pos x="T0" y="T1"/>
                </a:cxn>
                <a:cxn ang="0">
                  <a:pos x="T2" y="T3"/>
                </a:cxn>
                <a:cxn ang="0">
                  <a:pos x="T4" y="T5"/>
                </a:cxn>
                <a:cxn ang="0">
                  <a:pos x="T6" y="T7"/>
                </a:cxn>
                <a:cxn ang="0">
                  <a:pos x="T8" y="T9"/>
                </a:cxn>
                <a:cxn ang="0">
                  <a:pos x="T10" y="T11"/>
                </a:cxn>
              </a:cxnLst>
              <a:rect l="0" t="0" r="r" b="b"/>
              <a:pathLst>
                <a:path w="138" h="119">
                  <a:moveTo>
                    <a:pt x="86" y="56"/>
                  </a:moveTo>
                  <a:cubicBezTo>
                    <a:pt x="63" y="94"/>
                    <a:pt x="4" y="119"/>
                    <a:pt x="7" y="119"/>
                  </a:cubicBezTo>
                  <a:cubicBezTo>
                    <a:pt x="79" y="112"/>
                    <a:pt x="138" y="60"/>
                    <a:pt x="127" y="0"/>
                  </a:cubicBezTo>
                  <a:cubicBezTo>
                    <a:pt x="60" y="49"/>
                    <a:pt x="7" y="23"/>
                    <a:pt x="0" y="100"/>
                  </a:cubicBezTo>
                  <a:cubicBezTo>
                    <a:pt x="0" y="102"/>
                    <a:pt x="0" y="104"/>
                    <a:pt x="0" y="106"/>
                  </a:cubicBezTo>
                  <a:cubicBezTo>
                    <a:pt x="0" y="110"/>
                    <a:pt x="48" y="87"/>
                    <a:pt x="8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14" name="Freeform 15"/>
            <p:cNvSpPr/>
            <p:nvPr/>
          </p:nvSpPr>
          <p:spPr bwMode="auto">
            <a:xfrm>
              <a:off x="631" y="1742"/>
              <a:ext cx="166" cy="249"/>
            </a:xfrm>
            <a:custGeom>
              <a:avLst/>
              <a:gdLst>
                <a:gd name="T0" fmla="*/ 83 w 101"/>
                <a:gd name="T1" fmla="*/ 0 h 152"/>
                <a:gd name="T2" fmla="*/ 91 w 101"/>
                <a:gd name="T3" fmla="*/ 92 h 152"/>
                <a:gd name="T4" fmla="*/ 62 w 101"/>
                <a:gd name="T5" fmla="*/ 106 h 152"/>
                <a:gd name="T6" fmla="*/ 59 w 101"/>
                <a:gd name="T7" fmla="*/ 41 h 152"/>
                <a:gd name="T8" fmla="*/ 51 w 101"/>
                <a:gd name="T9" fmla="*/ 118 h 152"/>
                <a:gd name="T10" fmla="*/ 41 w 101"/>
                <a:gd name="T11" fmla="*/ 152 h 152"/>
                <a:gd name="T12" fmla="*/ 83 w 101"/>
                <a:gd name="T13" fmla="*/ 0 h 152"/>
              </a:gdLst>
              <a:ahLst/>
              <a:cxnLst>
                <a:cxn ang="0">
                  <a:pos x="T0" y="T1"/>
                </a:cxn>
                <a:cxn ang="0">
                  <a:pos x="T2" y="T3"/>
                </a:cxn>
                <a:cxn ang="0">
                  <a:pos x="T4" y="T5"/>
                </a:cxn>
                <a:cxn ang="0">
                  <a:pos x="T6" y="T7"/>
                </a:cxn>
                <a:cxn ang="0">
                  <a:pos x="T8" y="T9"/>
                </a:cxn>
                <a:cxn ang="0">
                  <a:pos x="T10" y="T11"/>
                </a:cxn>
                <a:cxn ang="0">
                  <a:pos x="T12" y="T13"/>
                </a:cxn>
              </a:cxnLst>
              <a:rect l="0" t="0" r="r" b="b"/>
              <a:pathLst>
                <a:path w="101" h="152">
                  <a:moveTo>
                    <a:pt x="83" y="0"/>
                  </a:moveTo>
                  <a:cubicBezTo>
                    <a:pt x="75" y="62"/>
                    <a:pt x="101" y="61"/>
                    <a:pt x="91" y="92"/>
                  </a:cubicBezTo>
                  <a:cubicBezTo>
                    <a:pt x="81" y="95"/>
                    <a:pt x="70" y="99"/>
                    <a:pt x="62" y="106"/>
                  </a:cubicBezTo>
                  <a:cubicBezTo>
                    <a:pt x="51" y="73"/>
                    <a:pt x="60" y="39"/>
                    <a:pt x="59" y="41"/>
                  </a:cubicBezTo>
                  <a:cubicBezTo>
                    <a:pt x="57" y="43"/>
                    <a:pt x="39" y="82"/>
                    <a:pt x="51" y="118"/>
                  </a:cubicBezTo>
                  <a:cubicBezTo>
                    <a:pt x="45" y="128"/>
                    <a:pt x="42" y="140"/>
                    <a:pt x="41" y="152"/>
                  </a:cubicBezTo>
                  <a:cubicBezTo>
                    <a:pt x="0" y="93"/>
                    <a:pt x="29" y="2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15" name="Freeform 16"/>
            <p:cNvSpPr/>
            <p:nvPr/>
          </p:nvSpPr>
          <p:spPr bwMode="auto">
            <a:xfrm>
              <a:off x="646" y="2001"/>
              <a:ext cx="110" cy="67"/>
            </a:xfrm>
            <a:custGeom>
              <a:avLst/>
              <a:gdLst>
                <a:gd name="T0" fmla="*/ 67 w 67"/>
                <a:gd name="T1" fmla="*/ 4 h 41"/>
                <a:gd name="T2" fmla="*/ 22 w 67"/>
                <a:gd name="T3" fmla="*/ 23 h 41"/>
                <a:gd name="T4" fmla="*/ 33 w 67"/>
                <a:gd name="T5" fmla="*/ 0 h 41"/>
                <a:gd name="T6" fmla="*/ 0 w 67"/>
                <a:gd name="T7" fmla="*/ 40 h 41"/>
                <a:gd name="T8" fmla="*/ 3 w 67"/>
                <a:gd name="T9" fmla="*/ 40 h 41"/>
                <a:gd name="T10" fmla="*/ 67 w 67"/>
                <a:gd name="T11" fmla="*/ 4 h 41"/>
              </a:gdLst>
              <a:ahLst/>
              <a:cxnLst>
                <a:cxn ang="0">
                  <a:pos x="T0" y="T1"/>
                </a:cxn>
                <a:cxn ang="0">
                  <a:pos x="T2" y="T3"/>
                </a:cxn>
                <a:cxn ang="0">
                  <a:pos x="T4" y="T5"/>
                </a:cxn>
                <a:cxn ang="0">
                  <a:pos x="T6" y="T7"/>
                </a:cxn>
                <a:cxn ang="0">
                  <a:pos x="T8" y="T9"/>
                </a:cxn>
                <a:cxn ang="0">
                  <a:pos x="T10" y="T11"/>
                </a:cxn>
              </a:cxnLst>
              <a:rect l="0" t="0" r="r" b="b"/>
              <a:pathLst>
                <a:path w="67" h="41">
                  <a:moveTo>
                    <a:pt x="67" y="4"/>
                  </a:moveTo>
                  <a:cubicBezTo>
                    <a:pt x="52" y="10"/>
                    <a:pt x="36" y="18"/>
                    <a:pt x="22" y="23"/>
                  </a:cubicBezTo>
                  <a:cubicBezTo>
                    <a:pt x="26" y="18"/>
                    <a:pt x="33" y="10"/>
                    <a:pt x="33" y="0"/>
                  </a:cubicBezTo>
                  <a:cubicBezTo>
                    <a:pt x="25" y="16"/>
                    <a:pt x="11" y="27"/>
                    <a:pt x="0" y="40"/>
                  </a:cubicBezTo>
                  <a:cubicBezTo>
                    <a:pt x="0" y="41"/>
                    <a:pt x="1" y="41"/>
                    <a:pt x="3" y="40"/>
                  </a:cubicBezTo>
                  <a:cubicBezTo>
                    <a:pt x="23" y="30"/>
                    <a:pt x="48" y="15"/>
                    <a:pt x="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16" name="Freeform 17"/>
            <p:cNvSpPr/>
            <p:nvPr/>
          </p:nvSpPr>
          <p:spPr bwMode="auto">
            <a:xfrm>
              <a:off x="829" y="1609"/>
              <a:ext cx="219" cy="223"/>
            </a:xfrm>
            <a:custGeom>
              <a:avLst/>
              <a:gdLst>
                <a:gd name="T0" fmla="*/ 83 w 133"/>
                <a:gd name="T1" fmla="*/ 62 h 136"/>
                <a:gd name="T2" fmla="*/ 18 w 133"/>
                <a:gd name="T3" fmla="*/ 136 h 136"/>
                <a:gd name="T4" fmla="*/ 112 w 133"/>
                <a:gd name="T5" fmla="*/ 0 h 136"/>
                <a:gd name="T6" fmla="*/ 8 w 133"/>
                <a:gd name="T7" fmla="*/ 119 h 136"/>
                <a:gd name="T8" fmla="*/ 9 w 133"/>
                <a:gd name="T9" fmla="*/ 125 h 136"/>
                <a:gd name="T10" fmla="*/ 83 w 133"/>
                <a:gd name="T11" fmla="*/ 62 h 136"/>
              </a:gdLst>
              <a:ahLst/>
              <a:cxnLst>
                <a:cxn ang="0">
                  <a:pos x="T0" y="T1"/>
                </a:cxn>
                <a:cxn ang="0">
                  <a:pos x="T2" y="T3"/>
                </a:cxn>
                <a:cxn ang="0">
                  <a:pos x="T4" y="T5"/>
                </a:cxn>
                <a:cxn ang="0">
                  <a:pos x="T6" y="T7"/>
                </a:cxn>
                <a:cxn ang="0">
                  <a:pos x="T8" y="T9"/>
                </a:cxn>
                <a:cxn ang="0">
                  <a:pos x="T10" y="T11"/>
                </a:cxn>
              </a:cxnLst>
              <a:rect l="0" t="0" r="r" b="b"/>
              <a:pathLst>
                <a:path w="133" h="136">
                  <a:moveTo>
                    <a:pt x="83" y="62"/>
                  </a:moveTo>
                  <a:cubicBezTo>
                    <a:pt x="67" y="102"/>
                    <a:pt x="15" y="136"/>
                    <a:pt x="18" y="136"/>
                  </a:cubicBezTo>
                  <a:cubicBezTo>
                    <a:pt x="86" y="116"/>
                    <a:pt x="133" y="56"/>
                    <a:pt x="112" y="0"/>
                  </a:cubicBezTo>
                  <a:cubicBezTo>
                    <a:pt x="56" y="60"/>
                    <a:pt x="0" y="45"/>
                    <a:pt x="8" y="119"/>
                  </a:cubicBezTo>
                  <a:cubicBezTo>
                    <a:pt x="8" y="121"/>
                    <a:pt x="8" y="123"/>
                    <a:pt x="9" y="125"/>
                  </a:cubicBezTo>
                  <a:cubicBezTo>
                    <a:pt x="9" y="129"/>
                    <a:pt x="51" y="98"/>
                    <a:pt x="8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17" name="Freeform 18"/>
            <p:cNvSpPr/>
            <p:nvPr/>
          </p:nvSpPr>
          <p:spPr bwMode="auto">
            <a:xfrm>
              <a:off x="749" y="1541"/>
              <a:ext cx="149" cy="252"/>
            </a:xfrm>
            <a:custGeom>
              <a:avLst/>
              <a:gdLst>
                <a:gd name="T0" fmla="*/ 63 w 91"/>
                <a:gd name="T1" fmla="*/ 0 h 154"/>
                <a:gd name="T2" fmla="*/ 88 w 91"/>
                <a:gd name="T3" fmla="*/ 87 h 154"/>
                <a:gd name="T4" fmla="*/ 62 w 91"/>
                <a:gd name="T5" fmla="*/ 105 h 154"/>
                <a:gd name="T6" fmla="*/ 47 w 91"/>
                <a:gd name="T7" fmla="*/ 44 h 154"/>
                <a:gd name="T8" fmla="*/ 54 w 91"/>
                <a:gd name="T9" fmla="*/ 119 h 154"/>
                <a:gd name="T10" fmla="*/ 50 w 91"/>
                <a:gd name="T11" fmla="*/ 154 h 154"/>
                <a:gd name="T12" fmla="*/ 63 w 91"/>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91" h="154">
                  <a:moveTo>
                    <a:pt x="63" y="0"/>
                  </a:moveTo>
                  <a:cubicBezTo>
                    <a:pt x="67" y="61"/>
                    <a:pt x="91" y="55"/>
                    <a:pt x="88" y="87"/>
                  </a:cubicBezTo>
                  <a:cubicBezTo>
                    <a:pt x="78" y="92"/>
                    <a:pt x="69" y="97"/>
                    <a:pt x="62" y="105"/>
                  </a:cubicBezTo>
                  <a:cubicBezTo>
                    <a:pt x="45" y="76"/>
                    <a:pt x="48" y="42"/>
                    <a:pt x="47" y="44"/>
                  </a:cubicBezTo>
                  <a:cubicBezTo>
                    <a:pt x="46" y="46"/>
                    <a:pt x="36" y="86"/>
                    <a:pt x="54" y="119"/>
                  </a:cubicBezTo>
                  <a:cubicBezTo>
                    <a:pt x="49" y="130"/>
                    <a:pt x="49" y="142"/>
                    <a:pt x="50" y="154"/>
                  </a:cubicBezTo>
                  <a:cubicBezTo>
                    <a:pt x="0" y="105"/>
                    <a:pt x="15" y="2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18" name="Freeform 19"/>
            <p:cNvSpPr/>
            <p:nvPr/>
          </p:nvSpPr>
          <p:spPr bwMode="auto">
            <a:xfrm>
              <a:off x="795" y="1798"/>
              <a:ext cx="93" cy="78"/>
            </a:xfrm>
            <a:custGeom>
              <a:avLst/>
              <a:gdLst>
                <a:gd name="T0" fmla="*/ 57 w 57"/>
                <a:gd name="T1" fmla="*/ 0 h 48"/>
                <a:gd name="T2" fmla="*/ 18 w 57"/>
                <a:gd name="T3" fmla="*/ 26 h 48"/>
                <a:gd name="T4" fmla="*/ 25 w 57"/>
                <a:gd name="T5" fmla="*/ 2 h 48"/>
                <a:gd name="T6" fmla="*/ 0 w 57"/>
                <a:gd name="T7" fmla="*/ 46 h 48"/>
                <a:gd name="T8" fmla="*/ 3 w 57"/>
                <a:gd name="T9" fmla="*/ 47 h 48"/>
                <a:gd name="T10" fmla="*/ 57 w 57"/>
                <a:gd name="T11" fmla="*/ 0 h 48"/>
              </a:gdLst>
              <a:ahLst/>
              <a:cxnLst>
                <a:cxn ang="0">
                  <a:pos x="T0" y="T1"/>
                </a:cxn>
                <a:cxn ang="0">
                  <a:pos x="T2" y="T3"/>
                </a:cxn>
                <a:cxn ang="0">
                  <a:pos x="T4" y="T5"/>
                </a:cxn>
                <a:cxn ang="0">
                  <a:pos x="T6" y="T7"/>
                </a:cxn>
                <a:cxn ang="0">
                  <a:pos x="T8" y="T9"/>
                </a:cxn>
                <a:cxn ang="0">
                  <a:pos x="T10" y="T11"/>
                </a:cxn>
              </a:cxnLst>
              <a:rect l="0" t="0" r="r" b="b"/>
              <a:pathLst>
                <a:path w="57" h="48">
                  <a:moveTo>
                    <a:pt x="57" y="0"/>
                  </a:moveTo>
                  <a:cubicBezTo>
                    <a:pt x="44" y="9"/>
                    <a:pt x="31" y="19"/>
                    <a:pt x="18" y="26"/>
                  </a:cubicBezTo>
                  <a:cubicBezTo>
                    <a:pt x="21" y="21"/>
                    <a:pt x="26" y="12"/>
                    <a:pt x="25" y="2"/>
                  </a:cubicBezTo>
                  <a:cubicBezTo>
                    <a:pt x="20" y="19"/>
                    <a:pt x="8" y="32"/>
                    <a:pt x="0" y="46"/>
                  </a:cubicBezTo>
                  <a:cubicBezTo>
                    <a:pt x="0" y="48"/>
                    <a:pt x="1" y="48"/>
                    <a:pt x="3" y="47"/>
                  </a:cubicBezTo>
                  <a:cubicBezTo>
                    <a:pt x="20" y="33"/>
                    <a:pt x="41" y="14"/>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19" name="Freeform 20"/>
            <p:cNvSpPr/>
            <p:nvPr/>
          </p:nvSpPr>
          <p:spPr bwMode="auto">
            <a:xfrm>
              <a:off x="910" y="1369"/>
              <a:ext cx="211" cy="244"/>
            </a:xfrm>
            <a:custGeom>
              <a:avLst/>
              <a:gdLst>
                <a:gd name="T0" fmla="*/ 82 w 129"/>
                <a:gd name="T1" fmla="*/ 65 h 149"/>
                <a:gd name="T2" fmla="*/ 33 w 129"/>
                <a:gd name="T3" fmla="*/ 148 h 149"/>
                <a:gd name="T4" fmla="*/ 98 w 129"/>
                <a:gd name="T5" fmla="*/ 0 h 149"/>
                <a:gd name="T6" fmla="*/ 21 w 129"/>
                <a:gd name="T7" fmla="*/ 134 h 149"/>
                <a:gd name="T8" fmla="*/ 23 w 129"/>
                <a:gd name="T9" fmla="*/ 139 h 149"/>
                <a:gd name="T10" fmla="*/ 82 w 129"/>
                <a:gd name="T11" fmla="*/ 65 h 149"/>
              </a:gdLst>
              <a:ahLst/>
              <a:cxnLst>
                <a:cxn ang="0">
                  <a:pos x="T0" y="T1"/>
                </a:cxn>
                <a:cxn ang="0">
                  <a:pos x="T2" y="T3"/>
                </a:cxn>
                <a:cxn ang="0">
                  <a:pos x="T4" y="T5"/>
                </a:cxn>
                <a:cxn ang="0">
                  <a:pos x="T6" y="T7"/>
                </a:cxn>
                <a:cxn ang="0">
                  <a:pos x="T8" y="T9"/>
                </a:cxn>
                <a:cxn ang="0">
                  <a:pos x="T10" y="T11"/>
                </a:cxn>
              </a:cxnLst>
              <a:rect l="0" t="0" r="r" b="b"/>
              <a:pathLst>
                <a:path w="129" h="149">
                  <a:moveTo>
                    <a:pt x="82" y="65"/>
                  </a:moveTo>
                  <a:cubicBezTo>
                    <a:pt x="75" y="106"/>
                    <a:pt x="31" y="149"/>
                    <a:pt x="33" y="148"/>
                  </a:cubicBezTo>
                  <a:cubicBezTo>
                    <a:pt x="95" y="117"/>
                    <a:pt x="129" y="50"/>
                    <a:pt x="98" y="0"/>
                  </a:cubicBezTo>
                  <a:cubicBezTo>
                    <a:pt x="56" y="68"/>
                    <a:pt x="0" y="64"/>
                    <a:pt x="21" y="134"/>
                  </a:cubicBezTo>
                  <a:cubicBezTo>
                    <a:pt x="22" y="136"/>
                    <a:pt x="22" y="137"/>
                    <a:pt x="23" y="139"/>
                  </a:cubicBezTo>
                  <a:cubicBezTo>
                    <a:pt x="24" y="143"/>
                    <a:pt x="58" y="106"/>
                    <a:pt x="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20" name="Freeform 21"/>
            <p:cNvSpPr/>
            <p:nvPr/>
          </p:nvSpPr>
          <p:spPr bwMode="auto">
            <a:xfrm>
              <a:off x="838" y="1335"/>
              <a:ext cx="132" cy="245"/>
            </a:xfrm>
            <a:custGeom>
              <a:avLst/>
              <a:gdLst>
                <a:gd name="T0" fmla="*/ 41 w 81"/>
                <a:gd name="T1" fmla="*/ 0 h 150"/>
                <a:gd name="T2" fmla="*/ 81 w 81"/>
                <a:gd name="T3" fmla="*/ 78 h 150"/>
                <a:gd name="T4" fmla="*/ 60 w 81"/>
                <a:gd name="T5" fmla="*/ 100 h 150"/>
                <a:gd name="T6" fmla="*/ 34 w 81"/>
                <a:gd name="T7" fmla="*/ 45 h 150"/>
                <a:gd name="T8" fmla="*/ 54 w 81"/>
                <a:gd name="T9" fmla="*/ 115 h 150"/>
                <a:gd name="T10" fmla="*/ 57 w 81"/>
                <a:gd name="T11" fmla="*/ 150 h 150"/>
                <a:gd name="T12" fmla="*/ 41 w 8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81" h="150">
                  <a:moveTo>
                    <a:pt x="41" y="0"/>
                  </a:moveTo>
                  <a:cubicBezTo>
                    <a:pt x="56" y="58"/>
                    <a:pt x="79" y="47"/>
                    <a:pt x="81" y="78"/>
                  </a:cubicBezTo>
                  <a:cubicBezTo>
                    <a:pt x="72" y="85"/>
                    <a:pt x="65" y="92"/>
                    <a:pt x="60" y="100"/>
                  </a:cubicBezTo>
                  <a:cubicBezTo>
                    <a:pt x="38" y="75"/>
                    <a:pt x="35" y="42"/>
                    <a:pt x="34" y="45"/>
                  </a:cubicBezTo>
                  <a:cubicBezTo>
                    <a:pt x="33" y="47"/>
                    <a:pt x="31" y="87"/>
                    <a:pt x="54" y="115"/>
                  </a:cubicBezTo>
                  <a:cubicBezTo>
                    <a:pt x="52" y="126"/>
                    <a:pt x="54" y="138"/>
                    <a:pt x="57" y="150"/>
                  </a:cubicBezTo>
                  <a:cubicBezTo>
                    <a:pt x="0" y="112"/>
                    <a:pt x="1" y="36"/>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21" name="Freeform 22"/>
            <p:cNvSpPr/>
            <p:nvPr/>
          </p:nvSpPr>
          <p:spPr bwMode="auto">
            <a:xfrm>
              <a:off x="911" y="1572"/>
              <a:ext cx="78" cy="93"/>
            </a:xfrm>
            <a:custGeom>
              <a:avLst/>
              <a:gdLst>
                <a:gd name="T0" fmla="*/ 47 w 47"/>
                <a:gd name="T1" fmla="*/ 0 h 57"/>
                <a:gd name="T2" fmla="*/ 14 w 47"/>
                <a:gd name="T3" fmla="*/ 33 h 57"/>
                <a:gd name="T4" fmla="*/ 15 w 47"/>
                <a:gd name="T5" fmla="*/ 9 h 57"/>
                <a:gd name="T6" fmla="*/ 0 w 47"/>
                <a:gd name="T7" fmla="*/ 56 h 57"/>
                <a:gd name="T8" fmla="*/ 3 w 47"/>
                <a:gd name="T9" fmla="*/ 56 h 57"/>
                <a:gd name="T10" fmla="*/ 47 w 47"/>
                <a:gd name="T11" fmla="*/ 0 h 57"/>
              </a:gdLst>
              <a:ahLst/>
              <a:cxnLst>
                <a:cxn ang="0">
                  <a:pos x="T0" y="T1"/>
                </a:cxn>
                <a:cxn ang="0">
                  <a:pos x="T2" y="T3"/>
                </a:cxn>
                <a:cxn ang="0">
                  <a:pos x="T4" y="T5"/>
                </a:cxn>
                <a:cxn ang="0">
                  <a:pos x="T6" y="T7"/>
                </a:cxn>
                <a:cxn ang="0">
                  <a:pos x="T8" y="T9"/>
                </a:cxn>
                <a:cxn ang="0">
                  <a:pos x="T10" y="T11"/>
                </a:cxn>
              </a:cxnLst>
              <a:rect l="0" t="0" r="r" b="b"/>
              <a:pathLst>
                <a:path w="47" h="57">
                  <a:moveTo>
                    <a:pt x="47" y="0"/>
                  </a:moveTo>
                  <a:cubicBezTo>
                    <a:pt x="36" y="12"/>
                    <a:pt x="25" y="24"/>
                    <a:pt x="14" y="33"/>
                  </a:cubicBezTo>
                  <a:cubicBezTo>
                    <a:pt x="15" y="27"/>
                    <a:pt x="18" y="18"/>
                    <a:pt x="15" y="9"/>
                  </a:cubicBezTo>
                  <a:cubicBezTo>
                    <a:pt x="14" y="26"/>
                    <a:pt x="5" y="40"/>
                    <a:pt x="0" y="56"/>
                  </a:cubicBezTo>
                  <a:cubicBezTo>
                    <a:pt x="0" y="57"/>
                    <a:pt x="1" y="57"/>
                    <a:pt x="3" y="56"/>
                  </a:cubicBezTo>
                  <a:cubicBezTo>
                    <a:pt x="17" y="39"/>
                    <a:pt x="34" y="17"/>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22" name="Freeform 23"/>
            <p:cNvSpPr/>
            <p:nvPr/>
          </p:nvSpPr>
          <p:spPr bwMode="auto">
            <a:xfrm>
              <a:off x="938" y="1124"/>
              <a:ext cx="200" cy="253"/>
            </a:xfrm>
            <a:custGeom>
              <a:avLst/>
              <a:gdLst>
                <a:gd name="T0" fmla="*/ 80 w 122"/>
                <a:gd name="T1" fmla="*/ 65 h 155"/>
                <a:gd name="T2" fmla="*/ 48 w 122"/>
                <a:gd name="T3" fmla="*/ 154 h 155"/>
                <a:gd name="T4" fmla="*/ 83 w 122"/>
                <a:gd name="T5" fmla="*/ 0 h 155"/>
                <a:gd name="T6" fmla="*/ 34 w 122"/>
                <a:gd name="T7" fmla="*/ 142 h 155"/>
                <a:gd name="T8" fmla="*/ 36 w 122"/>
                <a:gd name="T9" fmla="*/ 147 h 155"/>
                <a:gd name="T10" fmla="*/ 80 w 122"/>
                <a:gd name="T11" fmla="*/ 65 h 155"/>
              </a:gdLst>
              <a:ahLst/>
              <a:cxnLst>
                <a:cxn ang="0">
                  <a:pos x="T0" y="T1"/>
                </a:cxn>
                <a:cxn ang="0">
                  <a:pos x="T2" y="T3"/>
                </a:cxn>
                <a:cxn ang="0">
                  <a:pos x="T4" y="T5"/>
                </a:cxn>
                <a:cxn ang="0">
                  <a:pos x="T6" y="T7"/>
                </a:cxn>
                <a:cxn ang="0">
                  <a:pos x="T8" y="T9"/>
                </a:cxn>
                <a:cxn ang="0">
                  <a:pos x="T10" y="T11"/>
                </a:cxn>
              </a:cxnLst>
              <a:rect l="0" t="0" r="r" b="b"/>
              <a:pathLst>
                <a:path w="122" h="155">
                  <a:moveTo>
                    <a:pt x="80" y="65"/>
                  </a:moveTo>
                  <a:cubicBezTo>
                    <a:pt x="80" y="106"/>
                    <a:pt x="46" y="155"/>
                    <a:pt x="48" y="154"/>
                  </a:cubicBezTo>
                  <a:cubicBezTo>
                    <a:pt x="102" y="112"/>
                    <a:pt x="122" y="42"/>
                    <a:pt x="83" y="0"/>
                  </a:cubicBezTo>
                  <a:cubicBezTo>
                    <a:pt x="55" y="73"/>
                    <a:pt x="0" y="79"/>
                    <a:pt x="34" y="142"/>
                  </a:cubicBezTo>
                  <a:cubicBezTo>
                    <a:pt x="35" y="144"/>
                    <a:pt x="35" y="145"/>
                    <a:pt x="36" y="147"/>
                  </a:cubicBezTo>
                  <a:cubicBezTo>
                    <a:pt x="38" y="150"/>
                    <a:pt x="65" y="109"/>
                    <a:pt x="8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23" name="Freeform 24"/>
            <p:cNvSpPr/>
            <p:nvPr/>
          </p:nvSpPr>
          <p:spPr bwMode="auto">
            <a:xfrm>
              <a:off x="856" y="1120"/>
              <a:ext cx="139" cy="229"/>
            </a:xfrm>
            <a:custGeom>
              <a:avLst/>
              <a:gdLst>
                <a:gd name="T0" fmla="*/ 33 w 85"/>
                <a:gd name="T1" fmla="*/ 0 h 140"/>
                <a:gd name="T2" fmla="*/ 85 w 85"/>
                <a:gd name="T3" fmla="*/ 68 h 140"/>
                <a:gd name="T4" fmla="*/ 69 w 85"/>
                <a:gd name="T5" fmla="*/ 93 h 140"/>
                <a:gd name="T6" fmla="*/ 34 w 85"/>
                <a:gd name="T7" fmla="*/ 44 h 140"/>
                <a:gd name="T8" fmla="*/ 66 w 85"/>
                <a:gd name="T9" fmla="*/ 108 h 140"/>
                <a:gd name="T10" fmla="*/ 75 w 85"/>
                <a:gd name="T11" fmla="*/ 140 h 140"/>
                <a:gd name="T12" fmla="*/ 33 w 85"/>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85" h="140">
                  <a:moveTo>
                    <a:pt x="33" y="0"/>
                  </a:moveTo>
                  <a:cubicBezTo>
                    <a:pt x="57" y="53"/>
                    <a:pt x="77" y="39"/>
                    <a:pt x="85" y="68"/>
                  </a:cubicBezTo>
                  <a:cubicBezTo>
                    <a:pt x="78" y="75"/>
                    <a:pt x="72" y="84"/>
                    <a:pt x="69" y="93"/>
                  </a:cubicBezTo>
                  <a:cubicBezTo>
                    <a:pt x="43" y="73"/>
                    <a:pt x="34" y="42"/>
                    <a:pt x="34" y="44"/>
                  </a:cubicBezTo>
                  <a:cubicBezTo>
                    <a:pt x="33" y="47"/>
                    <a:pt x="39" y="86"/>
                    <a:pt x="66" y="108"/>
                  </a:cubicBezTo>
                  <a:cubicBezTo>
                    <a:pt x="66" y="119"/>
                    <a:pt x="70" y="130"/>
                    <a:pt x="75" y="140"/>
                  </a:cubicBezTo>
                  <a:cubicBezTo>
                    <a:pt x="14" y="114"/>
                    <a:pt x="0" y="42"/>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24" name="Freeform 25"/>
            <p:cNvSpPr/>
            <p:nvPr/>
          </p:nvSpPr>
          <p:spPr bwMode="auto">
            <a:xfrm>
              <a:off x="975" y="1333"/>
              <a:ext cx="56" cy="103"/>
            </a:xfrm>
            <a:custGeom>
              <a:avLst/>
              <a:gdLst>
                <a:gd name="T0" fmla="*/ 34 w 34"/>
                <a:gd name="T1" fmla="*/ 0 h 63"/>
                <a:gd name="T2" fmla="*/ 9 w 34"/>
                <a:gd name="T3" fmla="*/ 38 h 63"/>
                <a:gd name="T4" fmla="*/ 6 w 34"/>
                <a:gd name="T5" fmla="*/ 14 h 63"/>
                <a:gd name="T6" fmla="*/ 0 w 34"/>
                <a:gd name="T7" fmla="*/ 62 h 63"/>
                <a:gd name="T8" fmla="*/ 3 w 34"/>
                <a:gd name="T9" fmla="*/ 61 h 63"/>
                <a:gd name="T10" fmla="*/ 34 w 34"/>
                <a:gd name="T11" fmla="*/ 0 h 63"/>
              </a:gdLst>
              <a:ahLst/>
              <a:cxnLst>
                <a:cxn ang="0">
                  <a:pos x="T0" y="T1"/>
                </a:cxn>
                <a:cxn ang="0">
                  <a:pos x="T2" y="T3"/>
                </a:cxn>
                <a:cxn ang="0">
                  <a:pos x="T4" y="T5"/>
                </a:cxn>
                <a:cxn ang="0">
                  <a:pos x="T6" y="T7"/>
                </a:cxn>
                <a:cxn ang="0">
                  <a:pos x="T8" y="T9"/>
                </a:cxn>
                <a:cxn ang="0">
                  <a:pos x="T10" y="T11"/>
                </a:cxn>
              </a:cxnLst>
              <a:rect l="0" t="0" r="r" b="b"/>
              <a:pathLst>
                <a:path w="34" h="63">
                  <a:moveTo>
                    <a:pt x="34" y="0"/>
                  </a:moveTo>
                  <a:cubicBezTo>
                    <a:pt x="26" y="13"/>
                    <a:pt x="18" y="26"/>
                    <a:pt x="9" y="38"/>
                  </a:cubicBezTo>
                  <a:cubicBezTo>
                    <a:pt x="9" y="32"/>
                    <a:pt x="11" y="22"/>
                    <a:pt x="6" y="14"/>
                  </a:cubicBezTo>
                  <a:cubicBezTo>
                    <a:pt x="8" y="30"/>
                    <a:pt x="2" y="46"/>
                    <a:pt x="0" y="62"/>
                  </a:cubicBezTo>
                  <a:cubicBezTo>
                    <a:pt x="0" y="63"/>
                    <a:pt x="2" y="63"/>
                    <a:pt x="3" y="61"/>
                  </a:cubicBezTo>
                  <a:cubicBezTo>
                    <a:pt x="13" y="43"/>
                    <a:pt x="25" y="19"/>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25" name="Freeform 26"/>
            <p:cNvSpPr/>
            <p:nvPr/>
          </p:nvSpPr>
          <p:spPr bwMode="auto">
            <a:xfrm>
              <a:off x="931" y="893"/>
              <a:ext cx="179" cy="253"/>
            </a:xfrm>
            <a:custGeom>
              <a:avLst/>
              <a:gdLst>
                <a:gd name="T0" fmla="*/ 73 w 109"/>
                <a:gd name="T1" fmla="*/ 63 h 155"/>
                <a:gd name="T2" fmla="*/ 59 w 109"/>
                <a:gd name="T3" fmla="*/ 154 h 155"/>
                <a:gd name="T4" fmla="*/ 65 w 109"/>
                <a:gd name="T5" fmla="*/ 0 h 155"/>
                <a:gd name="T6" fmla="*/ 44 w 109"/>
                <a:gd name="T7" fmla="*/ 146 h 155"/>
                <a:gd name="T8" fmla="*/ 47 w 109"/>
                <a:gd name="T9" fmla="*/ 149 h 155"/>
                <a:gd name="T10" fmla="*/ 73 w 109"/>
                <a:gd name="T11" fmla="*/ 63 h 155"/>
              </a:gdLst>
              <a:ahLst/>
              <a:cxnLst>
                <a:cxn ang="0">
                  <a:pos x="T0" y="T1"/>
                </a:cxn>
                <a:cxn ang="0">
                  <a:pos x="T2" y="T3"/>
                </a:cxn>
                <a:cxn ang="0">
                  <a:pos x="T4" y="T5"/>
                </a:cxn>
                <a:cxn ang="0">
                  <a:pos x="T6" y="T7"/>
                </a:cxn>
                <a:cxn ang="0">
                  <a:pos x="T8" y="T9"/>
                </a:cxn>
                <a:cxn ang="0">
                  <a:pos x="T10" y="T11"/>
                </a:cxn>
              </a:cxnLst>
              <a:rect l="0" t="0" r="r" b="b"/>
              <a:pathLst>
                <a:path w="109" h="155">
                  <a:moveTo>
                    <a:pt x="73" y="63"/>
                  </a:moveTo>
                  <a:cubicBezTo>
                    <a:pt x="81" y="102"/>
                    <a:pt x="58" y="155"/>
                    <a:pt x="59" y="154"/>
                  </a:cubicBezTo>
                  <a:cubicBezTo>
                    <a:pt x="103" y="104"/>
                    <a:pt x="109" y="34"/>
                    <a:pt x="65" y="0"/>
                  </a:cubicBezTo>
                  <a:cubicBezTo>
                    <a:pt x="51" y="75"/>
                    <a:pt x="0" y="91"/>
                    <a:pt x="44" y="146"/>
                  </a:cubicBezTo>
                  <a:cubicBezTo>
                    <a:pt x="45" y="147"/>
                    <a:pt x="46" y="148"/>
                    <a:pt x="47" y="149"/>
                  </a:cubicBezTo>
                  <a:cubicBezTo>
                    <a:pt x="49" y="152"/>
                    <a:pt x="67" y="108"/>
                    <a:pt x="73"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26" name="Freeform 27"/>
            <p:cNvSpPr/>
            <p:nvPr/>
          </p:nvSpPr>
          <p:spPr bwMode="auto">
            <a:xfrm>
              <a:off x="841" y="921"/>
              <a:ext cx="148" cy="206"/>
            </a:xfrm>
            <a:custGeom>
              <a:avLst/>
              <a:gdLst>
                <a:gd name="T0" fmla="*/ 23 w 90"/>
                <a:gd name="T1" fmla="*/ 0 h 126"/>
                <a:gd name="T2" fmla="*/ 86 w 90"/>
                <a:gd name="T3" fmla="*/ 55 h 126"/>
                <a:gd name="T4" fmla="*/ 75 w 90"/>
                <a:gd name="T5" fmla="*/ 82 h 126"/>
                <a:gd name="T6" fmla="*/ 32 w 90"/>
                <a:gd name="T7" fmla="*/ 42 h 126"/>
                <a:gd name="T8" fmla="*/ 75 w 90"/>
                <a:gd name="T9" fmla="*/ 97 h 126"/>
                <a:gd name="T10" fmla="*/ 90 w 90"/>
                <a:gd name="T11" fmla="*/ 126 h 126"/>
                <a:gd name="T12" fmla="*/ 23 w 90"/>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90" h="126">
                  <a:moveTo>
                    <a:pt x="23" y="0"/>
                  </a:moveTo>
                  <a:cubicBezTo>
                    <a:pt x="56" y="46"/>
                    <a:pt x="73" y="29"/>
                    <a:pt x="86" y="55"/>
                  </a:cubicBezTo>
                  <a:cubicBezTo>
                    <a:pt x="80" y="64"/>
                    <a:pt x="76" y="73"/>
                    <a:pt x="75" y="82"/>
                  </a:cubicBezTo>
                  <a:cubicBezTo>
                    <a:pt x="47" y="68"/>
                    <a:pt x="32" y="40"/>
                    <a:pt x="32" y="42"/>
                  </a:cubicBezTo>
                  <a:cubicBezTo>
                    <a:pt x="32" y="44"/>
                    <a:pt x="45" y="81"/>
                    <a:pt x="75" y="97"/>
                  </a:cubicBezTo>
                  <a:cubicBezTo>
                    <a:pt x="77" y="108"/>
                    <a:pt x="83" y="117"/>
                    <a:pt x="90" y="126"/>
                  </a:cubicBezTo>
                  <a:cubicBezTo>
                    <a:pt x="26" y="113"/>
                    <a:pt x="0" y="4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27" name="Freeform 28"/>
            <p:cNvSpPr/>
            <p:nvPr/>
          </p:nvSpPr>
          <p:spPr bwMode="auto">
            <a:xfrm>
              <a:off x="995" y="1102"/>
              <a:ext cx="41" cy="108"/>
            </a:xfrm>
            <a:custGeom>
              <a:avLst/>
              <a:gdLst>
                <a:gd name="T0" fmla="*/ 25 w 25"/>
                <a:gd name="T1" fmla="*/ 0 h 66"/>
                <a:gd name="T2" fmla="*/ 7 w 25"/>
                <a:gd name="T3" fmla="*/ 40 h 66"/>
                <a:gd name="T4" fmla="*/ 0 w 25"/>
                <a:gd name="T5" fmla="*/ 18 h 66"/>
                <a:gd name="T6" fmla="*/ 3 w 25"/>
                <a:gd name="T7" fmla="*/ 65 h 66"/>
                <a:gd name="T8" fmla="*/ 5 w 25"/>
                <a:gd name="T9" fmla="*/ 64 h 66"/>
                <a:gd name="T10" fmla="*/ 25 w 25"/>
                <a:gd name="T11" fmla="*/ 0 h 66"/>
              </a:gdLst>
              <a:ahLst/>
              <a:cxnLst>
                <a:cxn ang="0">
                  <a:pos x="T0" y="T1"/>
                </a:cxn>
                <a:cxn ang="0">
                  <a:pos x="T2" y="T3"/>
                </a:cxn>
                <a:cxn ang="0">
                  <a:pos x="T4" y="T5"/>
                </a:cxn>
                <a:cxn ang="0">
                  <a:pos x="T6" y="T7"/>
                </a:cxn>
                <a:cxn ang="0">
                  <a:pos x="T8" y="T9"/>
                </a:cxn>
                <a:cxn ang="0">
                  <a:pos x="T10" y="T11"/>
                </a:cxn>
              </a:cxnLst>
              <a:rect l="0" t="0" r="r" b="b"/>
              <a:pathLst>
                <a:path w="25" h="66">
                  <a:moveTo>
                    <a:pt x="25" y="0"/>
                  </a:moveTo>
                  <a:cubicBezTo>
                    <a:pt x="19" y="13"/>
                    <a:pt x="13" y="28"/>
                    <a:pt x="7" y="40"/>
                  </a:cubicBezTo>
                  <a:cubicBezTo>
                    <a:pt x="6" y="34"/>
                    <a:pt x="6" y="25"/>
                    <a:pt x="0" y="18"/>
                  </a:cubicBezTo>
                  <a:cubicBezTo>
                    <a:pt x="4" y="33"/>
                    <a:pt x="2" y="49"/>
                    <a:pt x="3" y="65"/>
                  </a:cubicBezTo>
                  <a:cubicBezTo>
                    <a:pt x="3" y="66"/>
                    <a:pt x="5" y="66"/>
                    <a:pt x="5" y="64"/>
                  </a:cubicBezTo>
                  <a:cubicBezTo>
                    <a:pt x="12" y="44"/>
                    <a:pt x="19" y="19"/>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28" name="Freeform 29"/>
            <p:cNvSpPr/>
            <p:nvPr/>
          </p:nvSpPr>
          <p:spPr bwMode="auto">
            <a:xfrm>
              <a:off x="877" y="667"/>
              <a:ext cx="164" cy="244"/>
            </a:xfrm>
            <a:custGeom>
              <a:avLst/>
              <a:gdLst>
                <a:gd name="T0" fmla="*/ 64 w 100"/>
                <a:gd name="T1" fmla="*/ 58 h 149"/>
                <a:gd name="T2" fmla="*/ 68 w 100"/>
                <a:gd name="T3" fmla="*/ 147 h 149"/>
                <a:gd name="T4" fmla="*/ 45 w 100"/>
                <a:gd name="T5" fmla="*/ 0 h 149"/>
                <a:gd name="T6" fmla="*/ 51 w 100"/>
                <a:gd name="T7" fmla="*/ 143 h 149"/>
                <a:gd name="T8" fmla="*/ 55 w 100"/>
                <a:gd name="T9" fmla="*/ 146 h 149"/>
                <a:gd name="T10" fmla="*/ 64 w 100"/>
                <a:gd name="T11" fmla="*/ 58 h 149"/>
              </a:gdLst>
              <a:ahLst/>
              <a:cxnLst>
                <a:cxn ang="0">
                  <a:pos x="T0" y="T1"/>
                </a:cxn>
                <a:cxn ang="0">
                  <a:pos x="T2" y="T3"/>
                </a:cxn>
                <a:cxn ang="0">
                  <a:pos x="T4" y="T5"/>
                </a:cxn>
                <a:cxn ang="0">
                  <a:pos x="T6" y="T7"/>
                </a:cxn>
                <a:cxn ang="0">
                  <a:pos x="T8" y="T9"/>
                </a:cxn>
                <a:cxn ang="0">
                  <a:pos x="T10" y="T11"/>
                </a:cxn>
              </a:cxnLst>
              <a:rect l="0" t="0" r="r" b="b"/>
              <a:pathLst>
                <a:path w="100" h="149">
                  <a:moveTo>
                    <a:pt x="64" y="58"/>
                  </a:moveTo>
                  <a:cubicBezTo>
                    <a:pt x="79" y="94"/>
                    <a:pt x="67" y="149"/>
                    <a:pt x="68" y="147"/>
                  </a:cubicBezTo>
                  <a:cubicBezTo>
                    <a:pt x="100" y="92"/>
                    <a:pt x="94" y="23"/>
                    <a:pt x="45" y="0"/>
                  </a:cubicBezTo>
                  <a:cubicBezTo>
                    <a:pt x="46" y="74"/>
                    <a:pt x="0" y="98"/>
                    <a:pt x="51" y="143"/>
                  </a:cubicBezTo>
                  <a:cubicBezTo>
                    <a:pt x="52" y="144"/>
                    <a:pt x="54" y="145"/>
                    <a:pt x="55" y="146"/>
                  </a:cubicBezTo>
                  <a:cubicBezTo>
                    <a:pt x="58" y="148"/>
                    <a:pt x="66" y="102"/>
                    <a:pt x="6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29" name="Freeform 30"/>
            <p:cNvSpPr/>
            <p:nvPr/>
          </p:nvSpPr>
          <p:spPr bwMode="auto">
            <a:xfrm>
              <a:off x="782" y="721"/>
              <a:ext cx="164" cy="178"/>
            </a:xfrm>
            <a:custGeom>
              <a:avLst/>
              <a:gdLst>
                <a:gd name="T0" fmla="*/ 13 w 100"/>
                <a:gd name="T1" fmla="*/ 0 h 109"/>
                <a:gd name="T2" fmla="*/ 83 w 100"/>
                <a:gd name="T3" fmla="*/ 42 h 109"/>
                <a:gd name="T4" fmla="*/ 78 w 100"/>
                <a:gd name="T5" fmla="*/ 69 h 109"/>
                <a:gd name="T6" fmla="*/ 30 w 100"/>
                <a:gd name="T7" fmla="*/ 39 h 109"/>
                <a:gd name="T8" fmla="*/ 81 w 100"/>
                <a:gd name="T9" fmla="*/ 84 h 109"/>
                <a:gd name="T10" fmla="*/ 100 w 100"/>
                <a:gd name="T11" fmla="*/ 109 h 109"/>
                <a:gd name="T12" fmla="*/ 13 w 100"/>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0" h="109">
                  <a:moveTo>
                    <a:pt x="13" y="0"/>
                  </a:moveTo>
                  <a:cubicBezTo>
                    <a:pt x="54" y="38"/>
                    <a:pt x="66" y="19"/>
                    <a:pt x="83" y="42"/>
                  </a:cubicBezTo>
                  <a:cubicBezTo>
                    <a:pt x="80" y="51"/>
                    <a:pt x="77" y="60"/>
                    <a:pt x="78" y="69"/>
                  </a:cubicBezTo>
                  <a:cubicBezTo>
                    <a:pt x="48" y="61"/>
                    <a:pt x="30" y="37"/>
                    <a:pt x="30" y="39"/>
                  </a:cubicBezTo>
                  <a:cubicBezTo>
                    <a:pt x="30" y="41"/>
                    <a:pt x="49" y="73"/>
                    <a:pt x="81" y="84"/>
                  </a:cubicBezTo>
                  <a:cubicBezTo>
                    <a:pt x="85" y="94"/>
                    <a:pt x="92" y="102"/>
                    <a:pt x="100" y="109"/>
                  </a:cubicBezTo>
                  <a:cubicBezTo>
                    <a:pt x="37" y="108"/>
                    <a:pt x="0" y="49"/>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30" name="Freeform 31"/>
            <p:cNvSpPr/>
            <p:nvPr/>
          </p:nvSpPr>
          <p:spPr bwMode="auto">
            <a:xfrm>
              <a:off x="954" y="867"/>
              <a:ext cx="33" cy="109"/>
            </a:xfrm>
            <a:custGeom>
              <a:avLst/>
              <a:gdLst>
                <a:gd name="T0" fmla="*/ 20 w 20"/>
                <a:gd name="T1" fmla="*/ 0 h 67"/>
                <a:gd name="T2" fmla="*/ 11 w 20"/>
                <a:gd name="T3" fmla="*/ 42 h 67"/>
                <a:gd name="T4" fmla="*/ 0 w 20"/>
                <a:gd name="T5" fmla="*/ 22 h 67"/>
                <a:gd name="T6" fmla="*/ 11 w 20"/>
                <a:gd name="T7" fmla="*/ 66 h 67"/>
                <a:gd name="T8" fmla="*/ 13 w 20"/>
                <a:gd name="T9" fmla="*/ 65 h 67"/>
                <a:gd name="T10" fmla="*/ 20 w 20"/>
                <a:gd name="T11" fmla="*/ 0 h 67"/>
              </a:gdLst>
              <a:ahLst/>
              <a:cxnLst>
                <a:cxn ang="0">
                  <a:pos x="T0" y="T1"/>
                </a:cxn>
                <a:cxn ang="0">
                  <a:pos x="T2" y="T3"/>
                </a:cxn>
                <a:cxn ang="0">
                  <a:pos x="T4" y="T5"/>
                </a:cxn>
                <a:cxn ang="0">
                  <a:pos x="T6" y="T7"/>
                </a:cxn>
                <a:cxn ang="0">
                  <a:pos x="T8" y="T9"/>
                </a:cxn>
                <a:cxn ang="0">
                  <a:pos x="T10" y="T11"/>
                </a:cxn>
              </a:cxnLst>
              <a:rect l="0" t="0" r="r" b="b"/>
              <a:pathLst>
                <a:path w="20" h="67">
                  <a:moveTo>
                    <a:pt x="20" y="0"/>
                  </a:moveTo>
                  <a:cubicBezTo>
                    <a:pt x="17" y="14"/>
                    <a:pt x="14" y="29"/>
                    <a:pt x="11" y="42"/>
                  </a:cubicBezTo>
                  <a:cubicBezTo>
                    <a:pt x="9" y="36"/>
                    <a:pt x="7" y="28"/>
                    <a:pt x="0" y="22"/>
                  </a:cubicBezTo>
                  <a:cubicBezTo>
                    <a:pt x="7" y="36"/>
                    <a:pt x="8" y="52"/>
                    <a:pt x="11" y="66"/>
                  </a:cubicBezTo>
                  <a:cubicBezTo>
                    <a:pt x="12" y="67"/>
                    <a:pt x="13" y="66"/>
                    <a:pt x="13" y="65"/>
                  </a:cubicBezTo>
                  <a:cubicBezTo>
                    <a:pt x="16" y="45"/>
                    <a:pt x="19" y="19"/>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31" name="Freeform 32"/>
            <p:cNvSpPr/>
            <p:nvPr/>
          </p:nvSpPr>
          <p:spPr bwMode="auto">
            <a:xfrm>
              <a:off x="795" y="467"/>
              <a:ext cx="156" cy="229"/>
            </a:xfrm>
            <a:custGeom>
              <a:avLst/>
              <a:gdLst>
                <a:gd name="T0" fmla="*/ 54 w 95"/>
                <a:gd name="T1" fmla="*/ 53 h 140"/>
                <a:gd name="T2" fmla="*/ 74 w 95"/>
                <a:gd name="T3" fmla="*/ 137 h 140"/>
                <a:gd name="T4" fmla="*/ 25 w 95"/>
                <a:gd name="T5" fmla="*/ 0 h 140"/>
                <a:gd name="T6" fmla="*/ 57 w 95"/>
                <a:gd name="T7" fmla="*/ 136 h 140"/>
                <a:gd name="T8" fmla="*/ 61 w 95"/>
                <a:gd name="T9" fmla="*/ 138 h 140"/>
                <a:gd name="T10" fmla="*/ 54 w 95"/>
                <a:gd name="T11" fmla="*/ 53 h 140"/>
              </a:gdLst>
              <a:ahLst/>
              <a:cxnLst>
                <a:cxn ang="0">
                  <a:pos x="T0" y="T1"/>
                </a:cxn>
                <a:cxn ang="0">
                  <a:pos x="T2" y="T3"/>
                </a:cxn>
                <a:cxn ang="0">
                  <a:pos x="T4" y="T5"/>
                </a:cxn>
                <a:cxn ang="0">
                  <a:pos x="T6" y="T7"/>
                </a:cxn>
                <a:cxn ang="0">
                  <a:pos x="T8" y="T9"/>
                </a:cxn>
                <a:cxn ang="0">
                  <a:pos x="T10" y="T11"/>
                </a:cxn>
              </a:cxnLst>
              <a:rect l="0" t="0" r="r" b="b"/>
              <a:pathLst>
                <a:path w="95" h="140">
                  <a:moveTo>
                    <a:pt x="54" y="53"/>
                  </a:moveTo>
                  <a:cubicBezTo>
                    <a:pt x="75" y="84"/>
                    <a:pt x="73" y="139"/>
                    <a:pt x="74" y="137"/>
                  </a:cubicBezTo>
                  <a:cubicBezTo>
                    <a:pt x="95" y="78"/>
                    <a:pt x="76" y="14"/>
                    <a:pt x="25" y="0"/>
                  </a:cubicBezTo>
                  <a:cubicBezTo>
                    <a:pt x="39" y="71"/>
                    <a:pt x="0" y="103"/>
                    <a:pt x="57" y="136"/>
                  </a:cubicBezTo>
                  <a:cubicBezTo>
                    <a:pt x="59" y="137"/>
                    <a:pt x="60" y="137"/>
                    <a:pt x="61" y="138"/>
                  </a:cubicBezTo>
                  <a:cubicBezTo>
                    <a:pt x="65" y="140"/>
                    <a:pt x="64" y="94"/>
                    <a:pt x="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32" name="Freeform 33"/>
            <p:cNvSpPr/>
            <p:nvPr/>
          </p:nvSpPr>
          <p:spPr bwMode="auto">
            <a:xfrm>
              <a:off x="698" y="548"/>
              <a:ext cx="177" cy="160"/>
            </a:xfrm>
            <a:custGeom>
              <a:avLst/>
              <a:gdLst>
                <a:gd name="T0" fmla="*/ 4 w 108"/>
                <a:gd name="T1" fmla="*/ 0 h 98"/>
                <a:gd name="T2" fmla="*/ 79 w 108"/>
                <a:gd name="T3" fmla="*/ 27 h 98"/>
                <a:gd name="T4" fmla="*/ 79 w 108"/>
                <a:gd name="T5" fmla="*/ 54 h 98"/>
                <a:gd name="T6" fmla="*/ 27 w 108"/>
                <a:gd name="T7" fmla="*/ 34 h 98"/>
                <a:gd name="T8" fmla="*/ 84 w 108"/>
                <a:gd name="T9" fmla="*/ 67 h 98"/>
                <a:gd name="T10" fmla="*/ 108 w 108"/>
                <a:gd name="T11" fmla="*/ 88 h 98"/>
                <a:gd name="T12" fmla="*/ 4 w 10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108" h="98">
                  <a:moveTo>
                    <a:pt x="4" y="0"/>
                  </a:moveTo>
                  <a:cubicBezTo>
                    <a:pt x="50" y="28"/>
                    <a:pt x="58" y="8"/>
                    <a:pt x="79" y="27"/>
                  </a:cubicBezTo>
                  <a:cubicBezTo>
                    <a:pt x="77" y="36"/>
                    <a:pt x="77" y="45"/>
                    <a:pt x="79" y="54"/>
                  </a:cubicBezTo>
                  <a:cubicBezTo>
                    <a:pt x="49" y="51"/>
                    <a:pt x="27" y="32"/>
                    <a:pt x="27" y="34"/>
                  </a:cubicBezTo>
                  <a:cubicBezTo>
                    <a:pt x="28" y="36"/>
                    <a:pt x="52" y="63"/>
                    <a:pt x="84" y="67"/>
                  </a:cubicBezTo>
                  <a:cubicBezTo>
                    <a:pt x="90" y="76"/>
                    <a:pt x="98" y="82"/>
                    <a:pt x="108" y="88"/>
                  </a:cubicBezTo>
                  <a:cubicBezTo>
                    <a:pt x="47" y="98"/>
                    <a:pt x="0" y="49"/>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33" name="Freeform 34"/>
            <p:cNvSpPr/>
            <p:nvPr/>
          </p:nvSpPr>
          <p:spPr bwMode="auto">
            <a:xfrm>
              <a:off x="884" y="652"/>
              <a:ext cx="32" cy="108"/>
            </a:xfrm>
            <a:custGeom>
              <a:avLst/>
              <a:gdLst>
                <a:gd name="T0" fmla="*/ 15 w 20"/>
                <a:gd name="T1" fmla="*/ 0 h 66"/>
                <a:gd name="T2" fmla="*/ 13 w 20"/>
                <a:gd name="T3" fmla="*/ 42 h 66"/>
                <a:gd name="T4" fmla="*/ 0 w 20"/>
                <a:gd name="T5" fmla="*/ 25 h 66"/>
                <a:gd name="T6" fmla="*/ 18 w 20"/>
                <a:gd name="T7" fmla="*/ 65 h 66"/>
                <a:gd name="T8" fmla="*/ 20 w 20"/>
                <a:gd name="T9" fmla="*/ 63 h 66"/>
                <a:gd name="T10" fmla="*/ 15 w 20"/>
                <a:gd name="T11" fmla="*/ 0 h 66"/>
              </a:gdLst>
              <a:ahLst/>
              <a:cxnLst>
                <a:cxn ang="0">
                  <a:pos x="T0" y="T1"/>
                </a:cxn>
                <a:cxn ang="0">
                  <a:pos x="T2" y="T3"/>
                </a:cxn>
                <a:cxn ang="0">
                  <a:pos x="T4" y="T5"/>
                </a:cxn>
                <a:cxn ang="0">
                  <a:pos x="T6" y="T7"/>
                </a:cxn>
                <a:cxn ang="0">
                  <a:pos x="T8" y="T9"/>
                </a:cxn>
                <a:cxn ang="0">
                  <a:pos x="T10" y="T11"/>
                </a:cxn>
              </a:cxnLst>
              <a:rect l="0" t="0" r="r" b="b"/>
              <a:pathLst>
                <a:path w="20" h="66">
                  <a:moveTo>
                    <a:pt x="15" y="0"/>
                  </a:moveTo>
                  <a:cubicBezTo>
                    <a:pt x="14" y="14"/>
                    <a:pt x="14" y="29"/>
                    <a:pt x="13" y="42"/>
                  </a:cubicBezTo>
                  <a:cubicBezTo>
                    <a:pt x="11" y="37"/>
                    <a:pt x="7" y="29"/>
                    <a:pt x="0" y="25"/>
                  </a:cubicBezTo>
                  <a:cubicBezTo>
                    <a:pt x="9" y="37"/>
                    <a:pt x="12" y="52"/>
                    <a:pt x="18" y="65"/>
                  </a:cubicBezTo>
                  <a:cubicBezTo>
                    <a:pt x="19" y="66"/>
                    <a:pt x="20" y="65"/>
                    <a:pt x="20" y="63"/>
                  </a:cubicBezTo>
                  <a:cubicBezTo>
                    <a:pt x="19" y="44"/>
                    <a:pt x="17" y="19"/>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34" name="Freeform 35"/>
            <p:cNvSpPr/>
            <p:nvPr/>
          </p:nvSpPr>
          <p:spPr bwMode="auto">
            <a:xfrm>
              <a:off x="680" y="307"/>
              <a:ext cx="141" cy="206"/>
            </a:xfrm>
            <a:custGeom>
              <a:avLst/>
              <a:gdLst>
                <a:gd name="T0" fmla="*/ 43 w 86"/>
                <a:gd name="T1" fmla="*/ 45 h 126"/>
                <a:gd name="T2" fmla="*/ 77 w 86"/>
                <a:gd name="T3" fmla="*/ 122 h 126"/>
                <a:gd name="T4" fmla="*/ 5 w 86"/>
                <a:gd name="T5" fmla="*/ 0 h 126"/>
                <a:gd name="T6" fmla="*/ 61 w 86"/>
                <a:gd name="T7" fmla="*/ 123 h 126"/>
                <a:gd name="T8" fmla="*/ 65 w 86"/>
                <a:gd name="T9" fmla="*/ 125 h 126"/>
                <a:gd name="T10" fmla="*/ 43 w 86"/>
                <a:gd name="T11" fmla="*/ 45 h 126"/>
              </a:gdLst>
              <a:ahLst/>
              <a:cxnLst>
                <a:cxn ang="0">
                  <a:pos x="T0" y="T1"/>
                </a:cxn>
                <a:cxn ang="0">
                  <a:pos x="T2" y="T3"/>
                </a:cxn>
                <a:cxn ang="0">
                  <a:pos x="T4" y="T5"/>
                </a:cxn>
                <a:cxn ang="0">
                  <a:pos x="T6" y="T7"/>
                </a:cxn>
                <a:cxn ang="0">
                  <a:pos x="T8" y="T9"/>
                </a:cxn>
                <a:cxn ang="0">
                  <a:pos x="T10" y="T11"/>
                </a:cxn>
              </a:cxnLst>
              <a:rect l="0" t="0" r="r" b="b"/>
              <a:pathLst>
                <a:path w="86" h="126">
                  <a:moveTo>
                    <a:pt x="43" y="45"/>
                  </a:moveTo>
                  <a:cubicBezTo>
                    <a:pt x="69" y="71"/>
                    <a:pt x="77" y="124"/>
                    <a:pt x="77" y="122"/>
                  </a:cubicBezTo>
                  <a:cubicBezTo>
                    <a:pt x="86" y="62"/>
                    <a:pt x="56" y="4"/>
                    <a:pt x="5" y="0"/>
                  </a:cubicBezTo>
                  <a:cubicBezTo>
                    <a:pt x="32" y="65"/>
                    <a:pt x="0" y="103"/>
                    <a:pt x="61" y="123"/>
                  </a:cubicBezTo>
                  <a:cubicBezTo>
                    <a:pt x="62" y="124"/>
                    <a:pt x="64" y="124"/>
                    <a:pt x="65" y="125"/>
                  </a:cubicBezTo>
                  <a:cubicBezTo>
                    <a:pt x="69" y="126"/>
                    <a:pt x="60" y="83"/>
                    <a:pt x="4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35" name="Freeform 36"/>
            <p:cNvSpPr/>
            <p:nvPr/>
          </p:nvSpPr>
          <p:spPr bwMode="auto">
            <a:xfrm>
              <a:off x="579" y="404"/>
              <a:ext cx="188" cy="144"/>
            </a:xfrm>
            <a:custGeom>
              <a:avLst/>
              <a:gdLst>
                <a:gd name="T0" fmla="*/ 0 w 115"/>
                <a:gd name="T1" fmla="*/ 2 h 88"/>
                <a:gd name="T2" fmla="*/ 76 w 115"/>
                <a:gd name="T3" fmla="*/ 14 h 88"/>
                <a:gd name="T4" fmla="*/ 81 w 115"/>
                <a:gd name="T5" fmla="*/ 40 h 88"/>
                <a:gd name="T6" fmla="*/ 28 w 115"/>
                <a:gd name="T7" fmla="*/ 30 h 88"/>
                <a:gd name="T8" fmla="*/ 89 w 115"/>
                <a:gd name="T9" fmla="*/ 52 h 88"/>
                <a:gd name="T10" fmla="*/ 115 w 115"/>
                <a:gd name="T11" fmla="*/ 67 h 88"/>
                <a:gd name="T12" fmla="*/ 0 w 115"/>
                <a:gd name="T13" fmla="*/ 2 h 88"/>
              </a:gdLst>
              <a:ahLst/>
              <a:cxnLst>
                <a:cxn ang="0">
                  <a:pos x="T0" y="T1"/>
                </a:cxn>
                <a:cxn ang="0">
                  <a:pos x="T2" y="T3"/>
                </a:cxn>
                <a:cxn ang="0">
                  <a:pos x="T4" y="T5"/>
                </a:cxn>
                <a:cxn ang="0">
                  <a:pos x="T6" y="T7"/>
                </a:cxn>
                <a:cxn ang="0">
                  <a:pos x="T8" y="T9"/>
                </a:cxn>
                <a:cxn ang="0">
                  <a:pos x="T10" y="T11"/>
                </a:cxn>
                <a:cxn ang="0">
                  <a:pos x="T12" y="T13"/>
                </a:cxn>
              </a:cxnLst>
              <a:rect l="0" t="0" r="r" b="b"/>
              <a:pathLst>
                <a:path w="115" h="88">
                  <a:moveTo>
                    <a:pt x="0" y="2"/>
                  </a:moveTo>
                  <a:cubicBezTo>
                    <a:pt x="49" y="21"/>
                    <a:pt x="53" y="0"/>
                    <a:pt x="76" y="14"/>
                  </a:cubicBezTo>
                  <a:cubicBezTo>
                    <a:pt x="76" y="23"/>
                    <a:pt x="77" y="32"/>
                    <a:pt x="81" y="40"/>
                  </a:cubicBezTo>
                  <a:cubicBezTo>
                    <a:pt x="52" y="43"/>
                    <a:pt x="27" y="28"/>
                    <a:pt x="28" y="30"/>
                  </a:cubicBezTo>
                  <a:cubicBezTo>
                    <a:pt x="29" y="32"/>
                    <a:pt x="57" y="54"/>
                    <a:pt x="89" y="52"/>
                  </a:cubicBezTo>
                  <a:cubicBezTo>
                    <a:pt x="95" y="59"/>
                    <a:pt x="105" y="64"/>
                    <a:pt x="115" y="67"/>
                  </a:cubicBezTo>
                  <a:cubicBezTo>
                    <a:pt x="58" y="88"/>
                    <a:pt x="5" y="49"/>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36" name="Freeform 37"/>
            <p:cNvSpPr/>
            <p:nvPr/>
          </p:nvSpPr>
          <p:spPr bwMode="auto">
            <a:xfrm>
              <a:off x="775" y="471"/>
              <a:ext cx="43" cy="101"/>
            </a:xfrm>
            <a:custGeom>
              <a:avLst/>
              <a:gdLst>
                <a:gd name="T0" fmla="*/ 9 w 26"/>
                <a:gd name="T1" fmla="*/ 0 h 62"/>
                <a:gd name="T2" fmla="*/ 16 w 26"/>
                <a:gd name="T3" fmla="*/ 40 h 62"/>
                <a:gd name="T4" fmla="*/ 0 w 26"/>
                <a:gd name="T5" fmla="*/ 26 h 62"/>
                <a:gd name="T6" fmla="*/ 25 w 26"/>
                <a:gd name="T7" fmla="*/ 61 h 62"/>
                <a:gd name="T8" fmla="*/ 26 w 26"/>
                <a:gd name="T9" fmla="*/ 59 h 62"/>
                <a:gd name="T10" fmla="*/ 9 w 26"/>
                <a:gd name="T11" fmla="*/ 0 h 62"/>
              </a:gdLst>
              <a:ahLst/>
              <a:cxnLst>
                <a:cxn ang="0">
                  <a:pos x="T0" y="T1"/>
                </a:cxn>
                <a:cxn ang="0">
                  <a:pos x="T2" y="T3"/>
                </a:cxn>
                <a:cxn ang="0">
                  <a:pos x="T4" y="T5"/>
                </a:cxn>
                <a:cxn ang="0">
                  <a:pos x="T6" y="T7"/>
                </a:cxn>
                <a:cxn ang="0">
                  <a:pos x="T8" y="T9"/>
                </a:cxn>
                <a:cxn ang="0">
                  <a:pos x="T10" y="T11"/>
                </a:cxn>
              </a:cxnLst>
              <a:rect l="0" t="0" r="r" b="b"/>
              <a:pathLst>
                <a:path w="26" h="62">
                  <a:moveTo>
                    <a:pt x="9" y="0"/>
                  </a:moveTo>
                  <a:cubicBezTo>
                    <a:pt x="12" y="13"/>
                    <a:pt x="15" y="27"/>
                    <a:pt x="16" y="40"/>
                  </a:cubicBezTo>
                  <a:cubicBezTo>
                    <a:pt x="12" y="36"/>
                    <a:pt x="8" y="29"/>
                    <a:pt x="0" y="26"/>
                  </a:cubicBezTo>
                  <a:cubicBezTo>
                    <a:pt x="10" y="36"/>
                    <a:pt x="16" y="50"/>
                    <a:pt x="25" y="61"/>
                  </a:cubicBezTo>
                  <a:cubicBezTo>
                    <a:pt x="26" y="62"/>
                    <a:pt x="26" y="61"/>
                    <a:pt x="26" y="59"/>
                  </a:cubicBezTo>
                  <a:cubicBezTo>
                    <a:pt x="22" y="41"/>
                    <a:pt x="15" y="17"/>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37" name="Freeform 38"/>
            <p:cNvSpPr/>
            <p:nvPr/>
          </p:nvSpPr>
          <p:spPr bwMode="auto">
            <a:xfrm>
              <a:off x="513" y="165"/>
              <a:ext cx="149" cy="188"/>
            </a:xfrm>
            <a:custGeom>
              <a:avLst/>
              <a:gdLst>
                <a:gd name="T0" fmla="*/ 44 w 91"/>
                <a:gd name="T1" fmla="*/ 42 h 115"/>
                <a:gd name="T2" fmla="*/ 91 w 91"/>
                <a:gd name="T3" fmla="*/ 110 h 115"/>
                <a:gd name="T4" fmla="*/ 0 w 91"/>
                <a:gd name="T5" fmla="*/ 6 h 115"/>
                <a:gd name="T6" fmla="*/ 75 w 91"/>
                <a:gd name="T7" fmla="*/ 114 h 115"/>
                <a:gd name="T8" fmla="*/ 80 w 91"/>
                <a:gd name="T9" fmla="*/ 114 h 115"/>
                <a:gd name="T10" fmla="*/ 44 w 91"/>
                <a:gd name="T11" fmla="*/ 42 h 115"/>
              </a:gdLst>
              <a:ahLst/>
              <a:cxnLst>
                <a:cxn ang="0">
                  <a:pos x="T0" y="T1"/>
                </a:cxn>
                <a:cxn ang="0">
                  <a:pos x="T2" y="T3"/>
                </a:cxn>
                <a:cxn ang="0">
                  <a:pos x="T4" y="T5"/>
                </a:cxn>
                <a:cxn ang="0">
                  <a:pos x="T6" y="T7"/>
                </a:cxn>
                <a:cxn ang="0">
                  <a:pos x="T8" y="T9"/>
                </a:cxn>
                <a:cxn ang="0">
                  <a:pos x="T10" y="T11"/>
                </a:cxn>
              </a:cxnLst>
              <a:rect l="0" t="0" r="r" b="b"/>
              <a:pathLst>
                <a:path w="91" h="115">
                  <a:moveTo>
                    <a:pt x="44" y="42"/>
                  </a:moveTo>
                  <a:cubicBezTo>
                    <a:pt x="73" y="63"/>
                    <a:pt x="91" y="111"/>
                    <a:pt x="91" y="110"/>
                  </a:cubicBezTo>
                  <a:cubicBezTo>
                    <a:pt x="88" y="50"/>
                    <a:pt x="49" y="0"/>
                    <a:pt x="0" y="6"/>
                  </a:cubicBezTo>
                  <a:cubicBezTo>
                    <a:pt x="37" y="63"/>
                    <a:pt x="13" y="105"/>
                    <a:pt x="75" y="114"/>
                  </a:cubicBezTo>
                  <a:cubicBezTo>
                    <a:pt x="77" y="114"/>
                    <a:pt x="78" y="114"/>
                    <a:pt x="80" y="114"/>
                  </a:cubicBezTo>
                  <a:cubicBezTo>
                    <a:pt x="83" y="115"/>
                    <a:pt x="67" y="75"/>
                    <a:pt x="4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38" name="Freeform 39"/>
            <p:cNvSpPr/>
            <p:nvPr/>
          </p:nvSpPr>
          <p:spPr bwMode="auto">
            <a:xfrm>
              <a:off x="426" y="271"/>
              <a:ext cx="198" cy="136"/>
            </a:xfrm>
            <a:custGeom>
              <a:avLst/>
              <a:gdLst>
                <a:gd name="T0" fmla="*/ 0 w 121"/>
                <a:gd name="T1" fmla="*/ 11 h 83"/>
                <a:gd name="T2" fmla="*/ 75 w 121"/>
                <a:gd name="T3" fmla="*/ 9 h 83"/>
                <a:gd name="T4" fmla="*/ 84 w 121"/>
                <a:gd name="T5" fmla="*/ 33 h 83"/>
                <a:gd name="T6" fmla="*/ 32 w 121"/>
                <a:gd name="T7" fmla="*/ 33 h 83"/>
                <a:gd name="T8" fmla="*/ 94 w 121"/>
                <a:gd name="T9" fmla="*/ 43 h 83"/>
                <a:gd name="T10" fmla="*/ 121 w 121"/>
                <a:gd name="T11" fmla="*/ 53 h 83"/>
                <a:gd name="T12" fmla="*/ 0 w 121"/>
                <a:gd name="T13" fmla="*/ 11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0" y="11"/>
                  </a:moveTo>
                  <a:cubicBezTo>
                    <a:pt x="50" y="21"/>
                    <a:pt x="50" y="0"/>
                    <a:pt x="75" y="9"/>
                  </a:cubicBezTo>
                  <a:cubicBezTo>
                    <a:pt x="77" y="18"/>
                    <a:pt x="79" y="26"/>
                    <a:pt x="84" y="33"/>
                  </a:cubicBezTo>
                  <a:cubicBezTo>
                    <a:pt x="57" y="41"/>
                    <a:pt x="30" y="32"/>
                    <a:pt x="32" y="33"/>
                  </a:cubicBezTo>
                  <a:cubicBezTo>
                    <a:pt x="33" y="35"/>
                    <a:pt x="64" y="51"/>
                    <a:pt x="94" y="43"/>
                  </a:cubicBezTo>
                  <a:cubicBezTo>
                    <a:pt x="101" y="49"/>
                    <a:pt x="111" y="51"/>
                    <a:pt x="121" y="53"/>
                  </a:cubicBezTo>
                  <a:cubicBezTo>
                    <a:pt x="71" y="83"/>
                    <a:pt x="13" y="56"/>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39" name="Freeform 40"/>
            <p:cNvSpPr/>
            <p:nvPr/>
          </p:nvSpPr>
          <p:spPr bwMode="auto">
            <a:xfrm>
              <a:off x="633" y="312"/>
              <a:ext cx="52" cy="92"/>
            </a:xfrm>
            <a:custGeom>
              <a:avLst/>
              <a:gdLst>
                <a:gd name="T0" fmla="*/ 4 w 32"/>
                <a:gd name="T1" fmla="*/ 0 h 56"/>
                <a:gd name="T2" fmla="*/ 18 w 32"/>
                <a:gd name="T3" fmla="*/ 37 h 56"/>
                <a:gd name="T4" fmla="*/ 0 w 32"/>
                <a:gd name="T5" fmla="*/ 27 h 56"/>
                <a:gd name="T6" fmla="*/ 30 w 32"/>
                <a:gd name="T7" fmla="*/ 56 h 56"/>
                <a:gd name="T8" fmla="*/ 31 w 32"/>
                <a:gd name="T9" fmla="*/ 54 h 56"/>
                <a:gd name="T10" fmla="*/ 4 w 32"/>
                <a:gd name="T11" fmla="*/ 0 h 56"/>
              </a:gdLst>
              <a:ahLst/>
              <a:cxnLst>
                <a:cxn ang="0">
                  <a:pos x="T0" y="T1"/>
                </a:cxn>
                <a:cxn ang="0">
                  <a:pos x="T2" y="T3"/>
                </a:cxn>
                <a:cxn ang="0">
                  <a:pos x="T4" y="T5"/>
                </a:cxn>
                <a:cxn ang="0">
                  <a:pos x="T6" y="T7"/>
                </a:cxn>
                <a:cxn ang="0">
                  <a:pos x="T8" y="T9"/>
                </a:cxn>
                <a:cxn ang="0">
                  <a:pos x="T10" y="T11"/>
                </a:cxn>
              </a:cxnLst>
              <a:rect l="0" t="0" r="r" b="b"/>
              <a:pathLst>
                <a:path w="32" h="56">
                  <a:moveTo>
                    <a:pt x="4" y="0"/>
                  </a:moveTo>
                  <a:cubicBezTo>
                    <a:pt x="9" y="12"/>
                    <a:pt x="14" y="25"/>
                    <a:pt x="18" y="37"/>
                  </a:cubicBezTo>
                  <a:cubicBezTo>
                    <a:pt x="14" y="34"/>
                    <a:pt x="8" y="28"/>
                    <a:pt x="0" y="27"/>
                  </a:cubicBezTo>
                  <a:cubicBezTo>
                    <a:pt x="12" y="34"/>
                    <a:pt x="20" y="46"/>
                    <a:pt x="30" y="56"/>
                  </a:cubicBezTo>
                  <a:cubicBezTo>
                    <a:pt x="31" y="56"/>
                    <a:pt x="32" y="55"/>
                    <a:pt x="31" y="54"/>
                  </a:cubicBezTo>
                  <a:cubicBezTo>
                    <a:pt x="24" y="37"/>
                    <a:pt x="13" y="16"/>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40" name="Freeform 41"/>
            <p:cNvSpPr/>
            <p:nvPr/>
          </p:nvSpPr>
          <p:spPr bwMode="auto">
            <a:xfrm>
              <a:off x="328" y="52"/>
              <a:ext cx="173" cy="173"/>
            </a:xfrm>
            <a:custGeom>
              <a:avLst/>
              <a:gdLst>
                <a:gd name="T0" fmla="*/ 49 w 106"/>
                <a:gd name="T1" fmla="*/ 41 h 106"/>
                <a:gd name="T2" fmla="*/ 106 w 106"/>
                <a:gd name="T3" fmla="*/ 96 h 106"/>
                <a:gd name="T4" fmla="*/ 0 w 106"/>
                <a:gd name="T5" fmla="*/ 14 h 106"/>
                <a:gd name="T6" fmla="*/ 92 w 106"/>
                <a:gd name="T7" fmla="*/ 103 h 106"/>
                <a:gd name="T8" fmla="*/ 96 w 106"/>
                <a:gd name="T9" fmla="*/ 103 h 106"/>
                <a:gd name="T10" fmla="*/ 49 w 106"/>
                <a:gd name="T11" fmla="*/ 41 h 106"/>
              </a:gdLst>
              <a:ahLst/>
              <a:cxnLst>
                <a:cxn ang="0">
                  <a:pos x="T0" y="T1"/>
                </a:cxn>
                <a:cxn ang="0">
                  <a:pos x="T2" y="T3"/>
                </a:cxn>
                <a:cxn ang="0">
                  <a:pos x="T4" y="T5"/>
                </a:cxn>
                <a:cxn ang="0">
                  <a:pos x="T6" y="T7"/>
                </a:cxn>
                <a:cxn ang="0">
                  <a:pos x="T8" y="T9"/>
                </a:cxn>
                <a:cxn ang="0">
                  <a:pos x="T10" y="T11"/>
                </a:cxn>
              </a:cxnLst>
              <a:rect l="0" t="0" r="r" b="b"/>
              <a:pathLst>
                <a:path w="106" h="106">
                  <a:moveTo>
                    <a:pt x="49" y="41"/>
                  </a:moveTo>
                  <a:cubicBezTo>
                    <a:pt x="80" y="55"/>
                    <a:pt x="106" y="98"/>
                    <a:pt x="106" y="96"/>
                  </a:cubicBezTo>
                  <a:cubicBezTo>
                    <a:pt x="93" y="40"/>
                    <a:pt x="46" y="0"/>
                    <a:pt x="0" y="14"/>
                  </a:cubicBezTo>
                  <a:cubicBezTo>
                    <a:pt x="46" y="62"/>
                    <a:pt x="31" y="106"/>
                    <a:pt x="92" y="103"/>
                  </a:cubicBezTo>
                  <a:cubicBezTo>
                    <a:pt x="93" y="103"/>
                    <a:pt x="95" y="103"/>
                    <a:pt x="96" y="103"/>
                  </a:cubicBezTo>
                  <a:cubicBezTo>
                    <a:pt x="100" y="103"/>
                    <a:pt x="77" y="68"/>
                    <a:pt x="4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41" name="Freeform 42"/>
            <p:cNvSpPr/>
            <p:nvPr/>
          </p:nvSpPr>
          <p:spPr bwMode="auto">
            <a:xfrm>
              <a:off x="265" y="168"/>
              <a:ext cx="204" cy="124"/>
            </a:xfrm>
            <a:custGeom>
              <a:avLst/>
              <a:gdLst>
                <a:gd name="T0" fmla="*/ 0 w 124"/>
                <a:gd name="T1" fmla="*/ 20 h 76"/>
                <a:gd name="T2" fmla="*/ 72 w 124"/>
                <a:gd name="T3" fmla="*/ 4 h 76"/>
                <a:gd name="T4" fmla="*/ 85 w 124"/>
                <a:gd name="T5" fmla="*/ 26 h 76"/>
                <a:gd name="T6" fmla="*/ 35 w 124"/>
                <a:gd name="T7" fmla="*/ 35 h 76"/>
                <a:gd name="T8" fmla="*/ 96 w 124"/>
                <a:gd name="T9" fmla="*/ 33 h 76"/>
                <a:gd name="T10" fmla="*/ 124 w 124"/>
                <a:gd name="T11" fmla="*/ 38 h 76"/>
                <a:gd name="T12" fmla="*/ 0 w 124"/>
                <a:gd name="T13" fmla="*/ 20 h 76"/>
              </a:gdLst>
              <a:ahLst/>
              <a:cxnLst>
                <a:cxn ang="0">
                  <a:pos x="T0" y="T1"/>
                </a:cxn>
                <a:cxn ang="0">
                  <a:pos x="T2" y="T3"/>
                </a:cxn>
                <a:cxn ang="0">
                  <a:pos x="T4" y="T5"/>
                </a:cxn>
                <a:cxn ang="0">
                  <a:pos x="T6" y="T7"/>
                </a:cxn>
                <a:cxn ang="0">
                  <a:pos x="T8" y="T9"/>
                </a:cxn>
                <a:cxn ang="0">
                  <a:pos x="T10" y="T11"/>
                </a:cxn>
                <a:cxn ang="0">
                  <a:pos x="T12" y="T13"/>
                </a:cxn>
              </a:cxnLst>
              <a:rect l="0" t="0" r="r" b="b"/>
              <a:pathLst>
                <a:path w="124" h="76">
                  <a:moveTo>
                    <a:pt x="0" y="20"/>
                  </a:moveTo>
                  <a:cubicBezTo>
                    <a:pt x="50" y="20"/>
                    <a:pt x="46" y="0"/>
                    <a:pt x="72" y="4"/>
                  </a:cubicBezTo>
                  <a:cubicBezTo>
                    <a:pt x="75" y="12"/>
                    <a:pt x="79" y="20"/>
                    <a:pt x="85" y="26"/>
                  </a:cubicBezTo>
                  <a:cubicBezTo>
                    <a:pt x="60" y="38"/>
                    <a:pt x="33" y="34"/>
                    <a:pt x="35" y="35"/>
                  </a:cubicBezTo>
                  <a:cubicBezTo>
                    <a:pt x="37" y="36"/>
                    <a:pt x="68" y="46"/>
                    <a:pt x="96" y="33"/>
                  </a:cubicBezTo>
                  <a:cubicBezTo>
                    <a:pt x="104" y="37"/>
                    <a:pt x="114" y="38"/>
                    <a:pt x="124" y="38"/>
                  </a:cubicBezTo>
                  <a:cubicBezTo>
                    <a:pt x="82" y="76"/>
                    <a:pt x="22" y="60"/>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rgbClr val="C00000"/>
                </a:solidFill>
                <a:latin typeface="思源黑体 Normal" panose="020B0400000000000000" pitchFamily="34" charset="-122"/>
                <a:ea typeface="思源黑体 Normal" panose="020B0400000000000000" pitchFamily="34" charset="-122"/>
              </a:endParaRPr>
            </a:p>
          </p:txBody>
        </p:sp>
        <p:sp>
          <p:nvSpPr>
            <p:cNvPr id="42" name="Freeform 43"/>
            <p:cNvSpPr/>
            <p:nvPr/>
          </p:nvSpPr>
          <p:spPr bwMode="auto">
            <a:xfrm>
              <a:off x="474" y="183"/>
              <a:ext cx="60" cy="80"/>
            </a:xfrm>
            <a:custGeom>
              <a:avLst/>
              <a:gdLst>
                <a:gd name="T0" fmla="*/ 0 w 37"/>
                <a:gd name="T1" fmla="*/ 0 h 49"/>
                <a:gd name="T2" fmla="*/ 20 w 37"/>
                <a:gd name="T3" fmla="*/ 33 h 49"/>
                <a:gd name="T4" fmla="*/ 1 w 37"/>
                <a:gd name="T5" fmla="*/ 27 h 49"/>
                <a:gd name="T6" fmla="*/ 36 w 37"/>
                <a:gd name="T7" fmla="*/ 49 h 49"/>
                <a:gd name="T8" fmla="*/ 36 w 37"/>
                <a:gd name="T9" fmla="*/ 47 h 49"/>
                <a:gd name="T10" fmla="*/ 0 w 37"/>
                <a:gd name="T11" fmla="*/ 0 h 49"/>
              </a:gdLst>
              <a:ahLst/>
              <a:cxnLst>
                <a:cxn ang="0">
                  <a:pos x="T0" y="T1"/>
                </a:cxn>
                <a:cxn ang="0">
                  <a:pos x="T2" y="T3"/>
                </a:cxn>
                <a:cxn ang="0">
                  <a:pos x="T4" y="T5"/>
                </a:cxn>
                <a:cxn ang="0">
                  <a:pos x="T6" y="T7"/>
                </a:cxn>
                <a:cxn ang="0">
                  <a:pos x="T8" y="T9"/>
                </a:cxn>
                <a:cxn ang="0">
                  <a:pos x="T10" y="T11"/>
                </a:cxn>
              </a:cxnLst>
              <a:rect l="0" t="0" r="r" b="b"/>
              <a:pathLst>
                <a:path w="37" h="49">
                  <a:moveTo>
                    <a:pt x="0" y="0"/>
                  </a:moveTo>
                  <a:cubicBezTo>
                    <a:pt x="7" y="11"/>
                    <a:pt x="15" y="23"/>
                    <a:pt x="20" y="33"/>
                  </a:cubicBezTo>
                  <a:cubicBezTo>
                    <a:pt x="16" y="31"/>
                    <a:pt x="9" y="26"/>
                    <a:pt x="1" y="27"/>
                  </a:cubicBezTo>
                  <a:cubicBezTo>
                    <a:pt x="14" y="32"/>
                    <a:pt x="24" y="42"/>
                    <a:pt x="36" y="49"/>
                  </a:cubicBezTo>
                  <a:cubicBezTo>
                    <a:pt x="36" y="49"/>
                    <a:pt x="37" y="48"/>
                    <a:pt x="36" y="47"/>
                  </a:cubicBezTo>
                  <a:cubicBezTo>
                    <a:pt x="25" y="32"/>
                    <a:pt x="12"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43" name="Freeform 44"/>
            <p:cNvSpPr/>
            <p:nvPr/>
          </p:nvSpPr>
          <p:spPr bwMode="auto">
            <a:xfrm>
              <a:off x="126" y="-20"/>
              <a:ext cx="190" cy="170"/>
            </a:xfrm>
            <a:custGeom>
              <a:avLst/>
              <a:gdLst>
                <a:gd name="T0" fmla="*/ 51 w 116"/>
                <a:gd name="T1" fmla="*/ 38 h 104"/>
                <a:gd name="T2" fmla="*/ 115 w 116"/>
                <a:gd name="T3" fmla="*/ 81 h 104"/>
                <a:gd name="T4" fmla="*/ 0 w 116"/>
                <a:gd name="T5" fmla="*/ 22 h 104"/>
                <a:gd name="T6" fmla="*/ 103 w 116"/>
                <a:gd name="T7" fmla="*/ 90 h 104"/>
                <a:gd name="T8" fmla="*/ 107 w 116"/>
                <a:gd name="T9" fmla="*/ 89 h 104"/>
                <a:gd name="T10" fmla="*/ 51 w 116"/>
                <a:gd name="T11" fmla="*/ 38 h 104"/>
              </a:gdLst>
              <a:ahLst/>
              <a:cxnLst>
                <a:cxn ang="0">
                  <a:pos x="T0" y="T1"/>
                </a:cxn>
                <a:cxn ang="0">
                  <a:pos x="T2" y="T3"/>
                </a:cxn>
                <a:cxn ang="0">
                  <a:pos x="T4" y="T5"/>
                </a:cxn>
                <a:cxn ang="0">
                  <a:pos x="T6" y="T7"/>
                </a:cxn>
                <a:cxn ang="0">
                  <a:pos x="T8" y="T9"/>
                </a:cxn>
                <a:cxn ang="0">
                  <a:pos x="T10" y="T11"/>
                </a:cxn>
              </a:cxnLst>
              <a:rect l="0" t="0" r="r" b="b"/>
              <a:pathLst>
                <a:path w="116" h="104">
                  <a:moveTo>
                    <a:pt x="51" y="38"/>
                  </a:moveTo>
                  <a:cubicBezTo>
                    <a:pt x="84" y="46"/>
                    <a:pt x="116" y="82"/>
                    <a:pt x="115" y="81"/>
                  </a:cubicBezTo>
                  <a:cubicBezTo>
                    <a:pt x="93" y="30"/>
                    <a:pt x="41" y="0"/>
                    <a:pt x="0" y="22"/>
                  </a:cubicBezTo>
                  <a:cubicBezTo>
                    <a:pt x="52" y="59"/>
                    <a:pt x="46" y="104"/>
                    <a:pt x="103" y="90"/>
                  </a:cubicBezTo>
                  <a:cubicBezTo>
                    <a:pt x="105" y="90"/>
                    <a:pt x="106" y="89"/>
                    <a:pt x="107" y="89"/>
                  </a:cubicBezTo>
                  <a:cubicBezTo>
                    <a:pt x="111" y="88"/>
                    <a:pt x="83" y="59"/>
                    <a:pt x="5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44" name="Freeform 45"/>
            <p:cNvSpPr/>
            <p:nvPr/>
          </p:nvSpPr>
          <p:spPr bwMode="auto">
            <a:xfrm>
              <a:off x="90" y="101"/>
              <a:ext cx="197" cy="108"/>
            </a:xfrm>
            <a:custGeom>
              <a:avLst/>
              <a:gdLst>
                <a:gd name="T0" fmla="*/ 0 w 120"/>
                <a:gd name="T1" fmla="*/ 28 h 66"/>
                <a:gd name="T2" fmla="*/ 65 w 120"/>
                <a:gd name="T3" fmla="*/ 0 h 66"/>
                <a:gd name="T4" fmla="*/ 81 w 120"/>
                <a:gd name="T5" fmla="*/ 18 h 66"/>
                <a:gd name="T6" fmla="*/ 35 w 120"/>
                <a:gd name="T7" fmla="*/ 36 h 66"/>
                <a:gd name="T8" fmla="*/ 93 w 120"/>
                <a:gd name="T9" fmla="*/ 23 h 66"/>
                <a:gd name="T10" fmla="*/ 120 w 120"/>
                <a:gd name="T11" fmla="*/ 22 h 66"/>
                <a:gd name="T12" fmla="*/ 0 w 120"/>
                <a:gd name="T13" fmla="*/ 28 h 66"/>
              </a:gdLst>
              <a:ahLst/>
              <a:cxnLst>
                <a:cxn ang="0">
                  <a:pos x="T0" y="T1"/>
                </a:cxn>
                <a:cxn ang="0">
                  <a:pos x="T2" y="T3"/>
                </a:cxn>
                <a:cxn ang="0">
                  <a:pos x="T4" y="T5"/>
                </a:cxn>
                <a:cxn ang="0">
                  <a:pos x="T6" y="T7"/>
                </a:cxn>
                <a:cxn ang="0">
                  <a:pos x="T8" y="T9"/>
                </a:cxn>
                <a:cxn ang="0">
                  <a:pos x="T10" y="T11"/>
                </a:cxn>
                <a:cxn ang="0">
                  <a:pos x="T12" y="T13"/>
                </a:cxn>
              </a:cxnLst>
              <a:rect l="0" t="0" r="r" b="b"/>
              <a:pathLst>
                <a:path w="120" h="66">
                  <a:moveTo>
                    <a:pt x="0" y="28"/>
                  </a:moveTo>
                  <a:cubicBezTo>
                    <a:pt x="47" y="19"/>
                    <a:pt x="40" y="0"/>
                    <a:pt x="65" y="0"/>
                  </a:cubicBezTo>
                  <a:cubicBezTo>
                    <a:pt x="69" y="7"/>
                    <a:pt x="74" y="13"/>
                    <a:pt x="81" y="18"/>
                  </a:cubicBezTo>
                  <a:cubicBezTo>
                    <a:pt x="60" y="34"/>
                    <a:pt x="34" y="35"/>
                    <a:pt x="35" y="36"/>
                  </a:cubicBezTo>
                  <a:cubicBezTo>
                    <a:pt x="37" y="36"/>
                    <a:pt x="69" y="40"/>
                    <a:pt x="93" y="23"/>
                  </a:cubicBezTo>
                  <a:cubicBezTo>
                    <a:pt x="102" y="25"/>
                    <a:pt x="111" y="24"/>
                    <a:pt x="120" y="22"/>
                  </a:cubicBezTo>
                  <a:cubicBezTo>
                    <a:pt x="87" y="66"/>
                    <a:pt x="27" y="62"/>
                    <a:pt x="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sp>
          <p:nvSpPr>
            <p:cNvPr id="45" name="Freeform 46"/>
            <p:cNvSpPr/>
            <p:nvPr/>
          </p:nvSpPr>
          <p:spPr bwMode="auto">
            <a:xfrm>
              <a:off x="285" y="91"/>
              <a:ext cx="71" cy="66"/>
            </a:xfrm>
            <a:custGeom>
              <a:avLst/>
              <a:gdLst>
                <a:gd name="T0" fmla="*/ 0 w 43"/>
                <a:gd name="T1" fmla="*/ 0 h 40"/>
                <a:gd name="T2" fmla="*/ 24 w 43"/>
                <a:gd name="T3" fmla="*/ 28 h 40"/>
                <a:gd name="T4" fmla="*/ 5 w 43"/>
                <a:gd name="T5" fmla="*/ 26 h 40"/>
                <a:gd name="T6" fmla="*/ 42 w 43"/>
                <a:gd name="T7" fmla="*/ 40 h 40"/>
                <a:gd name="T8" fmla="*/ 42 w 43"/>
                <a:gd name="T9" fmla="*/ 38 h 40"/>
                <a:gd name="T10" fmla="*/ 0 w 43"/>
                <a:gd name="T11" fmla="*/ 0 h 40"/>
              </a:gdLst>
              <a:ahLst/>
              <a:cxnLst>
                <a:cxn ang="0">
                  <a:pos x="T0" y="T1"/>
                </a:cxn>
                <a:cxn ang="0">
                  <a:pos x="T2" y="T3"/>
                </a:cxn>
                <a:cxn ang="0">
                  <a:pos x="T4" y="T5"/>
                </a:cxn>
                <a:cxn ang="0">
                  <a:pos x="T6" y="T7"/>
                </a:cxn>
                <a:cxn ang="0">
                  <a:pos x="T8" y="T9"/>
                </a:cxn>
                <a:cxn ang="0">
                  <a:pos x="T10" y="T11"/>
                </a:cxn>
              </a:cxnLst>
              <a:rect l="0" t="0" r="r" b="b"/>
              <a:pathLst>
                <a:path w="43" h="40">
                  <a:moveTo>
                    <a:pt x="0" y="0"/>
                  </a:moveTo>
                  <a:cubicBezTo>
                    <a:pt x="8" y="10"/>
                    <a:pt x="17" y="19"/>
                    <a:pt x="24" y="28"/>
                  </a:cubicBezTo>
                  <a:cubicBezTo>
                    <a:pt x="20" y="27"/>
                    <a:pt x="13" y="24"/>
                    <a:pt x="5" y="26"/>
                  </a:cubicBezTo>
                  <a:cubicBezTo>
                    <a:pt x="18" y="28"/>
                    <a:pt x="30" y="35"/>
                    <a:pt x="42" y="40"/>
                  </a:cubicBezTo>
                  <a:cubicBezTo>
                    <a:pt x="43" y="40"/>
                    <a:pt x="43" y="39"/>
                    <a:pt x="42" y="38"/>
                  </a:cubicBezTo>
                  <a:cubicBezTo>
                    <a:pt x="29" y="26"/>
                    <a:pt x="13"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C00000"/>
                </a:solidFill>
                <a:latin typeface="思源黑体 Normal" panose="020B0400000000000000" pitchFamily="34" charset="-122"/>
                <a:ea typeface="思源黑体 Normal" panose="020B0400000000000000" pitchFamily="34" charset="-122"/>
              </a:endParaRPr>
            </a:p>
          </p:txBody>
        </p:sp>
      </p:grpSp>
      <p:grpSp>
        <p:nvGrpSpPr>
          <p:cNvPr id="46" name="Group 4"/>
          <p:cNvGrpSpPr>
            <a:grpSpLocks noChangeAspect="1"/>
          </p:cNvGrpSpPr>
          <p:nvPr/>
        </p:nvGrpSpPr>
        <p:grpSpPr bwMode="auto">
          <a:xfrm>
            <a:off x="7863485" y="395740"/>
            <a:ext cx="316225" cy="700869"/>
            <a:chOff x="1" y="-20"/>
            <a:chExt cx="1137" cy="2520"/>
          </a:xfrm>
          <a:gradFill>
            <a:gsLst>
              <a:gs pos="0">
                <a:srgbClr val="C00000"/>
              </a:gs>
              <a:gs pos="100000">
                <a:srgbClr val="F3D693">
                  <a:alpha val="1000"/>
                </a:srgbClr>
              </a:gs>
            </a:gsLst>
            <a:lin ang="5400000" scaled="1"/>
          </a:gradFill>
        </p:grpSpPr>
        <p:sp>
          <p:nvSpPr>
            <p:cNvPr id="47" name="Freeform 5"/>
            <p:cNvSpPr/>
            <p:nvPr/>
          </p:nvSpPr>
          <p:spPr bwMode="auto">
            <a:xfrm>
              <a:off x="80" y="2302"/>
              <a:ext cx="295" cy="198"/>
            </a:xfrm>
            <a:custGeom>
              <a:avLst/>
              <a:gdLst>
                <a:gd name="T0" fmla="*/ 110 w 180"/>
                <a:gd name="T1" fmla="*/ 76 h 121"/>
                <a:gd name="T2" fmla="*/ 2 w 180"/>
                <a:gd name="T3" fmla="*/ 86 h 121"/>
                <a:gd name="T4" fmla="*/ 180 w 180"/>
                <a:gd name="T5" fmla="*/ 48 h 121"/>
                <a:gd name="T6" fmla="*/ 7 w 180"/>
                <a:gd name="T7" fmla="*/ 65 h 121"/>
                <a:gd name="T8" fmla="*/ 4 w 180"/>
                <a:gd name="T9" fmla="*/ 70 h 121"/>
                <a:gd name="T10" fmla="*/ 110 w 180"/>
                <a:gd name="T11" fmla="*/ 76 h 121"/>
              </a:gdLst>
              <a:ahLst/>
              <a:cxnLst>
                <a:cxn ang="0">
                  <a:pos x="T0" y="T1"/>
                </a:cxn>
                <a:cxn ang="0">
                  <a:pos x="T2" y="T3"/>
                </a:cxn>
                <a:cxn ang="0">
                  <a:pos x="T4" y="T5"/>
                </a:cxn>
                <a:cxn ang="0">
                  <a:pos x="T6" y="T7"/>
                </a:cxn>
                <a:cxn ang="0">
                  <a:pos x="T8" y="T9"/>
                </a:cxn>
                <a:cxn ang="0">
                  <a:pos x="T10" y="T11"/>
                </a:cxn>
              </a:cxnLst>
              <a:rect l="0" t="0" r="r" b="b"/>
              <a:pathLst>
                <a:path w="180" h="121">
                  <a:moveTo>
                    <a:pt x="110" y="76"/>
                  </a:moveTo>
                  <a:cubicBezTo>
                    <a:pt x="68" y="96"/>
                    <a:pt x="0" y="85"/>
                    <a:pt x="2" y="86"/>
                  </a:cubicBezTo>
                  <a:cubicBezTo>
                    <a:pt x="72" y="121"/>
                    <a:pt x="154" y="108"/>
                    <a:pt x="180" y="48"/>
                  </a:cubicBezTo>
                  <a:cubicBezTo>
                    <a:pt x="90" y="54"/>
                    <a:pt x="57" y="0"/>
                    <a:pt x="7" y="65"/>
                  </a:cubicBezTo>
                  <a:cubicBezTo>
                    <a:pt x="6" y="67"/>
                    <a:pt x="5" y="69"/>
                    <a:pt x="4" y="70"/>
                  </a:cubicBezTo>
                  <a:cubicBezTo>
                    <a:pt x="1" y="74"/>
                    <a:pt x="57" y="81"/>
                    <a:pt x="110"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8" name="Freeform 6"/>
            <p:cNvSpPr/>
            <p:nvPr/>
          </p:nvSpPr>
          <p:spPr bwMode="auto">
            <a:xfrm>
              <a:off x="87" y="2185"/>
              <a:ext cx="211" cy="207"/>
            </a:xfrm>
            <a:custGeom>
              <a:avLst/>
              <a:gdLst>
                <a:gd name="T0" fmla="*/ 129 w 129"/>
                <a:gd name="T1" fmla="*/ 13 h 126"/>
                <a:gd name="T2" fmla="*/ 83 w 129"/>
                <a:gd name="T3" fmla="*/ 100 h 126"/>
                <a:gd name="T4" fmla="*/ 50 w 129"/>
                <a:gd name="T5" fmla="*/ 96 h 126"/>
                <a:gd name="T6" fmla="*/ 83 w 129"/>
                <a:gd name="T7" fmla="*/ 36 h 126"/>
                <a:gd name="T8" fmla="*/ 33 w 129"/>
                <a:gd name="T9" fmla="*/ 100 h 126"/>
                <a:gd name="T10" fmla="*/ 3 w 129"/>
                <a:gd name="T11" fmla="*/ 126 h 126"/>
                <a:gd name="T12" fmla="*/ 129 w 129"/>
                <a:gd name="T13" fmla="*/ 13 h 126"/>
              </a:gdLst>
              <a:ahLst/>
              <a:cxnLst>
                <a:cxn ang="0">
                  <a:pos x="T0" y="T1"/>
                </a:cxn>
                <a:cxn ang="0">
                  <a:pos x="T2" y="T3"/>
                </a:cxn>
                <a:cxn ang="0">
                  <a:pos x="T4" y="T5"/>
                </a:cxn>
                <a:cxn ang="0">
                  <a:pos x="T6" y="T7"/>
                </a:cxn>
                <a:cxn ang="0">
                  <a:pos x="T8" y="T9"/>
                </a:cxn>
                <a:cxn ang="0">
                  <a:pos x="T10" y="T11"/>
                </a:cxn>
                <a:cxn ang="0">
                  <a:pos x="T12" y="T13"/>
                </a:cxn>
              </a:cxnLst>
              <a:rect l="0" t="0" r="r" b="b"/>
              <a:pathLst>
                <a:path w="129" h="126">
                  <a:moveTo>
                    <a:pt x="129" y="13"/>
                  </a:moveTo>
                  <a:cubicBezTo>
                    <a:pt x="86" y="64"/>
                    <a:pt x="110" y="78"/>
                    <a:pt x="83" y="100"/>
                  </a:cubicBezTo>
                  <a:cubicBezTo>
                    <a:pt x="72" y="97"/>
                    <a:pt x="61" y="94"/>
                    <a:pt x="50" y="96"/>
                  </a:cubicBezTo>
                  <a:cubicBezTo>
                    <a:pt x="58" y="59"/>
                    <a:pt x="86" y="35"/>
                    <a:pt x="83" y="36"/>
                  </a:cubicBezTo>
                  <a:cubicBezTo>
                    <a:pt x="81" y="36"/>
                    <a:pt x="43" y="61"/>
                    <a:pt x="33" y="100"/>
                  </a:cubicBezTo>
                  <a:cubicBezTo>
                    <a:pt x="21" y="105"/>
                    <a:pt x="12" y="115"/>
                    <a:pt x="3" y="126"/>
                  </a:cubicBezTo>
                  <a:cubicBezTo>
                    <a:pt x="0" y="49"/>
                    <a:pt x="69" y="0"/>
                    <a:pt x="12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9" name="Freeform 7"/>
            <p:cNvSpPr/>
            <p:nvPr/>
          </p:nvSpPr>
          <p:spPr bwMode="auto">
            <a:xfrm>
              <a:off x="1" y="2401"/>
              <a:ext cx="133" cy="36"/>
            </a:xfrm>
            <a:custGeom>
              <a:avLst/>
              <a:gdLst>
                <a:gd name="T0" fmla="*/ 81 w 81"/>
                <a:gd name="T1" fmla="*/ 22 h 22"/>
                <a:gd name="T2" fmla="*/ 30 w 81"/>
                <a:gd name="T3" fmla="*/ 14 h 22"/>
                <a:gd name="T4" fmla="*/ 53 w 81"/>
                <a:gd name="T5" fmla="*/ 0 h 22"/>
                <a:gd name="T6" fmla="*/ 0 w 81"/>
                <a:gd name="T7" fmla="*/ 16 h 22"/>
                <a:gd name="T8" fmla="*/ 3 w 81"/>
                <a:gd name="T9" fmla="*/ 18 h 22"/>
                <a:gd name="T10" fmla="*/ 81 w 81"/>
                <a:gd name="T11" fmla="*/ 22 h 22"/>
              </a:gdLst>
              <a:ahLst/>
              <a:cxnLst>
                <a:cxn ang="0">
                  <a:pos x="T0" y="T1"/>
                </a:cxn>
                <a:cxn ang="0">
                  <a:pos x="T2" y="T3"/>
                </a:cxn>
                <a:cxn ang="0">
                  <a:pos x="T4" y="T5"/>
                </a:cxn>
                <a:cxn ang="0">
                  <a:pos x="T6" y="T7"/>
                </a:cxn>
                <a:cxn ang="0">
                  <a:pos x="T8" y="T9"/>
                </a:cxn>
                <a:cxn ang="0">
                  <a:pos x="T10" y="T11"/>
                </a:cxn>
              </a:cxnLst>
              <a:rect l="0" t="0" r="r" b="b"/>
              <a:pathLst>
                <a:path w="81" h="22">
                  <a:moveTo>
                    <a:pt x="81" y="22"/>
                  </a:moveTo>
                  <a:cubicBezTo>
                    <a:pt x="64" y="19"/>
                    <a:pt x="46" y="17"/>
                    <a:pt x="30" y="14"/>
                  </a:cubicBezTo>
                  <a:cubicBezTo>
                    <a:pt x="37" y="11"/>
                    <a:pt x="47" y="8"/>
                    <a:pt x="53" y="0"/>
                  </a:cubicBezTo>
                  <a:cubicBezTo>
                    <a:pt x="37" y="9"/>
                    <a:pt x="18" y="11"/>
                    <a:pt x="0" y="16"/>
                  </a:cubicBezTo>
                  <a:cubicBezTo>
                    <a:pt x="0" y="17"/>
                    <a:pt x="0" y="18"/>
                    <a:pt x="3" y="18"/>
                  </a:cubicBezTo>
                  <a:cubicBezTo>
                    <a:pt x="27" y="20"/>
                    <a:pt x="58" y="22"/>
                    <a:pt x="8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0" name="Freeform 8"/>
            <p:cNvSpPr/>
            <p:nvPr/>
          </p:nvSpPr>
          <p:spPr bwMode="auto">
            <a:xfrm>
              <a:off x="316" y="2199"/>
              <a:ext cx="274" cy="186"/>
            </a:xfrm>
            <a:custGeom>
              <a:avLst/>
              <a:gdLst>
                <a:gd name="T0" fmla="*/ 105 w 167"/>
                <a:gd name="T1" fmla="*/ 63 h 114"/>
                <a:gd name="T2" fmla="*/ 3 w 167"/>
                <a:gd name="T3" fmla="*/ 93 h 114"/>
                <a:gd name="T4" fmla="*/ 167 w 167"/>
                <a:gd name="T5" fmla="*/ 24 h 114"/>
                <a:gd name="T6" fmla="*/ 4 w 167"/>
                <a:gd name="T7" fmla="*/ 72 h 114"/>
                <a:gd name="T8" fmla="*/ 2 w 167"/>
                <a:gd name="T9" fmla="*/ 77 h 114"/>
                <a:gd name="T10" fmla="*/ 105 w 167"/>
                <a:gd name="T11" fmla="*/ 63 h 114"/>
              </a:gdLst>
              <a:ahLst/>
              <a:cxnLst>
                <a:cxn ang="0">
                  <a:pos x="T0" y="T1"/>
                </a:cxn>
                <a:cxn ang="0">
                  <a:pos x="T2" y="T3"/>
                </a:cxn>
                <a:cxn ang="0">
                  <a:pos x="T4" y="T5"/>
                </a:cxn>
                <a:cxn ang="0">
                  <a:pos x="T6" y="T7"/>
                </a:cxn>
                <a:cxn ang="0">
                  <a:pos x="T8" y="T9"/>
                </a:cxn>
                <a:cxn ang="0">
                  <a:pos x="T10" y="T11"/>
                </a:cxn>
              </a:cxnLst>
              <a:rect l="0" t="0" r="r" b="b"/>
              <a:pathLst>
                <a:path w="167" h="114">
                  <a:moveTo>
                    <a:pt x="105" y="63"/>
                  </a:moveTo>
                  <a:cubicBezTo>
                    <a:pt x="68" y="90"/>
                    <a:pt x="1" y="92"/>
                    <a:pt x="3" y="93"/>
                  </a:cubicBezTo>
                  <a:cubicBezTo>
                    <a:pt x="77" y="114"/>
                    <a:pt x="154" y="86"/>
                    <a:pt x="167" y="24"/>
                  </a:cubicBezTo>
                  <a:cubicBezTo>
                    <a:pt x="82" y="46"/>
                    <a:pt x="40" y="0"/>
                    <a:pt x="4" y="72"/>
                  </a:cubicBezTo>
                  <a:cubicBezTo>
                    <a:pt x="3" y="74"/>
                    <a:pt x="3" y="76"/>
                    <a:pt x="2" y="77"/>
                  </a:cubicBezTo>
                  <a:cubicBezTo>
                    <a:pt x="0" y="82"/>
                    <a:pt x="55" y="78"/>
                    <a:pt x="105"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1" name="Freeform 9"/>
            <p:cNvSpPr/>
            <p:nvPr/>
          </p:nvSpPr>
          <p:spPr bwMode="auto">
            <a:xfrm>
              <a:off x="292" y="2082"/>
              <a:ext cx="191" cy="218"/>
            </a:xfrm>
            <a:custGeom>
              <a:avLst/>
              <a:gdLst>
                <a:gd name="T0" fmla="*/ 117 w 117"/>
                <a:gd name="T1" fmla="*/ 1 h 133"/>
                <a:gd name="T2" fmla="*/ 90 w 117"/>
                <a:gd name="T3" fmla="*/ 94 h 133"/>
                <a:gd name="T4" fmla="*/ 56 w 117"/>
                <a:gd name="T5" fmla="*/ 95 h 133"/>
                <a:gd name="T6" fmla="*/ 78 w 117"/>
                <a:gd name="T7" fmla="*/ 32 h 133"/>
                <a:gd name="T8" fmla="*/ 41 w 117"/>
                <a:gd name="T9" fmla="*/ 103 h 133"/>
                <a:gd name="T10" fmla="*/ 17 w 117"/>
                <a:gd name="T11" fmla="*/ 133 h 133"/>
                <a:gd name="T12" fmla="*/ 117 w 117"/>
                <a:gd name="T13" fmla="*/ 1 h 133"/>
              </a:gdLst>
              <a:ahLst/>
              <a:cxnLst>
                <a:cxn ang="0">
                  <a:pos x="T0" y="T1"/>
                </a:cxn>
                <a:cxn ang="0">
                  <a:pos x="T2" y="T3"/>
                </a:cxn>
                <a:cxn ang="0">
                  <a:pos x="T4" y="T5"/>
                </a:cxn>
                <a:cxn ang="0">
                  <a:pos x="T6" y="T7"/>
                </a:cxn>
                <a:cxn ang="0">
                  <a:pos x="T8" y="T9"/>
                </a:cxn>
                <a:cxn ang="0">
                  <a:pos x="T10" y="T11"/>
                </a:cxn>
                <a:cxn ang="0">
                  <a:pos x="T12" y="T13"/>
                </a:cxn>
              </a:cxnLst>
              <a:rect l="0" t="0" r="r" b="b"/>
              <a:pathLst>
                <a:path w="117" h="133">
                  <a:moveTo>
                    <a:pt x="117" y="1"/>
                  </a:moveTo>
                  <a:cubicBezTo>
                    <a:pt x="86" y="59"/>
                    <a:pt x="111" y="67"/>
                    <a:pt x="90" y="94"/>
                  </a:cubicBezTo>
                  <a:cubicBezTo>
                    <a:pt x="78" y="92"/>
                    <a:pt x="67" y="92"/>
                    <a:pt x="56" y="95"/>
                  </a:cubicBezTo>
                  <a:cubicBezTo>
                    <a:pt x="58" y="59"/>
                    <a:pt x="80" y="30"/>
                    <a:pt x="78" y="32"/>
                  </a:cubicBezTo>
                  <a:cubicBezTo>
                    <a:pt x="75" y="33"/>
                    <a:pt x="43" y="63"/>
                    <a:pt x="41" y="103"/>
                  </a:cubicBezTo>
                  <a:cubicBezTo>
                    <a:pt x="31" y="110"/>
                    <a:pt x="23" y="121"/>
                    <a:pt x="17" y="133"/>
                  </a:cubicBezTo>
                  <a:cubicBezTo>
                    <a:pt x="0" y="59"/>
                    <a:pt x="57" y="0"/>
                    <a:pt x="1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2" name="Freeform 10"/>
            <p:cNvSpPr/>
            <p:nvPr/>
          </p:nvSpPr>
          <p:spPr bwMode="auto">
            <a:xfrm>
              <a:off x="239" y="2310"/>
              <a:ext cx="131" cy="46"/>
            </a:xfrm>
            <a:custGeom>
              <a:avLst/>
              <a:gdLst>
                <a:gd name="T0" fmla="*/ 80 w 80"/>
                <a:gd name="T1" fmla="*/ 16 h 28"/>
                <a:gd name="T2" fmla="*/ 29 w 80"/>
                <a:gd name="T3" fmla="*/ 18 h 28"/>
                <a:gd name="T4" fmla="*/ 48 w 80"/>
                <a:gd name="T5" fmla="*/ 0 h 28"/>
                <a:gd name="T6" fmla="*/ 1 w 80"/>
                <a:gd name="T7" fmla="*/ 26 h 28"/>
                <a:gd name="T8" fmla="*/ 3 w 80"/>
                <a:gd name="T9" fmla="*/ 27 h 28"/>
                <a:gd name="T10" fmla="*/ 80 w 80"/>
                <a:gd name="T11" fmla="*/ 16 h 28"/>
              </a:gdLst>
              <a:ahLst/>
              <a:cxnLst>
                <a:cxn ang="0">
                  <a:pos x="T0" y="T1"/>
                </a:cxn>
                <a:cxn ang="0">
                  <a:pos x="T2" y="T3"/>
                </a:cxn>
                <a:cxn ang="0">
                  <a:pos x="T4" y="T5"/>
                </a:cxn>
                <a:cxn ang="0">
                  <a:pos x="T6" y="T7"/>
                </a:cxn>
                <a:cxn ang="0">
                  <a:pos x="T8" y="T9"/>
                </a:cxn>
                <a:cxn ang="0">
                  <a:pos x="T10" y="T11"/>
                </a:cxn>
              </a:cxnLst>
              <a:rect l="0" t="0" r="r" b="b"/>
              <a:pathLst>
                <a:path w="80" h="28">
                  <a:moveTo>
                    <a:pt x="80" y="16"/>
                  </a:moveTo>
                  <a:cubicBezTo>
                    <a:pt x="63" y="17"/>
                    <a:pt x="45" y="18"/>
                    <a:pt x="29" y="18"/>
                  </a:cubicBezTo>
                  <a:cubicBezTo>
                    <a:pt x="35" y="14"/>
                    <a:pt x="44" y="9"/>
                    <a:pt x="48" y="0"/>
                  </a:cubicBezTo>
                  <a:cubicBezTo>
                    <a:pt x="34" y="12"/>
                    <a:pt x="17" y="17"/>
                    <a:pt x="1" y="26"/>
                  </a:cubicBezTo>
                  <a:cubicBezTo>
                    <a:pt x="0" y="27"/>
                    <a:pt x="1" y="28"/>
                    <a:pt x="3" y="27"/>
                  </a:cubicBezTo>
                  <a:cubicBezTo>
                    <a:pt x="27" y="25"/>
                    <a:pt x="57" y="20"/>
                    <a:pt x="8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3" name="Freeform 11"/>
            <p:cNvSpPr/>
            <p:nvPr/>
          </p:nvSpPr>
          <p:spPr bwMode="auto">
            <a:xfrm>
              <a:off x="526" y="2056"/>
              <a:ext cx="246" cy="170"/>
            </a:xfrm>
            <a:custGeom>
              <a:avLst/>
              <a:gdLst>
                <a:gd name="T0" fmla="*/ 98 w 150"/>
                <a:gd name="T1" fmla="*/ 49 h 104"/>
                <a:gd name="T2" fmla="*/ 6 w 150"/>
                <a:gd name="T3" fmla="*/ 97 h 104"/>
                <a:gd name="T4" fmla="*/ 150 w 150"/>
                <a:gd name="T5" fmla="*/ 0 h 104"/>
                <a:gd name="T6" fmla="*/ 3 w 150"/>
                <a:gd name="T7" fmla="*/ 77 h 104"/>
                <a:gd name="T8" fmla="*/ 1 w 150"/>
                <a:gd name="T9" fmla="*/ 82 h 104"/>
                <a:gd name="T10" fmla="*/ 98 w 150"/>
                <a:gd name="T11" fmla="*/ 49 h 104"/>
              </a:gdLst>
              <a:ahLst/>
              <a:cxnLst>
                <a:cxn ang="0">
                  <a:pos x="T0" y="T1"/>
                </a:cxn>
                <a:cxn ang="0">
                  <a:pos x="T2" y="T3"/>
                </a:cxn>
                <a:cxn ang="0">
                  <a:pos x="T4" y="T5"/>
                </a:cxn>
                <a:cxn ang="0">
                  <a:pos x="T6" y="T7"/>
                </a:cxn>
                <a:cxn ang="0">
                  <a:pos x="T8" y="T9"/>
                </a:cxn>
                <a:cxn ang="0">
                  <a:pos x="T10" y="T11"/>
                </a:cxn>
              </a:cxnLst>
              <a:rect l="0" t="0" r="r" b="b"/>
              <a:pathLst>
                <a:path w="150" h="104">
                  <a:moveTo>
                    <a:pt x="98" y="49"/>
                  </a:moveTo>
                  <a:cubicBezTo>
                    <a:pt x="67" y="83"/>
                    <a:pt x="3" y="96"/>
                    <a:pt x="6" y="97"/>
                  </a:cubicBezTo>
                  <a:cubicBezTo>
                    <a:pt x="80" y="104"/>
                    <a:pt x="149" y="63"/>
                    <a:pt x="150" y="0"/>
                  </a:cubicBezTo>
                  <a:cubicBezTo>
                    <a:pt x="73" y="37"/>
                    <a:pt x="24" y="1"/>
                    <a:pt x="3" y="77"/>
                  </a:cubicBezTo>
                  <a:cubicBezTo>
                    <a:pt x="2" y="79"/>
                    <a:pt x="2" y="80"/>
                    <a:pt x="1" y="82"/>
                  </a:cubicBezTo>
                  <a:cubicBezTo>
                    <a:pt x="0" y="87"/>
                    <a:pt x="53" y="73"/>
                    <a:pt x="9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4" name="Freeform 12"/>
            <p:cNvSpPr/>
            <p:nvPr/>
          </p:nvSpPr>
          <p:spPr bwMode="auto">
            <a:xfrm>
              <a:off x="475" y="1929"/>
              <a:ext cx="177" cy="237"/>
            </a:xfrm>
            <a:custGeom>
              <a:avLst/>
              <a:gdLst>
                <a:gd name="T0" fmla="*/ 102 w 108"/>
                <a:gd name="T1" fmla="*/ 0 h 145"/>
                <a:gd name="T2" fmla="*/ 92 w 108"/>
                <a:gd name="T3" fmla="*/ 95 h 145"/>
                <a:gd name="T4" fmla="*/ 61 w 108"/>
                <a:gd name="T5" fmla="*/ 102 h 145"/>
                <a:gd name="T6" fmla="*/ 69 w 108"/>
                <a:gd name="T7" fmla="*/ 37 h 145"/>
                <a:gd name="T8" fmla="*/ 47 w 108"/>
                <a:gd name="T9" fmla="*/ 112 h 145"/>
                <a:gd name="T10" fmla="*/ 30 w 108"/>
                <a:gd name="T11" fmla="*/ 145 h 145"/>
                <a:gd name="T12" fmla="*/ 102 w 10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108" h="145">
                  <a:moveTo>
                    <a:pt x="102" y="0"/>
                  </a:moveTo>
                  <a:cubicBezTo>
                    <a:pt x="82" y="61"/>
                    <a:pt x="108" y="65"/>
                    <a:pt x="92" y="95"/>
                  </a:cubicBezTo>
                  <a:cubicBezTo>
                    <a:pt x="81" y="95"/>
                    <a:pt x="70" y="97"/>
                    <a:pt x="61" y="102"/>
                  </a:cubicBezTo>
                  <a:cubicBezTo>
                    <a:pt x="55" y="67"/>
                    <a:pt x="71" y="35"/>
                    <a:pt x="69" y="37"/>
                  </a:cubicBezTo>
                  <a:cubicBezTo>
                    <a:pt x="67" y="39"/>
                    <a:pt x="42" y="74"/>
                    <a:pt x="47" y="112"/>
                  </a:cubicBezTo>
                  <a:cubicBezTo>
                    <a:pt x="39" y="121"/>
                    <a:pt x="34" y="133"/>
                    <a:pt x="30" y="145"/>
                  </a:cubicBezTo>
                  <a:cubicBezTo>
                    <a:pt x="0" y="78"/>
                    <a:pt x="44" y="1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5" name="Freeform 13"/>
            <p:cNvSpPr/>
            <p:nvPr/>
          </p:nvSpPr>
          <p:spPr bwMode="auto">
            <a:xfrm>
              <a:off x="457" y="2176"/>
              <a:ext cx="122" cy="59"/>
            </a:xfrm>
            <a:custGeom>
              <a:avLst/>
              <a:gdLst>
                <a:gd name="T0" fmla="*/ 74 w 74"/>
                <a:gd name="T1" fmla="*/ 10 h 36"/>
                <a:gd name="T2" fmla="*/ 26 w 74"/>
                <a:gd name="T3" fmla="*/ 21 h 36"/>
                <a:gd name="T4" fmla="*/ 41 w 74"/>
                <a:gd name="T5" fmla="*/ 0 h 36"/>
                <a:gd name="T6" fmla="*/ 0 w 74"/>
                <a:gd name="T7" fmla="*/ 34 h 36"/>
                <a:gd name="T8" fmla="*/ 3 w 74"/>
                <a:gd name="T9" fmla="*/ 35 h 36"/>
                <a:gd name="T10" fmla="*/ 74 w 74"/>
                <a:gd name="T11" fmla="*/ 10 h 36"/>
              </a:gdLst>
              <a:ahLst/>
              <a:cxnLst>
                <a:cxn ang="0">
                  <a:pos x="T0" y="T1"/>
                </a:cxn>
                <a:cxn ang="0">
                  <a:pos x="T2" y="T3"/>
                </a:cxn>
                <a:cxn ang="0">
                  <a:pos x="T4" y="T5"/>
                </a:cxn>
                <a:cxn ang="0">
                  <a:pos x="T6" y="T7"/>
                </a:cxn>
                <a:cxn ang="0">
                  <a:pos x="T8" y="T9"/>
                </a:cxn>
                <a:cxn ang="0">
                  <a:pos x="T10" y="T11"/>
                </a:cxn>
              </a:cxnLst>
              <a:rect l="0" t="0" r="r" b="b"/>
              <a:pathLst>
                <a:path w="74" h="36">
                  <a:moveTo>
                    <a:pt x="74" y="10"/>
                  </a:moveTo>
                  <a:cubicBezTo>
                    <a:pt x="58" y="14"/>
                    <a:pt x="41" y="19"/>
                    <a:pt x="26" y="21"/>
                  </a:cubicBezTo>
                  <a:cubicBezTo>
                    <a:pt x="31" y="17"/>
                    <a:pt x="39" y="10"/>
                    <a:pt x="41" y="0"/>
                  </a:cubicBezTo>
                  <a:cubicBezTo>
                    <a:pt x="30" y="14"/>
                    <a:pt x="14" y="23"/>
                    <a:pt x="0" y="34"/>
                  </a:cubicBezTo>
                  <a:cubicBezTo>
                    <a:pt x="0" y="35"/>
                    <a:pt x="1" y="36"/>
                    <a:pt x="3" y="35"/>
                  </a:cubicBezTo>
                  <a:cubicBezTo>
                    <a:pt x="25" y="28"/>
                    <a:pt x="53" y="18"/>
                    <a:pt x="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6" name="Freeform 14"/>
            <p:cNvSpPr/>
            <p:nvPr/>
          </p:nvSpPr>
          <p:spPr bwMode="auto">
            <a:xfrm>
              <a:off x="706" y="1842"/>
              <a:ext cx="227" cy="195"/>
            </a:xfrm>
            <a:custGeom>
              <a:avLst/>
              <a:gdLst>
                <a:gd name="T0" fmla="*/ 86 w 138"/>
                <a:gd name="T1" fmla="*/ 56 h 119"/>
                <a:gd name="T2" fmla="*/ 7 w 138"/>
                <a:gd name="T3" fmla="*/ 119 h 119"/>
                <a:gd name="T4" fmla="*/ 127 w 138"/>
                <a:gd name="T5" fmla="*/ 0 h 119"/>
                <a:gd name="T6" fmla="*/ 0 w 138"/>
                <a:gd name="T7" fmla="*/ 100 h 119"/>
                <a:gd name="T8" fmla="*/ 0 w 138"/>
                <a:gd name="T9" fmla="*/ 106 h 119"/>
                <a:gd name="T10" fmla="*/ 86 w 138"/>
                <a:gd name="T11" fmla="*/ 56 h 119"/>
              </a:gdLst>
              <a:ahLst/>
              <a:cxnLst>
                <a:cxn ang="0">
                  <a:pos x="T0" y="T1"/>
                </a:cxn>
                <a:cxn ang="0">
                  <a:pos x="T2" y="T3"/>
                </a:cxn>
                <a:cxn ang="0">
                  <a:pos x="T4" y="T5"/>
                </a:cxn>
                <a:cxn ang="0">
                  <a:pos x="T6" y="T7"/>
                </a:cxn>
                <a:cxn ang="0">
                  <a:pos x="T8" y="T9"/>
                </a:cxn>
                <a:cxn ang="0">
                  <a:pos x="T10" y="T11"/>
                </a:cxn>
              </a:cxnLst>
              <a:rect l="0" t="0" r="r" b="b"/>
              <a:pathLst>
                <a:path w="138" h="119">
                  <a:moveTo>
                    <a:pt x="86" y="56"/>
                  </a:moveTo>
                  <a:cubicBezTo>
                    <a:pt x="63" y="94"/>
                    <a:pt x="4" y="119"/>
                    <a:pt x="7" y="119"/>
                  </a:cubicBezTo>
                  <a:cubicBezTo>
                    <a:pt x="79" y="112"/>
                    <a:pt x="138" y="60"/>
                    <a:pt x="127" y="0"/>
                  </a:cubicBezTo>
                  <a:cubicBezTo>
                    <a:pt x="60" y="49"/>
                    <a:pt x="7" y="23"/>
                    <a:pt x="0" y="100"/>
                  </a:cubicBezTo>
                  <a:cubicBezTo>
                    <a:pt x="0" y="102"/>
                    <a:pt x="0" y="104"/>
                    <a:pt x="0" y="106"/>
                  </a:cubicBezTo>
                  <a:cubicBezTo>
                    <a:pt x="0" y="110"/>
                    <a:pt x="48" y="87"/>
                    <a:pt x="8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7" name="Freeform 15"/>
            <p:cNvSpPr/>
            <p:nvPr/>
          </p:nvSpPr>
          <p:spPr bwMode="auto">
            <a:xfrm>
              <a:off x="631" y="1742"/>
              <a:ext cx="166" cy="249"/>
            </a:xfrm>
            <a:custGeom>
              <a:avLst/>
              <a:gdLst>
                <a:gd name="T0" fmla="*/ 83 w 101"/>
                <a:gd name="T1" fmla="*/ 0 h 152"/>
                <a:gd name="T2" fmla="*/ 91 w 101"/>
                <a:gd name="T3" fmla="*/ 92 h 152"/>
                <a:gd name="T4" fmla="*/ 62 w 101"/>
                <a:gd name="T5" fmla="*/ 106 h 152"/>
                <a:gd name="T6" fmla="*/ 59 w 101"/>
                <a:gd name="T7" fmla="*/ 41 h 152"/>
                <a:gd name="T8" fmla="*/ 51 w 101"/>
                <a:gd name="T9" fmla="*/ 118 h 152"/>
                <a:gd name="T10" fmla="*/ 41 w 101"/>
                <a:gd name="T11" fmla="*/ 152 h 152"/>
                <a:gd name="T12" fmla="*/ 83 w 101"/>
                <a:gd name="T13" fmla="*/ 0 h 152"/>
              </a:gdLst>
              <a:ahLst/>
              <a:cxnLst>
                <a:cxn ang="0">
                  <a:pos x="T0" y="T1"/>
                </a:cxn>
                <a:cxn ang="0">
                  <a:pos x="T2" y="T3"/>
                </a:cxn>
                <a:cxn ang="0">
                  <a:pos x="T4" y="T5"/>
                </a:cxn>
                <a:cxn ang="0">
                  <a:pos x="T6" y="T7"/>
                </a:cxn>
                <a:cxn ang="0">
                  <a:pos x="T8" y="T9"/>
                </a:cxn>
                <a:cxn ang="0">
                  <a:pos x="T10" y="T11"/>
                </a:cxn>
                <a:cxn ang="0">
                  <a:pos x="T12" y="T13"/>
                </a:cxn>
              </a:cxnLst>
              <a:rect l="0" t="0" r="r" b="b"/>
              <a:pathLst>
                <a:path w="101" h="152">
                  <a:moveTo>
                    <a:pt x="83" y="0"/>
                  </a:moveTo>
                  <a:cubicBezTo>
                    <a:pt x="75" y="62"/>
                    <a:pt x="101" y="61"/>
                    <a:pt x="91" y="92"/>
                  </a:cubicBezTo>
                  <a:cubicBezTo>
                    <a:pt x="81" y="95"/>
                    <a:pt x="70" y="99"/>
                    <a:pt x="62" y="106"/>
                  </a:cubicBezTo>
                  <a:cubicBezTo>
                    <a:pt x="51" y="73"/>
                    <a:pt x="60" y="39"/>
                    <a:pt x="59" y="41"/>
                  </a:cubicBezTo>
                  <a:cubicBezTo>
                    <a:pt x="57" y="43"/>
                    <a:pt x="39" y="82"/>
                    <a:pt x="51" y="118"/>
                  </a:cubicBezTo>
                  <a:cubicBezTo>
                    <a:pt x="45" y="128"/>
                    <a:pt x="42" y="140"/>
                    <a:pt x="41" y="152"/>
                  </a:cubicBezTo>
                  <a:cubicBezTo>
                    <a:pt x="0" y="93"/>
                    <a:pt x="29" y="2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8" name="Freeform 16"/>
            <p:cNvSpPr/>
            <p:nvPr/>
          </p:nvSpPr>
          <p:spPr bwMode="auto">
            <a:xfrm>
              <a:off x="646" y="2001"/>
              <a:ext cx="110" cy="67"/>
            </a:xfrm>
            <a:custGeom>
              <a:avLst/>
              <a:gdLst>
                <a:gd name="T0" fmla="*/ 67 w 67"/>
                <a:gd name="T1" fmla="*/ 4 h 41"/>
                <a:gd name="T2" fmla="*/ 22 w 67"/>
                <a:gd name="T3" fmla="*/ 23 h 41"/>
                <a:gd name="T4" fmla="*/ 33 w 67"/>
                <a:gd name="T5" fmla="*/ 0 h 41"/>
                <a:gd name="T6" fmla="*/ 0 w 67"/>
                <a:gd name="T7" fmla="*/ 40 h 41"/>
                <a:gd name="T8" fmla="*/ 3 w 67"/>
                <a:gd name="T9" fmla="*/ 40 h 41"/>
                <a:gd name="T10" fmla="*/ 67 w 67"/>
                <a:gd name="T11" fmla="*/ 4 h 41"/>
              </a:gdLst>
              <a:ahLst/>
              <a:cxnLst>
                <a:cxn ang="0">
                  <a:pos x="T0" y="T1"/>
                </a:cxn>
                <a:cxn ang="0">
                  <a:pos x="T2" y="T3"/>
                </a:cxn>
                <a:cxn ang="0">
                  <a:pos x="T4" y="T5"/>
                </a:cxn>
                <a:cxn ang="0">
                  <a:pos x="T6" y="T7"/>
                </a:cxn>
                <a:cxn ang="0">
                  <a:pos x="T8" y="T9"/>
                </a:cxn>
                <a:cxn ang="0">
                  <a:pos x="T10" y="T11"/>
                </a:cxn>
              </a:cxnLst>
              <a:rect l="0" t="0" r="r" b="b"/>
              <a:pathLst>
                <a:path w="67" h="41">
                  <a:moveTo>
                    <a:pt x="67" y="4"/>
                  </a:moveTo>
                  <a:cubicBezTo>
                    <a:pt x="52" y="10"/>
                    <a:pt x="36" y="18"/>
                    <a:pt x="22" y="23"/>
                  </a:cubicBezTo>
                  <a:cubicBezTo>
                    <a:pt x="26" y="18"/>
                    <a:pt x="33" y="10"/>
                    <a:pt x="33" y="0"/>
                  </a:cubicBezTo>
                  <a:cubicBezTo>
                    <a:pt x="25" y="16"/>
                    <a:pt x="11" y="27"/>
                    <a:pt x="0" y="40"/>
                  </a:cubicBezTo>
                  <a:cubicBezTo>
                    <a:pt x="0" y="41"/>
                    <a:pt x="1" y="41"/>
                    <a:pt x="3" y="40"/>
                  </a:cubicBezTo>
                  <a:cubicBezTo>
                    <a:pt x="23" y="30"/>
                    <a:pt x="48" y="15"/>
                    <a:pt x="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9" name="Freeform 17"/>
            <p:cNvSpPr/>
            <p:nvPr/>
          </p:nvSpPr>
          <p:spPr bwMode="auto">
            <a:xfrm>
              <a:off x="829" y="1609"/>
              <a:ext cx="219" cy="223"/>
            </a:xfrm>
            <a:custGeom>
              <a:avLst/>
              <a:gdLst>
                <a:gd name="T0" fmla="*/ 83 w 133"/>
                <a:gd name="T1" fmla="*/ 62 h 136"/>
                <a:gd name="T2" fmla="*/ 18 w 133"/>
                <a:gd name="T3" fmla="*/ 136 h 136"/>
                <a:gd name="T4" fmla="*/ 112 w 133"/>
                <a:gd name="T5" fmla="*/ 0 h 136"/>
                <a:gd name="T6" fmla="*/ 8 w 133"/>
                <a:gd name="T7" fmla="*/ 119 h 136"/>
                <a:gd name="T8" fmla="*/ 9 w 133"/>
                <a:gd name="T9" fmla="*/ 125 h 136"/>
                <a:gd name="T10" fmla="*/ 83 w 133"/>
                <a:gd name="T11" fmla="*/ 62 h 136"/>
              </a:gdLst>
              <a:ahLst/>
              <a:cxnLst>
                <a:cxn ang="0">
                  <a:pos x="T0" y="T1"/>
                </a:cxn>
                <a:cxn ang="0">
                  <a:pos x="T2" y="T3"/>
                </a:cxn>
                <a:cxn ang="0">
                  <a:pos x="T4" y="T5"/>
                </a:cxn>
                <a:cxn ang="0">
                  <a:pos x="T6" y="T7"/>
                </a:cxn>
                <a:cxn ang="0">
                  <a:pos x="T8" y="T9"/>
                </a:cxn>
                <a:cxn ang="0">
                  <a:pos x="T10" y="T11"/>
                </a:cxn>
              </a:cxnLst>
              <a:rect l="0" t="0" r="r" b="b"/>
              <a:pathLst>
                <a:path w="133" h="136">
                  <a:moveTo>
                    <a:pt x="83" y="62"/>
                  </a:moveTo>
                  <a:cubicBezTo>
                    <a:pt x="67" y="102"/>
                    <a:pt x="15" y="136"/>
                    <a:pt x="18" y="136"/>
                  </a:cubicBezTo>
                  <a:cubicBezTo>
                    <a:pt x="86" y="116"/>
                    <a:pt x="133" y="56"/>
                    <a:pt x="112" y="0"/>
                  </a:cubicBezTo>
                  <a:cubicBezTo>
                    <a:pt x="56" y="60"/>
                    <a:pt x="0" y="45"/>
                    <a:pt x="8" y="119"/>
                  </a:cubicBezTo>
                  <a:cubicBezTo>
                    <a:pt x="8" y="121"/>
                    <a:pt x="8" y="123"/>
                    <a:pt x="9" y="125"/>
                  </a:cubicBezTo>
                  <a:cubicBezTo>
                    <a:pt x="9" y="129"/>
                    <a:pt x="51" y="98"/>
                    <a:pt x="8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0" name="Freeform 18"/>
            <p:cNvSpPr/>
            <p:nvPr/>
          </p:nvSpPr>
          <p:spPr bwMode="auto">
            <a:xfrm>
              <a:off x="749" y="1541"/>
              <a:ext cx="149" cy="252"/>
            </a:xfrm>
            <a:custGeom>
              <a:avLst/>
              <a:gdLst>
                <a:gd name="T0" fmla="*/ 63 w 91"/>
                <a:gd name="T1" fmla="*/ 0 h 154"/>
                <a:gd name="T2" fmla="*/ 88 w 91"/>
                <a:gd name="T3" fmla="*/ 87 h 154"/>
                <a:gd name="T4" fmla="*/ 62 w 91"/>
                <a:gd name="T5" fmla="*/ 105 h 154"/>
                <a:gd name="T6" fmla="*/ 47 w 91"/>
                <a:gd name="T7" fmla="*/ 44 h 154"/>
                <a:gd name="T8" fmla="*/ 54 w 91"/>
                <a:gd name="T9" fmla="*/ 119 h 154"/>
                <a:gd name="T10" fmla="*/ 50 w 91"/>
                <a:gd name="T11" fmla="*/ 154 h 154"/>
                <a:gd name="T12" fmla="*/ 63 w 91"/>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91" h="154">
                  <a:moveTo>
                    <a:pt x="63" y="0"/>
                  </a:moveTo>
                  <a:cubicBezTo>
                    <a:pt x="67" y="61"/>
                    <a:pt x="91" y="55"/>
                    <a:pt x="88" y="87"/>
                  </a:cubicBezTo>
                  <a:cubicBezTo>
                    <a:pt x="78" y="92"/>
                    <a:pt x="69" y="97"/>
                    <a:pt x="62" y="105"/>
                  </a:cubicBezTo>
                  <a:cubicBezTo>
                    <a:pt x="45" y="76"/>
                    <a:pt x="48" y="42"/>
                    <a:pt x="47" y="44"/>
                  </a:cubicBezTo>
                  <a:cubicBezTo>
                    <a:pt x="46" y="46"/>
                    <a:pt x="36" y="86"/>
                    <a:pt x="54" y="119"/>
                  </a:cubicBezTo>
                  <a:cubicBezTo>
                    <a:pt x="49" y="130"/>
                    <a:pt x="49" y="142"/>
                    <a:pt x="50" y="154"/>
                  </a:cubicBezTo>
                  <a:cubicBezTo>
                    <a:pt x="0" y="105"/>
                    <a:pt x="15" y="2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1" name="Freeform 19"/>
            <p:cNvSpPr/>
            <p:nvPr/>
          </p:nvSpPr>
          <p:spPr bwMode="auto">
            <a:xfrm>
              <a:off x="795" y="1798"/>
              <a:ext cx="93" cy="78"/>
            </a:xfrm>
            <a:custGeom>
              <a:avLst/>
              <a:gdLst>
                <a:gd name="T0" fmla="*/ 57 w 57"/>
                <a:gd name="T1" fmla="*/ 0 h 48"/>
                <a:gd name="T2" fmla="*/ 18 w 57"/>
                <a:gd name="T3" fmla="*/ 26 h 48"/>
                <a:gd name="T4" fmla="*/ 25 w 57"/>
                <a:gd name="T5" fmla="*/ 2 h 48"/>
                <a:gd name="T6" fmla="*/ 0 w 57"/>
                <a:gd name="T7" fmla="*/ 46 h 48"/>
                <a:gd name="T8" fmla="*/ 3 w 57"/>
                <a:gd name="T9" fmla="*/ 47 h 48"/>
                <a:gd name="T10" fmla="*/ 57 w 57"/>
                <a:gd name="T11" fmla="*/ 0 h 48"/>
              </a:gdLst>
              <a:ahLst/>
              <a:cxnLst>
                <a:cxn ang="0">
                  <a:pos x="T0" y="T1"/>
                </a:cxn>
                <a:cxn ang="0">
                  <a:pos x="T2" y="T3"/>
                </a:cxn>
                <a:cxn ang="0">
                  <a:pos x="T4" y="T5"/>
                </a:cxn>
                <a:cxn ang="0">
                  <a:pos x="T6" y="T7"/>
                </a:cxn>
                <a:cxn ang="0">
                  <a:pos x="T8" y="T9"/>
                </a:cxn>
                <a:cxn ang="0">
                  <a:pos x="T10" y="T11"/>
                </a:cxn>
              </a:cxnLst>
              <a:rect l="0" t="0" r="r" b="b"/>
              <a:pathLst>
                <a:path w="57" h="48">
                  <a:moveTo>
                    <a:pt x="57" y="0"/>
                  </a:moveTo>
                  <a:cubicBezTo>
                    <a:pt x="44" y="9"/>
                    <a:pt x="31" y="19"/>
                    <a:pt x="18" y="26"/>
                  </a:cubicBezTo>
                  <a:cubicBezTo>
                    <a:pt x="21" y="21"/>
                    <a:pt x="26" y="12"/>
                    <a:pt x="25" y="2"/>
                  </a:cubicBezTo>
                  <a:cubicBezTo>
                    <a:pt x="20" y="19"/>
                    <a:pt x="8" y="32"/>
                    <a:pt x="0" y="46"/>
                  </a:cubicBezTo>
                  <a:cubicBezTo>
                    <a:pt x="0" y="48"/>
                    <a:pt x="1" y="48"/>
                    <a:pt x="3" y="47"/>
                  </a:cubicBezTo>
                  <a:cubicBezTo>
                    <a:pt x="20" y="33"/>
                    <a:pt x="41" y="14"/>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2" name="Freeform 20"/>
            <p:cNvSpPr/>
            <p:nvPr/>
          </p:nvSpPr>
          <p:spPr bwMode="auto">
            <a:xfrm>
              <a:off x="910" y="1369"/>
              <a:ext cx="211" cy="244"/>
            </a:xfrm>
            <a:custGeom>
              <a:avLst/>
              <a:gdLst>
                <a:gd name="T0" fmla="*/ 82 w 129"/>
                <a:gd name="T1" fmla="*/ 65 h 149"/>
                <a:gd name="T2" fmla="*/ 33 w 129"/>
                <a:gd name="T3" fmla="*/ 148 h 149"/>
                <a:gd name="T4" fmla="*/ 98 w 129"/>
                <a:gd name="T5" fmla="*/ 0 h 149"/>
                <a:gd name="T6" fmla="*/ 21 w 129"/>
                <a:gd name="T7" fmla="*/ 134 h 149"/>
                <a:gd name="T8" fmla="*/ 23 w 129"/>
                <a:gd name="T9" fmla="*/ 139 h 149"/>
                <a:gd name="T10" fmla="*/ 82 w 129"/>
                <a:gd name="T11" fmla="*/ 65 h 149"/>
              </a:gdLst>
              <a:ahLst/>
              <a:cxnLst>
                <a:cxn ang="0">
                  <a:pos x="T0" y="T1"/>
                </a:cxn>
                <a:cxn ang="0">
                  <a:pos x="T2" y="T3"/>
                </a:cxn>
                <a:cxn ang="0">
                  <a:pos x="T4" y="T5"/>
                </a:cxn>
                <a:cxn ang="0">
                  <a:pos x="T6" y="T7"/>
                </a:cxn>
                <a:cxn ang="0">
                  <a:pos x="T8" y="T9"/>
                </a:cxn>
                <a:cxn ang="0">
                  <a:pos x="T10" y="T11"/>
                </a:cxn>
              </a:cxnLst>
              <a:rect l="0" t="0" r="r" b="b"/>
              <a:pathLst>
                <a:path w="129" h="149">
                  <a:moveTo>
                    <a:pt x="82" y="65"/>
                  </a:moveTo>
                  <a:cubicBezTo>
                    <a:pt x="75" y="106"/>
                    <a:pt x="31" y="149"/>
                    <a:pt x="33" y="148"/>
                  </a:cubicBezTo>
                  <a:cubicBezTo>
                    <a:pt x="95" y="117"/>
                    <a:pt x="129" y="50"/>
                    <a:pt x="98" y="0"/>
                  </a:cubicBezTo>
                  <a:cubicBezTo>
                    <a:pt x="56" y="68"/>
                    <a:pt x="0" y="64"/>
                    <a:pt x="21" y="134"/>
                  </a:cubicBezTo>
                  <a:cubicBezTo>
                    <a:pt x="22" y="136"/>
                    <a:pt x="22" y="137"/>
                    <a:pt x="23" y="139"/>
                  </a:cubicBezTo>
                  <a:cubicBezTo>
                    <a:pt x="24" y="143"/>
                    <a:pt x="58" y="106"/>
                    <a:pt x="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3" name="Freeform 21"/>
            <p:cNvSpPr/>
            <p:nvPr/>
          </p:nvSpPr>
          <p:spPr bwMode="auto">
            <a:xfrm>
              <a:off x="838" y="1335"/>
              <a:ext cx="132" cy="245"/>
            </a:xfrm>
            <a:custGeom>
              <a:avLst/>
              <a:gdLst>
                <a:gd name="T0" fmla="*/ 41 w 81"/>
                <a:gd name="T1" fmla="*/ 0 h 150"/>
                <a:gd name="T2" fmla="*/ 81 w 81"/>
                <a:gd name="T3" fmla="*/ 78 h 150"/>
                <a:gd name="T4" fmla="*/ 60 w 81"/>
                <a:gd name="T5" fmla="*/ 100 h 150"/>
                <a:gd name="T6" fmla="*/ 34 w 81"/>
                <a:gd name="T7" fmla="*/ 45 h 150"/>
                <a:gd name="T8" fmla="*/ 54 w 81"/>
                <a:gd name="T9" fmla="*/ 115 h 150"/>
                <a:gd name="T10" fmla="*/ 57 w 81"/>
                <a:gd name="T11" fmla="*/ 150 h 150"/>
                <a:gd name="T12" fmla="*/ 41 w 8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81" h="150">
                  <a:moveTo>
                    <a:pt x="41" y="0"/>
                  </a:moveTo>
                  <a:cubicBezTo>
                    <a:pt x="56" y="58"/>
                    <a:pt x="79" y="47"/>
                    <a:pt x="81" y="78"/>
                  </a:cubicBezTo>
                  <a:cubicBezTo>
                    <a:pt x="72" y="85"/>
                    <a:pt x="65" y="92"/>
                    <a:pt x="60" y="100"/>
                  </a:cubicBezTo>
                  <a:cubicBezTo>
                    <a:pt x="38" y="75"/>
                    <a:pt x="35" y="42"/>
                    <a:pt x="34" y="45"/>
                  </a:cubicBezTo>
                  <a:cubicBezTo>
                    <a:pt x="33" y="47"/>
                    <a:pt x="31" y="87"/>
                    <a:pt x="54" y="115"/>
                  </a:cubicBezTo>
                  <a:cubicBezTo>
                    <a:pt x="52" y="126"/>
                    <a:pt x="54" y="138"/>
                    <a:pt x="57" y="150"/>
                  </a:cubicBezTo>
                  <a:cubicBezTo>
                    <a:pt x="0" y="112"/>
                    <a:pt x="1" y="36"/>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4" name="Freeform 22"/>
            <p:cNvSpPr/>
            <p:nvPr/>
          </p:nvSpPr>
          <p:spPr bwMode="auto">
            <a:xfrm>
              <a:off x="911" y="1572"/>
              <a:ext cx="78" cy="93"/>
            </a:xfrm>
            <a:custGeom>
              <a:avLst/>
              <a:gdLst>
                <a:gd name="T0" fmla="*/ 47 w 47"/>
                <a:gd name="T1" fmla="*/ 0 h 57"/>
                <a:gd name="T2" fmla="*/ 14 w 47"/>
                <a:gd name="T3" fmla="*/ 33 h 57"/>
                <a:gd name="T4" fmla="*/ 15 w 47"/>
                <a:gd name="T5" fmla="*/ 9 h 57"/>
                <a:gd name="T6" fmla="*/ 0 w 47"/>
                <a:gd name="T7" fmla="*/ 56 h 57"/>
                <a:gd name="T8" fmla="*/ 3 w 47"/>
                <a:gd name="T9" fmla="*/ 56 h 57"/>
                <a:gd name="T10" fmla="*/ 47 w 47"/>
                <a:gd name="T11" fmla="*/ 0 h 57"/>
              </a:gdLst>
              <a:ahLst/>
              <a:cxnLst>
                <a:cxn ang="0">
                  <a:pos x="T0" y="T1"/>
                </a:cxn>
                <a:cxn ang="0">
                  <a:pos x="T2" y="T3"/>
                </a:cxn>
                <a:cxn ang="0">
                  <a:pos x="T4" y="T5"/>
                </a:cxn>
                <a:cxn ang="0">
                  <a:pos x="T6" y="T7"/>
                </a:cxn>
                <a:cxn ang="0">
                  <a:pos x="T8" y="T9"/>
                </a:cxn>
                <a:cxn ang="0">
                  <a:pos x="T10" y="T11"/>
                </a:cxn>
              </a:cxnLst>
              <a:rect l="0" t="0" r="r" b="b"/>
              <a:pathLst>
                <a:path w="47" h="57">
                  <a:moveTo>
                    <a:pt x="47" y="0"/>
                  </a:moveTo>
                  <a:cubicBezTo>
                    <a:pt x="36" y="12"/>
                    <a:pt x="25" y="24"/>
                    <a:pt x="14" y="33"/>
                  </a:cubicBezTo>
                  <a:cubicBezTo>
                    <a:pt x="15" y="27"/>
                    <a:pt x="18" y="18"/>
                    <a:pt x="15" y="9"/>
                  </a:cubicBezTo>
                  <a:cubicBezTo>
                    <a:pt x="14" y="26"/>
                    <a:pt x="5" y="40"/>
                    <a:pt x="0" y="56"/>
                  </a:cubicBezTo>
                  <a:cubicBezTo>
                    <a:pt x="0" y="57"/>
                    <a:pt x="1" y="57"/>
                    <a:pt x="3" y="56"/>
                  </a:cubicBezTo>
                  <a:cubicBezTo>
                    <a:pt x="17" y="39"/>
                    <a:pt x="34" y="17"/>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5" name="Freeform 23"/>
            <p:cNvSpPr/>
            <p:nvPr/>
          </p:nvSpPr>
          <p:spPr bwMode="auto">
            <a:xfrm>
              <a:off x="938" y="1124"/>
              <a:ext cx="200" cy="253"/>
            </a:xfrm>
            <a:custGeom>
              <a:avLst/>
              <a:gdLst>
                <a:gd name="T0" fmla="*/ 80 w 122"/>
                <a:gd name="T1" fmla="*/ 65 h 155"/>
                <a:gd name="T2" fmla="*/ 48 w 122"/>
                <a:gd name="T3" fmla="*/ 154 h 155"/>
                <a:gd name="T4" fmla="*/ 83 w 122"/>
                <a:gd name="T5" fmla="*/ 0 h 155"/>
                <a:gd name="T6" fmla="*/ 34 w 122"/>
                <a:gd name="T7" fmla="*/ 142 h 155"/>
                <a:gd name="T8" fmla="*/ 36 w 122"/>
                <a:gd name="T9" fmla="*/ 147 h 155"/>
                <a:gd name="T10" fmla="*/ 80 w 122"/>
                <a:gd name="T11" fmla="*/ 65 h 155"/>
              </a:gdLst>
              <a:ahLst/>
              <a:cxnLst>
                <a:cxn ang="0">
                  <a:pos x="T0" y="T1"/>
                </a:cxn>
                <a:cxn ang="0">
                  <a:pos x="T2" y="T3"/>
                </a:cxn>
                <a:cxn ang="0">
                  <a:pos x="T4" y="T5"/>
                </a:cxn>
                <a:cxn ang="0">
                  <a:pos x="T6" y="T7"/>
                </a:cxn>
                <a:cxn ang="0">
                  <a:pos x="T8" y="T9"/>
                </a:cxn>
                <a:cxn ang="0">
                  <a:pos x="T10" y="T11"/>
                </a:cxn>
              </a:cxnLst>
              <a:rect l="0" t="0" r="r" b="b"/>
              <a:pathLst>
                <a:path w="122" h="155">
                  <a:moveTo>
                    <a:pt x="80" y="65"/>
                  </a:moveTo>
                  <a:cubicBezTo>
                    <a:pt x="80" y="106"/>
                    <a:pt x="46" y="155"/>
                    <a:pt x="48" y="154"/>
                  </a:cubicBezTo>
                  <a:cubicBezTo>
                    <a:pt x="102" y="112"/>
                    <a:pt x="122" y="42"/>
                    <a:pt x="83" y="0"/>
                  </a:cubicBezTo>
                  <a:cubicBezTo>
                    <a:pt x="55" y="73"/>
                    <a:pt x="0" y="79"/>
                    <a:pt x="34" y="142"/>
                  </a:cubicBezTo>
                  <a:cubicBezTo>
                    <a:pt x="35" y="144"/>
                    <a:pt x="35" y="145"/>
                    <a:pt x="36" y="147"/>
                  </a:cubicBezTo>
                  <a:cubicBezTo>
                    <a:pt x="38" y="150"/>
                    <a:pt x="65" y="109"/>
                    <a:pt x="8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6" name="Freeform 24"/>
            <p:cNvSpPr/>
            <p:nvPr/>
          </p:nvSpPr>
          <p:spPr bwMode="auto">
            <a:xfrm>
              <a:off x="856" y="1120"/>
              <a:ext cx="139" cy="229"/>
            </a:xfrm>
            <a:custGeom>
              <a:avLst/>
              <a:gdLst>
                <a:gd name="T0" fmla="*/ 33 w 85"/>
                <a:gd name="T1" fmla="*/ 0 h 140"/>
                <a:gd name="T2" fmla="*/ 85 w 85"/>
                <a:gd name="T3" fmla="*/ 68 h 140"/>
                <a:gd name="T4" fmla="*/ 69 w 85"/>
                <a:gd name="T5" fmla="*/ 93 h 140"/>
                <a:gd name="T6" fmla="*/ 34 w 85"/>
                <a:gd name="T7" fmla="*/ 44 h 140"/>
                <a:gd name="T8" fmla="*/ 66 w 85"/>
                <a:gd name="T9" fmla="*/ 108 h 140"/>
                <a:gd name="T10" fmla="*/ 75 w 85"/>
                <a:gd name="T11" fmla="*/ 140 h 140"/>
                <a:gd name="T12" fmla="*/ 33 w 85"/>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85" h="140">
                  <a:moveTo>
                    <a:pt x="33" y="0"/>
                  </a:moveTo>
                  <a:cubicBezTo>
                    <a:pt x="57" y="53"/>
                    <a:pt x="77" y="39"/>
                    <a:pt x="85" y="68"/>
                  </a:cubicBezTo>
                  <a:cubicBezTo>
                    <a:pt x="78" y="75"/>
                    <a:pt x="72" y="84"/>
                    <a:pt x="69" y="93"/>
                  </a:cubicBezTo>
                  <a:cubicBezTo>
                    <a:pt x="43" y="73"/>
                    <a:pt x="34" y="42"/>
                    <a:pt x="34" y="44"/>
                  </a:cubicBezTo>
                  <a:cubicBezTo>
                    <a:pt x="33" y="47"/>
                    <a:pt x="39" y="86"/>
                    <a:pt x="66" y="108"/>
                  </a:cubicBezTo>
                  <a:cubicBezTo>
                    <a:pt x="66" y="119"/>
                    <a:pt x="70" y="130"/>
                    <a:pt x="75" y="140"/>
                  </a:cubicBezTo>
                  <a:cubicBezTo>
                    <a:pt x="14" y="114"/>
                    <a:pt x="0" y="42"/>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7" name="Freeform 25"/>
            <p:cNvSpPr/>
            <p:nvPr/>
          </p:nvSpPr>
          <p:spPr bwMode="auto">
            <a:xfrm>
              <a:off x="975" y="1333"/>
              <a:ext cx="56" cy="103"/>
            </a:xfrm>
            <a:custGeom>
              <a:avLst/>
              <a:gdLst>
                <a:gd name="T0" fmla="*/ 34 w 34"/>
                <a:gd name="T1" fmla="*/ 0 h 63"/>
                <a:gd name="T2" fmla="*/ 9 w 34"/>
                <a:gd name="T3" fmla="*/ 38 h 63"/>
                <a:gd name="T4" fmla="*/ 6 w 34"/>
                <a:gd name="T5" fmla="*/ 14 h 63"/>
                <a:gd name="T6" fmla="*/ 0 w 34"/>
                <a:gd name="T7" fmla="*/ 62 h 63"/>
                <a:gd name="T8" fmla="*/ 3 w 34"/>
                <a:gd name="T9" fmla="*/ 61 h 63"/>
                <a:gd name="T10" fmla="*/ 34 w 34"/>
                <a:gd name="T11" fmla="*/ 0 h 63"/>
              </a:gdLst>
              <a:ahLst/>
              <a:cxnLst>
                <a:cxn ang="0">
                  <a:pos x="T0" y="T1"/>
                </a:cxn>
                <a:cxn ang="0">
                  <a:pos x="T2" y="T3"/>
                </a:cxn>
                <a:cxn ang="0">
                  <a:pos x="T4" y="T5"/>
                </a:cxn>
                <a:cxn ang="0">
                  <a:pos x="T6" y="T7"/>
                </a:cxn>
                <a:cxn ang="0">
                  <a:pos x="T8" y="T9"/>
                </a:cxn>
                <a:cxn ang="0">
                  <a:pos x="T10" y="T11"/>
                </a:cxn>
              </a:cxnLst>
              <a:rect l="0" t="0" r="r" b="b"/>
              <a:pathLst>
                <a:path w="34" h="63">
                  <a:moveTo>
                    <a:pt x="34" y="0"/>
                  </a:moveTo>
                  <a:cubicBezTo>
                    <a:pt x="26" y="13"/>
                    <a:pt x="18" y="26"/>
                    <a:pt x="9" y="38"/>
                  </a:cubicBezTo>
                  <a:cubicBezTo>
                    <a:pt x="9" y="32"/>
                    <a:pt x="11" y="22"/>
                    <a:pt x="6" y="14"/>
                  </a:cubicBezTo>
                  <a:cubicBezTo>
                    <a:pt x="8" y="30"/>
                    <a:pt x="2" y="46"/>
                    <a:pt x="0" y="62"/>
                  </a:cubicBezTo>
                  <a:cubicBezTo>
                    <a:pt x="0" y="63"/>
                    <a:pt x="2" y="63"/>
                    <a:pt x="3" y="61"/>
                  </a:cubicBezTo>
                  <a:cubicBezTo>
                    <a:pt x="13" y="43"/>
                    <a:pt x="25" y="19"/>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8" name="Freeform 26"/>
            <p:cNvSpPr/>
            <p:nvPr/>
          </p:nvSpPr>
          <p:spPr bwMode="auto">
            <a:xfrm>
              <a:off x="931" y="893"/>
              <a:ext cx="179" cy="253"/>
            </a:xfrm>
            <a:custGeom>
              <a:avLst/>
              <a:gdLst>
                <a:gd name="T0" fmla="*/ 73 w 109"/>
                <a:gd name="T1" fmla="*/ 63 h 155"/>
                <a:gd name="T2" fmla="*/ 59 w 109"/>
                <a:gd name="T3" fmla="*/ 154 h 155"/>
                <a:gd name="T4" fmla="*/ 65 w 109"/>
                <a:gd name="T5" fmla="*/ 0 h 155"/>
                <a:gd name="T6" fmla="*/ 44 w 109"/>
                <a:gd name="T7" fmla="*/ 146 h 155"/>
                <a:gd name="T8" fmla="*/ 47 w 109"/>
                <a:gd name="T9" fmla="*/ 149 h 155"/>
                <a:gd name="T10" fmla="*/ 73 w 109"/>
                <a:gd name="T11" fmla="*/ 63 h 155"/>
              </a:gdLst>
              <a:ahLst/>
              <a:cxnLst>
                <a:cxn ang="0">
                  <a:pos x="T0" y="T1"/>
                </a:cxn>
                <a:cxn ang="0">
                  <a:pos x="T2" y="T3"/>
                </a:cxn>
                <a:cxn ang="0">
                  <a:pos x="T4" y="T5"/>
                </a:cxn>
                <a:cxn ang="0">
                  <a:pos x="T6" y="T7"/>
                </a:cxn>
                <a:cxn ang="0">
                  <a:pos x="T8" y="T9"/>
                </a:cxn>
                <a:cxn ang="0">
                  <a:pos x="T10" y="T11"/>
                </a:cxn>
              </a:cxnLst>
              <a:rect l="0" t="0" r="r" b="b"/>
              <a:pathLst>
                <a:path w="109" h="155">
                  <a:moveTo>
                    <a:pt x="73" y="63"/>
                  </a:moveTo>
                  <a:cubicBezTo>
                    <a:pt x="81" y="102"/>
                    <a:pt x="58" y="155"/>
                    <a:pt x="59" y="154"/>
                  </a:cubicBezTo>
                  <a:cubicBezTo>
                    <a:pt x="103" y="104"/>
                    <a:pt x="109" y="34"/>
                    <a:pt x="65" y="0"/>
                  </a:cubicBezTo>
                  <a:cubicBezTo>
                    <a:pt x="51" y="75"/>
                    <a:pt x="0" y="91"/>
                    <a:pt x="44" y="146"/>
                  </a:cubicBezTo>
                  <a:cubicBezTo>
                    <a:pt x="45" y="147"/>
                    <a:pt x="46" y="148"/>
                    <a:pt x="47" y="149"/>
                  </a:cubicBezTo>
                  <a:cubicBezTo>
                    <a:pt x="49" y="152"/>
                    <a:pt x="67" y="108"/>
                    <a:pt x="73"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9" name="Freeform 27"/>
            <p:cNvSpPr/>
            <p:nvPr/>
          </p:nvSpPr>
          <p:spPr bwMode="auto">
            <a:xfrm>
              <a:off x="841" y="921"/>
              <a:ext cx="148" cy="206"/>
            </a:xfrm>
            <a:custGeom>
              <a:avLst/>
              <a:gdLst>
                <a:gd name="T0" fmla="*/ 23 w 90"/>
                <a:gd name="T1" fmla="*/ 0 h 126"/>
                <a:gd name="T2" fmla="*/ 86 w 90"/>
                <a:gd name="T3" fmla="*/ 55 h 126"/>
                <a:gd name="T4" fmla="*/ 75 w 90"/>
                <a:gd name="T5" fmla="*/ 82 h 126"/>
                <a:gd name="T6" fmla="*/ 32 w 90"/>
                <a:gd name="T7" fmla="*/ 42 h 126"/>
                <a:gd name="T8" fmla="*/ 75 w 90"/>
                <a:gd name="T9" fmla="*/ 97 h 126"/>
                <a:gd name="T10" fmla="*/ 90 w 90"/>
                <a:gd name="T11" fmla="*/ 126 h 126"/>
                <a:gd name="T12" fmla="*/ 23 w 90"/>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90" h="126">
                  <a:moveTo>
                    <a:pt x="23" y="0"/>
                  </a:moveTo>
                  <a:cubicBezTo>
                    <a:pt x="56" y="46"/>
                    <a:pt x="73" y="29"/>
                    <a:pt x="86" y="55"/>
                  </a:cubicBezTo>
                  <a:cubicBezTo>
                    <a:pt x="80" y="64"/>
                    <a:pt x="76" y="73"/>
                    <a:pt x="75" y="82"/>
                  </a:cubicBezTo>
                  <a:cubicBezTo>
                    <a:pt x="47" y="68"/>
                    <a:pt x="32" y="40"/>
                    <a:pt x="32" y="42"/>
                  </a:cubicBezTo>
                  <a:cubicBezTo>
                    <a:pt x="32" y="44"/>
                    <a:pt x="45" y="81"/>
                    <a:pt x="75" y="97"/>
                  </a:cubicBezTo>
                  <a:cubicBezTo>
                    <a:pt x="77" y="108"/>
                    <a:pt x="83" y="117"/>
                    <a:pt x="90" y="126"/>
                  </a:cubicBezTo>
                  <a:cubicBezTo>
                    <a:pt x="26" y="113"/>
                    <a:pt x="0" y="4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0" name="Freeform 28"/>
            <p:cNvSpPr/>
            <p:nvPr/>
          </p:nvSpPr>
          <p:spPr bwMode="auto">
            <a:xfrm>
              <a:off x="995" y="1102"/>
              <a:ext cx="41" cy="108"/>
            </a:xfrm>
            <a:custGeom>
              <a:avLst/>
              <a:gdLst>
                <a:gd name="T0" fmla="*/ 25 w 25"/>
                <a:gd name="T1" fmla="*/ 0 h 66"/>
                <a:gd name="T2" fmla="*/ 7 w 25"/>
                <a:gd name="T3" fmla="*/ 40 h 66"/>
                <a:gd name="T4" fmla="*/ 0 w 25"/>
                <a:gd name="T5" fmla="*/ 18 h 66"/>
                <a:gd name="T6" fmla="*/ 3 w 25"/>
                <a:gd name="T7" fmla="*/ 65 h 66"/>
                <a:gd name="T8" fmla="*/ 5 w 25"/>
                <a:gd name="T9" fmla="*/ 64 h 66"/>
                <a:gd name="T10" fmla="*/ 25 w 25"/>
                <a:gd name="T11" fmla="*/ 0 h 66"/>
              </a:gdLst>
              <a:ahLst/>
              <a:cxnLst>
                <a:cxn ang="0">
                  <a:pos x="T0" y="T1"/>
                </a:cxn>
                <a:cxn ang="0">
                  <a:pos x="T2" y="T3"/>
                </a:cxn>
                <a:cxn ang="0">
                  <a:pos x="T4" y="T5"/>
                </a:cxn>
                <a:cxn ang="0">
                  <a:pos x="T6" y="T7"/>
                </a:cxn>
                <a:cxn ang="0">
                  <a:pos x="T8" y="T9"/>
                </a:cxn>
                <a:cxn ang="0">
                  <a:pos x="T10" y="T11"/>
                </a:cxn>
              </a:cxnLst>
              <a:rect l="0" t="0" r="r" b="b"/>
              <a:pathLst>
                <a:path w="25" h="66">
                  <a:moveTo>
                    <a:pt x="25" y="0"/>
                  </a:moveTo>
                  <a:cubicBezTo>
                    <a:pt x="19" y="13"/>
                    <a:pt x="13" y="28"/>
                    <a:pt x="7" y="40"/>
                  </a:cubicBezTo>
                  <a:cubicBezTo>
                    <a:pt x="6" y="34"/>
                    <a:pt x="6" y="25"/>
                    <a:pt x="0" y="18"/>
                  </a:cubicBezTo>
                  <a:cubicBezTo>
                    <a:pt x="4" y="33"/>
                    <a:pt x="2" y="49"/>
                    <a:pt x="3" y="65"/>
                  </a:cubicBezTo>
                  <a:cubicBezTo>
                    <a:pt x="3" y="66"/>
                    <a:pt x="5" y="66"/>
                    <a:pt x="5" y="64"/>
                  </a:cubicBezTo>
                  <a:cubicBezTo>
                    <a:pt x="12" y="44"/>
                    <a:pt x="19" y="19"/>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1" name="Freeform 29"/>
            <p:cNvSpPr/>
            <p:nvPr/>
          </p:nvSpPr>
          <p:spPr bwMode="auto">
            <a:xfrm>
              <a:off x="877" y="667"/>
              <a:ext cx="164" cy="244"/>
            </a:xfrm>
            <a:custGeom>
              <a:avLst/>
              <a:gdLst>
                <a:gd name="T0" fmla="*/ 64 w 100"/>
                <a:gd name="T1" fmla="*/ 58 h 149"/>
                <a:gd name="T2" fmla="*/ 68 w 100"/>
                <a:gd name="T3" fmla="*/ 147 h 149"/>
                <a:gd name="T4" fmla="*/ 45 w 100"/>
                <a:gd name="T5" fmla="*/ 0 h 149"/>
                <a:gd name="T6" fmla="*/ 51 w 100"/>
                <a:gd name="T7" fmla="*/ 143 h 149"/>
                <a:gd name="T8" fmla="*/ 55 w 100"/>
                <a:gd name="T9" fmla="*/ 146 h 149"/>
                <a:gd name="T10" fmla="*/ 64 w 100"/>
                <a:gd name="T11" fmla="*/ 58 h 149"/>
              </a:gdLst>
              <a:ahLst/>
              <a:cxnLst>
                <a:cxn ang="0">
                  <a:pos x="T0" y="T1"/>
                </a:cxn>
                <a:cxn ang="0">
                  <a:pos x="T2" y="T3"/>
                </a:cxn>
                <a:cxn ang="0">
                  <a:pos x="T4" y="T5"/>
                </a:cxn>
                <a:cxn ang="0">
                  <a:pos x="T6" y="T7"/>
                </a:cxn>
                <a:cxn ang="0">
                  <a:pos x="T8" y="T9"/>
                </a:cxn>
                <a:cxn ang="0">
                  <a:pos x="T10" y="T11"/>
                </a:cxn>
              </a:cxnLst>
              <a:rect l="0" t="0" r="r" b="b"/>
              <a:pathLst>
                <a:path w="100" h="149">
                  <a:moveTo>
                    <a:pt x="64" y="58"/>
                  </a:moveTo>
                  <a:cubicBezTo>
                    <a:pt x="79" y="94"/>
                    <a:pt x="67" y="149"/>
                    <a:pt x="68" y="147"/>
                  </a:cubicBezTo>
                  <a:cubicBezTo>
                    <a:pt x="100" y="92"/>
                    <a:pt x="94" y="23"/>
                    <a:pt x="45" y="0"/>
                  </a:cubicBezTo>
                  <a:cubicBezTo>
                    <a:pt x="46" y="74"/>
                    <a:pt x="0" y="98"/>
                    <a:pt x="51" y="143"/>
                  </a:cubicBezTo>
                  <a:cubicBezTo>
                    <a:pt x="52" y="144"/>
                    <a:pt x="54" y="145"/>
                    <a:pt x="55" y="146"/>
                  </a:cubicBezTo>
                  <a:cubicBezTo>
                    <a:pt x="58" y="148"/>
                    <a:pt x="66" y="102"/>
                    <a:pt x="6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2" name="Freeform 30"/>
            <p:cNvSpPr/>
            <p:nvPr/>
          </p:nvSpPr>
          <p:spPr bwMode="auto">
            <a:xfrm>
              <a:off x="782" y="721"/>
              <a:ext cx="164" cy="178"/>
            </a:xfrm>
            <a:custGeom>
              <a:avLst/>
              <a:gdLst>
                <a:gd name="T0" fmla="*/ 13 w 100"/>
                <a:gd name="T1" fmla="*/ 0 h 109"/>
                <a:gd name="T2" fmla="*/ 83 w 100"/>
                <a:gd name="T3" fmla="*/ 42 h 109"/>
                <a:gd name="T4" fmla="*/ 78 w 100"/>
                <a:gd name="T5" fmla="*/ 69 h 109"/>
                <a:gd name="T6" fmla="*/ 30 w 100"/>
                <a:gd name="T7" fmla="*/ 39 h 109"/>
                <a:gd name="T8" fmla="*/ 81 w 100"/>
                <a:gd name="T9" fmla="*/ 84 h 109"/>
                <a:gd name="T10" fmla="*/ 100 w 100"/>
                <a:gd name="T11" fmla="*/ 109 h 109"/>
                <a:gd name="T12" fmla="*/ 13 w 100"/>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0" h="109">
                  <a:moveTo>
                    <a:pt x="13" y="0"/>
                  </a:moveTo>
                  <a:cubicBezTo>
                    <a:pt x="54" y="38"/>
                    <a:pt x="66" y="19"/>
                    <a:pt x="83" y="42"/>
                  </a:cubicBezTo>
                  <a:cubicBezTo>
                    <a:pt x="80" y="51"/>
                    <a:pt x="77" y="60"/>
                    <a:pt x="78" y="69"/>
                  </a:cubicBezTo>
                  <a:cubicBezTo>
                    <a:pt x="48" y="61"/>
                    <a:pt x="30" y="37"/>
                    <a:pt x="30" y="39"/>
                  </a:cubicBezTo>
                  <a:cubicBezTo>
                    <a:pt x="30" y="41"/>
                    <a:pt x="49" y="73"/>
                    <a:pt x="81" y="84"/>
                  </a:cubicBezTo>
                  <a:cubicBezTo>
                    <a:pt x="85" y="94"/>
                    <a:pt x="92" y="102"/>
                    <a:pt x="100" y="109"/>
                  </a:cubicBezTo>
                  <a:cubicBezTo>
                    <a:pt x="37" y="108"/>
                    <a:pt x="0" y="49"/>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3" name="Freeform 31"/>
            <p:cNvSpPr/>
            <p:nvPr/>
          </p:nvSpPr>
          <p:spPr bwMode="auto">
            <a:xfrm>
              <a:off x="954" y="867"/>
              <a:ext cx="33" cy="109"/>
            </a:xfrm>
            <a:custGeom>
              <a:avLst/>
              <a:gdLst>
                <a:gd name="T0" fmla="*/ 20 w 20"/>
                <a:gd name="T1" fmla="*/ 0 h 67"/>
                <a:gd name="T2" fmla="*/ 11 w 20"/>
                <a:gd name="T3" fmla="*/ 42 h 67"/>
                <a:gd name="T4" fmla="*/ 0 w 20"/>
                <a:gd name="T5" fmla="*/ 22 h 67"/>
                <a:gd name="T6" fmla="*/ 11 w 20"/>
                <a:gd name="T7" fmla="*/ 66 h 67"/>
                <a:gd name="T8" fmla="*/ 13 w 20"/>
                <a:gd name="T9" fmla="*/ 65 h 67"/>
                <a:gd name="T10" fmla="*/ 20 w 20"/>
                <a:gd name="T11" fmla="*/ 0 h 67"/>
              </a:gdLst>
              <a:ahLst/>
              <a:cxnLst>
                <a:cxn ang="0">
                  <a:pos x="T0" y="T1"/>
                </a:cxn>
                <a:cxn ang="0">
                  <a:pos x="T2" y="T3"/>
                </a:cxn>
                <a:cxn ang="0">
                  <a:pos x="T4" y="T5"/>
                </a:cxn>
                <a:cxn ang="0">
                  <a:pos x="T6" y="T7"/>
                </a:cxn>
                <a:cxn ang="0">
                  <a:pos x="T8" y="T9"/>
                </a:cxn>
                <a:cxn ang="0">
                  <a:pos x="T10" y="T11"/>
                </a:cxn>
              </a:cxnLst>
              <a:rect l="0" t="0" r="r" b="b"/>
              <a:pathLst>
                <a:path w="20" h="67">
                  <a:moveTo>
                    <a:pt x="20" y="0"/>
                  </a:moveTo>
                  <a:cubicBezTo>
                    <a:pt x="17" y="14"/>
                    <a:pt x="14" y="29"/>
                    <a:pt x="11" y="42"/>
                  </a:cubicBezTo>
                  <a:cubicBezTo>
                    <a:pt x="9" y="36"/>
                    <a:pt x="7" y="28"/>
                    <a:pt x="0" y="22"/>
                  </a:cubicBezTo>
                  <a:cubicBezTo>
                    <a:pt x="7" y="36"/>
                    <a:pt x="8" y="52"/>
                    <a:pt x="11" y="66"/>
                  </a:cubicBezTo>
                  <a:cubicBezTo>
                    <a:pt x="12" y="67"/>
                    <a:pt x="13" y="66"/>
                    <a:pt x="13" y="65"/>
                  </a:cubicBezTo>
                  <a:cubicBezTo>
                    <a:pt x="16" y="45"/>
                    <a:pt x="19" y="19"/>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4" name="Freeform 32"/>
            <p:cNvSpPr/>
            <p:nvPr/>
          </p:nvSpPr>
          <p:spPr bwMode="auto">
            <a:xfrm>
              <a:off x="795" y="467"/>
              <a:ext cx="156" cy="229"/>
            </a:xfrm>
            <a:custGeom>
              <a:avLst/>
              <a:gdLst>
                <a:gd name="T0" fmla="*/ 54 w 95"/>
                <a:gd name="T1" fmla="*/ 53 h 140"/>
                <a:gd name="T2" fmla="*/ 74 w 95"/>
                <a:gd name="T3" fmla="*/ 137 h 140"/>
                <a:gd name="T4" fmla="*/ 25 w 95"/>
                <a:gd name="T5" fmla="*/ 0 h 140"/>
                <a:gd name="T6" fmla="*/ 57 w 95"/>
                <a:gd name="T7" fmla="*/ 136 h 140"/>
                <a:gd name="T8" fmla="*/ 61 w 95"/>
                <a:gd name="T9" fmla="*/ 138 h 140"/>
                <a:gd name="T10" fmla="*/ 54 w 95"/>
                <a:gd name="T11" fmla="*/ 53 h 140"/>
              </a:gdLst>
              <a:ahLst/>
              <a:cxnLst>
                <a:cxn ang="0">
                  <a:pos x="T0" y="T1"/>
                </a:cxn>
                <a:cxn ang="0">
                  <a:pos x="T2" y="T3"/>
                </a:cxn>
                <a:cxn ang="0">
                  <a:pos x="T4" y="T5"/>
                </a:cxn>
                <a:cxn ang="0">
                  <a:pos x="T6" y="T7"/>
                </a:cxn>
                <a:cxn ang="0">
                  <a:pos x="T8" y="T9"/>
                </a:cxn>
                <a:cxn ang="0">
                  <a:pos x="T10" y="T11"/>
                </a:cxn>
              </a:cxnLst>
              <a:rect l="0" t="0" r="r" b="b"/>
              <a:pathLst>
                <a:path w="95" h="140">
                  <a:moveTo>
                    <a:pt x="54" y="53"/>
                  </a:moveTo>
                  <a:cubicBezTo>
                    <a:pt x="75" y="84"/>
                    <a:pt x="73" y="139"/>
                    <a:pt x="74" y="137"/>
                  </a:cubicBezTo>
                  <a:cubicBezTo>
                    <a:pt x="95" y="78"/>
                    <a:pt x="76" y="14"/>
                    <a:pt x="25" y="0"/>
                  </a:cubicBezTo>
                  <a:cubicBezTo>
                    <a:pt x="39" y="71"/>
                    <a:pt x="0" y="103"/>
                    <a:pt x="57" y="136"/>
                  </a:cubicBezTo>
                  <a:cubicBezTo>
                    <a:pt x="59" y="137"/>
                    <a:pt x="60" y="137"/>
                    <a:pt x="61" y="138"/>
                  </a:cubicBezTo>
                  <a:cubicBezTo>
                    <a:pt x="65" y="140"/>
                    <a:pt x="64" y="94"/>
                    <a:pt x="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5" name="Freeform 33"/>
            <p:cNvSpPr/>
            <p:nvPr/>
          </p:nvSpPr>
          <p:spPr bwMode="auto">
            <a:xfrm>
              <a:off x="698" y="548"/>
              <a:ext cx="177" cy="160"/>
            </a:xfrm>
            <a:custGeom>
              <a:avLst/>
              <a:gdLst>
                <a:gd name="T0" fmla="*/ 4 w 108"/>
                <a:gd name="T1" fmla="*/ 0 h 98"/>
                <a:gd name="T2" fmla="*/ 79 w 108"/>
                <a:gd name="T3" fmla="*/ 27 h 98"/>
                <a:gd name="T4" fmla="*/ 79 w 108"/>
                <a:gd name="T5" fmla="*/ 54 h 98"/>
                <a:gd name="T6" fmla="*/ 27 w 108"/>
                <a:gd name="T7" fmla="*/ 34 h 98"/>
                <a:gd name="T8" fmla="*/ 84 w 108"/>
                <a:gd name="T9" fmla="*/ 67 h 98"/>
                <a:gd name="T10" fmla="*/ 108 w 108"/>
                <a:gd name="T11" fmla="*/ 88 h 98"/>
                <a:gd name="T12" fmla="*/ 4 w 10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108" h="98">
                  <a:moveTo>
                    <a:pt x="4" y="0"/>
                  </a:moveTo>
                  <a:cubicBezTo>
                    <a:pt x="50" y="28"/>
                    <a:pt x="58" y="8"/>
                    <a:pt x="79" y="27"/>
                  </a:cubicBezTo>
                  <a:cubicBezTo>
                    <a:pt x="77" y="36"/>
                    <a:pt x="77" y="45"/>
                    <a:pt x="79" y="54"/>
                  </a:cubicBezTo>
                  <a:cubicBezTo>
                    <a:pt x="49" y="51"/>
                    <a:pt x="27" y="32"/>
                    <a:pt x="27" y="34"/>
                  </a:cubicBezTo>
                  <a:cubicBezTo>
                    <a:pt x="28" y="36"/>
                    <a:pt x="52" y="63"/>
                    <a:pt x="84" y="67"/>
                  </a:cubicBezTo>
                  <a:cubicBezTo>
                    <a:pt x="90" y="76"/>
                    <a:pt x="98" y="82"/>
                    <a:pt x="108" y="88"/>
                  </a:cubicBezTo>
                  <a:cubicBezTo>
                    <a:pt x="47" y="98"/>
                    <a:pt x="0" y="49"/>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6" name="Freeform 34"/>
            <p:cNvSpPr/>
            <p:nvPr/>
          </p:nvSpPr>
          <p:spPr bwMode="auto">
            <a:xfrm>
              <a:off x="884" y="652"/>
              <a:ext cx="32" cy="108"/>
            </a:xfrm>
            <a:custGeom>
              <a:avLst/>
              <a:gdLst>
                <a:gd name="T0" fmla="*/ 15 w 20"/>
                <a:gd name="T1" fmla="*/ 0 h 66"/>
                <a:gd name="T2" fmla="*/ 13 w 20"/>
                <a:gd name="T3" fmla="*/ 42 h 66"/>
                <a:gd name="T4" fmla="*/ 0 w 20"/>
                <a:gd name="T5" fmla="*/ 25 h 66"/>
                <a:gd name="T6" fmla="*/ 18 w 20"/>
                <a:gd name="T7" fmla="*/ 65 h 66"/>
                <a:gd name="T8" fmla="*/ 20 w 20"/>
                <a:gd name="T9" fmla="*/ 63 h 66"/>
                <a:gd name="T10" fmla="*/ 15 w 20"/>
                <a:gd name="T11" fmla="*/ 0 h 66"/>
              </a:gdLst>
              <a:ahLst/>
              <a:cxnLst>
                <a:cxn ang="0">
                  <a:pos x="T0" y="T1"/>
                </a:cxn>
                <a:cxn ang="0">
                  <a:pos x="T2" y="T3"/>
                </a:cxn>
                <a:cxn ang="0">
                  <a:pos x="T4" y="T5"/>
                </a:cxn>
                <a:cxn ang="0">
                  <a:pos x="T6" y="T7"/>
                </a:cxn>
                <a:cxn ang="0">
                  <a:pos x="T8" y="T9"/>
                </a:cxn>
                <a:cxn ang="0">
                  <a:pos x="T10" y="T11"/>
                </a:cxn>
              </a:cxnLst>
              <a:rect l="0" t="0" r="r" b="b"/>
              <a:pathLst>
                <a:path w="20" h="66">
                  <a:moveTo>
                    <a:pt x="15" y="0"/>
                  </a:moveTo>
                  <a:cubicBezTo>
                    <a:pt x="14" y="14"/>
                    <a:pt x="14" y="29"/>
                    <a:pt x="13" y="42"/>
                  </a:cubicBezTo>
                  <a:cubicBezTo>
                    <a:pt x="11" y="37"/>
                    <a:pt x="7" y="29"/>
                    <a:pt x="0" y="25"/>
                  </a:cubicBezTo>
                  <a:cubicBezTo>
                    <a:pt x="9" y="37"/>
                    <a:pt x="12" y="52"/>
                    <a:pt x="18" y="65"/>
                  </a:cubicBezTo>
                  <a:cubicBezTo>
                    <a:pt x="19" y="66"/>
                    <a:pt x="20" y="65"/>
                    <a:pt x="20" y="63"/>
                  </a:cubicBezTo>
                  <a:cubicBezTo>
                    <a:pt x="19" y="44"/>
                    <a:pt x="17" y="19"/>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7" name="Freeform 35"/>
            <p:cNvSpPr/>
            <p:nvPr/>
          </p:nvSpPr>
          <p:spPr bwMode="auto">
            <a:xfrm>
              <a:off x="680" y="307"/>
              <a:ext cx="141" cy="206"/>
            </a:xfrm>
            <a:custGeom>
              <a:avLst/>
              <a:gdLst>
                <a:gd name="T0" fmla="*/ 43 w 86"/>
                <a:gd name="T1" fmla="*/ 45 h 126"/>
                <a:gd name="T2" fmla="*/ 77 w 86"/>
                <a:gd name="T3" fmla="*/ 122 h 126"/>
                <a:gd name="T4" fmla="*/ 5 w 86"/>
                <a:gd name="T5" fmla="*/ 0 h 126"/>
                <a:gd name="T6" fmla="*/ 61 w 86"/>
                <a:gd name="T7" fmla="*/ 123 h 126"/>
                <a:gd name="T8" fmla="*/ 65 w 86"/>
                <a:gd name="T9" fmla="*/ 125 h 126"/>
                <a:gd name="T10" fmla="*/ 43 w 86"/>
                <a:gd name="T11" fmla="*/ 45 h 126"/>
              </a:gdLst>
              <a:ahLst/>
              <a:cxnLst>
                <a:cxn ang="0">
                  <a:pos x="T0" y="T1"/>
                </a:cxn>
                <a:cxn ang="0">
                  <a:pos x="T2" y="T3"/>
                </a:cxn>
                <a:cxn ang="0">
                  <a:pos x="T4" y="T5"/>
                </a:cxn>
                <a:cxn ang="0">
                  <a:pos x="T6" y="T7"/>
                </a:cxn>
                <a:cxn ang="0">
                  <a:pos x="T8" y="T9"/>
                </a:cxn>
                <a:cxn ang="0">
                  <a:pos x="T10" y="T11"/>
                </a:cxn>
              </a:cxnLst>
              <a:rect l="0" t="0" r="r" b="b"/>
              <a:pathLst>
                <a:path w="86" h="126">
                  <a:moveTo>
                    <a:pt x="43" y="45"/>
                  </a:moveTo>
                  <a:cubicBezTo>
                    <a:pt x="69" y="71"/>
                    <a:pt x="77" y="124"/>
                    <a:pt x="77" y="122"/>
                  </a:cubicBezTo>
                  <a:cubicBezTo>
                    <a:pt x="86" y="62"/>
                    <a:pt x="56" y="4"/>
                    <a:pt x="5" y="0"/>
                  </a:cubicBezTo>
                  <a:cubicBezTo>
                    <a:pt x="32" y="65"/>
                    <a:pt x="0" y="103"/>
                    <a:pt x="61" y="123"/>
                  </a:cubicBezTo>
                  <a:cubicBezTo>
                    <a:pt x="62" y="124"/>
                    <a:pt x="64" y="124"/>
                    <a:pt x="65" y="125"/>
                  </a:cubicBezTo>
                  <a:cubicBezTo>
                    <a:pt x="69" y="126"/>
                    <a:pt x="60" y="83"/>
                    <a:pt x="4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8" name="Freeform 36"/>
            <p:cNvSpPr/>
            <p:nvPr/>
          </p:nvSpPr>
          <p:spPr bwMode="auto">
            <a:xfrm>
              <a:off x="579" y="404"/>
              <a:ext cx="188" cy="144"/>
            </a:xfrm>
            <a:custGeom>
              <a:avLst/>
              <a:gdLst>
                <a:gd name="T0" fmla="*/ 0 w 115"/>
                <a:gd name="T1" fmla="*/ 2 h 88"/>
                <a:gd name="T2" fmla="*/ 76 w 115"/>
                <a:gd name="T3" fmla="*/ 14 h 88"/>
                <a:gd name="T4" fmla="*/ 81 w 115"/>
                <a:gd name="T5" fmla="*/ 40 h 88"/>
                <a:gd name="T6" fmla="*/ 28 w 115"/>
                <a:gd name="T7" fmla="*/ 30 h 88"/>
                <a:gd name="T8" fmla="*/ 89 w 115"/>
                <a:gd name="T9" fmla="*/ 52 h 88"/>
                <a:gd name="T10" fmla="*/ 115 w 115"/>
                <a:gd name="T11" fmla="*/ 67 h 88"/>
                <a:gd name="T12" fmla="*/ 0 w 115"/>
                <a:gd name="T13" fmla="*/ 2 h 88"/>
              </a:gdLst>
              <a:ahLst/>
              <a:cxnLst>
                <a:cxn ang="0">
                  <a:pos x="T0" y="T1"/>
                </a:cxn>
                <a:cxn ang="0">
                  <a:pos x="T2" y="T3"/>
                </a:cxn>
                <a:cxn ang="0">
                  <a:pos x="T4" y="T5"/>
                </a:cxn>
                <a:cxn ang="0">
                  <a:pos x="T6" y="T7"/>
                </a:cxn>
                <a:cxn ang="0">
                  <a:pos x="T8" y="T9"/>
                </a:cxn>
                <a:cxn ang="0">
                  <a:pos x="T10" y="T11"/>
                </a:cxn>
                <a:cxn ang="0">
                  <a:pos x="T12" y="T13"/>
                </a:cxn>
              </a:cxnLst>
              <a:rect l="0" t="0" r="r" b="b"/>
              <a:pathLst>
                <a:path w="115" h="88">
                  <a:moveTo>
                    <a:pt x="0" y="2"/>
                  </a:moveTo>
                  <a:cubicBezTo>
                    <a:pt x="49" y="21"/>
                    <a:pt x="53" y="0"/>
                    <a:pt x="76" y="14"/>
                  </a:cubicBezTo>
                  <a:cubicBezTo>
                    <a:pt x="76" y="23"/>
                    <a:pt x="77" y="32"/>
                    <a:pt x="81" y="40"/>
                  </a:cubicBezTo>
                  <a:cubicBezTo>
                    <a:pt x="52" y="43"/>
                    <a:pt x="27" y="28"/>
                    <a:pt x="28" y="30"/>
                  </a:cubicBezTo>
                  <a:cubicBezTo>
                    <a:pt x="29" y="32"/>
                    <a:pt x="57" y="54"/>
                    <a:pt x="89" y="52"/>
                  </a:cubicBezTo>
                  <a:cubicBezTo>
                    <a:pt x="95" y="59"/>
                    <a:pt x="105" y="64"/>
                    <a:pt x="115" y="67"/>
                  </a:cubicBezTo>
                  <a:cubicBezTo>
                    <a:pt x="58" y="88"/>
                    <a:pt x="5" y="49"/>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9" name="Freeform 37"/>
            <p:cNvSpPr/>
            <p:nvPr/>
          </p:nvSpPr>
          <p:spPr bwMode="auto">
            <a:xfrm>
              <a:off x="775" y="471"/>
              <a:ext cx="43" cy="101"/>
            </a:xfrm>
            <a:custGeom>
              <a:avLst/>
              <a:gdLst>
                <a:gd name="T0" fmla="*/ 9 w 26"/>
                <a:gd name="T1" fmla="*/ 0 h 62"/>
                <a:gd name="T2" fmla="*/ 16 w 26"/>
                <a:gd name="T3" fmla="*/ 40 h 62"/>
                <a:gd name="T4" fmla="*/ 0 w 26"/>
                <a:gd name="T5" fmla="*/ 26 h 62"/>
                <a:gd name="T6" fmla="*/ 25 w 26"/>
                <a:gd name="T7" fmla="*/ 61 h 62"/>
                <a:gd name="T8" fmla="*/ 26 w 26"/>
                <a:gd name="T9" fmla="*/ 59 h 62"/>
                <a:gd name="T10" fmla="*/ 9 w 26"/>
                <a:gd name="T11" fmla="*/ 0 h 62"/>
              </a:gdLst>
              <a:ahLst/>
              <a:cxnLst>
                <a:cxn ang="0">
                  <a:pos x="T0" y="T1"/>
                </a:cxn>
                <a:cxn ang="0">
                  <a:pos x="T2" y="T3"/>
                </a:cxn>
                <a:cxn ang="0">
                  <a:pos x="T4" y="T5"/>
                </a:cxn>
                <a:cxn ang="0">
                  <a:pos x="T6" y="T7"/>
                </a:cxn>
                <a:cxn ang="0">
                  <a:pos x="T8" y="T9"/>
                </a:cxn>
                <a:cxn ang="0">
                  <a:pos x="T10" y="T11"/>
                </a:cxn>
              </a:cxnLst>
              <a:rect l="0" t="0" r="r" b="b"/>
              <a:pathLst>
                <a:path w="26" h="62">
                  <a:moveTo>
                    <a:pt x="9" y="0"/>
                  </a:moveTo>
                  <a:cubicBezTo>
                    <a:pt x="12" y="13"/>
                    <a:pt x="15" y="27"/>
                    <a:pt x="16" y="40"/>
                  </a:cubicBezTo>
                  <a:cubicBezTo>
                    <a:pt x="12" y="36"/>
                    <a:pt x="8" y="29"/>
                    <a:pt x="0" y="26"/>
                  </a:cubicBezTo>
                  <a:cubicBezTo>
                    <a:pt x="10" y="36"/>
                    <a:pt x="16" y="50"/>
                    <a:pt x="25" y="61"/>
                  </a:cubicBezTo>
                  <a:cubicBezTo>
                    <a:pt x="26" y="62"/>
                    <a:pt x="26" y="61"/>
                    <a:pt x="26" y="59"/>
                  </a:cubicBezTo>
                  <a:cubicBezTo>
                    <a:pt x="22" y="41"/>
                    <a:pt x="15" y="17"/>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0" name="Freeform 38"/>
            <p:cNvSpPr/>
            <p:nvPr/>
          </p:nvSpPr>
          <p:spPr bwMode="auto">
            <a:xfrm>
              <a:off x="513" y="165"/>
              <a:ext cx="149" cy="188"/>
            </a:xfrm>
            <a:custGeom>
              <a:avLst/>
              <a:gdLst>
                <a:gd name="T0" fmla="*/ 44 w 91"/>
                <a:gd name="T1" fmla="*/ 42 h 115"/>
                <a:gd name="T2" fmla="*/ 91 w 91"/>
                <a:gd name="T3" fmla="*/ 110 h 115"/>
                <a:gd name="T4" fmla="*/ 0 w 91"/>
                <a:gd name="T5" fmla="*/ 6 h 115"/>
                <a:gd name="T6" fmla="*/ 75 w 91"/>
                <a:gd name="T7" fmla="*/ 114 h 115"/>
                <a:gd name="T8" fmla="*/ 80 w 91"/>
                <a:gd name="T9" fmla="*/ 114 h 115"/>
                <a:gd name="T10" fmla="*/ 44 w 91"/>
                <a:gd name="T11" fmla="*/ 42 h 115"/>
              </a:gdLst>
              <a:ahLst/>
              <a:cxnLst>
                <a:cxn ang="0">
                  <a:pos x="T0" y="T1"/>
                </a:cxn>
                <a:cxn ang="0">
                  <a:pos x="T2" y="T3"/>
                </a:cxn>
                <a:cxn ang="0">
                  <a:pos x="T4" y="T5"/>
                </a:cxn>
                <a:cxn ang="0">
                  <a:pos x="T6" y="T7"/>
                </a:cxn>
                <a:cxn ang="0">
                  <a:pos x="T8" y="T9"/>
                </a:cxn>
                <a:cxn ang="0">
                  <a:pos x="T10" y="T11"/>
                </a:cxn>
              </a:cxnLst>
              <a:rect l="0" t="0" r="r" b="b"/>
              <a:pathLst>
                <a:path w="91" h="115">
                  <a:moveTo>
                    <a:pt x="44" y="42"/>
                  </a:moveTo>
                  <a:cubicBezTo>
                    <a:pt x="73" y="63"/>
                    <a:pt x="91" y="111"/>
                    <a:pt x="91" y="110"/>
                  </a:cubicBezTo>
                  <a:cubicBezTo>
                    <a:pt x="88" y="50"/>
                    <a:pt x="49" y="0"/>
                    <a:pt x="0" y="6"/>
                  </a:cubicBezTo>
                  <a:cubicBezTo>
                    <a:pt x="37" y="63"/>
                    <a:pt x="13" y="105"/>
                    <a:pt x="75" y="114"/>
                  </a:cubicBezTo>
                  <a:cubicBezTo>
                    <a:pt x="77" y="114"/>
                    <a:pt x="78" y="114"/>
                    <a:pt x="80" y="114"/>
                  </a:cubicBezTo>
                  <a:cubicBezTo>
                    <a:pt x="83" y="115"/>
                    <a:pt x="67" y="75"/>
                    <a:pt x="4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1" name="Freeform 39"/>
            <p:cNvSpPr/>
            <p:nvPr/>
          </p:nvSpPr>
          <p:spPr bwMode="auto">
            <a:xfrm>
              <a:off x="426" y="271"/>
              <a:ext cx="198" cy="136"/>
            </a:xfrm>
            <a:custGeom>
              <a:avLst/>
              <a:gdLst>
                <a:gd name="T0" fmla="*/ 0 w 121"/>
                <a:gd name="T1" fmla="*/ 11 h 83"/>
                <a:gd name="T2" fmla="*/ 75 w 121"/>
                <a:gd name="T3" fmla="*/ 9 h 83"/>
                <a:gd name="T4" fmla="*/ 84 w 121"/>
                <a:gd name="T5" fmla="*/ 33 h 83"/>
                <a:gd name="T6" fmla="*/ 32 w 121"/>
                <a:gd name="T7" fmla="*/ 33 h 83"/>
                <a:gd name="T8" fmla="*/ 94 w 121"/>
                <a:gd name="T9" fmla="*/ 43 h 83"/>
                <a:gd name="T10" fmla="*/ 121 w 121"/>
                <a:gd name="T11" fmla="*/ 53 h 83"/>
                <a:gd name="T12" fmla="*/ 0 w 121"/>
                <a:gd name="T13" fmla="*/ 11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0" y="11"/>
                  </a:moveTo>
                  <a:cubicBezTo>
                    <a:pt x="50" y="21"/>
                    <a:pt x="50" y="0"/>
                    <a:pt x="75" y="9"/>
                  </a:cubicBezTo>
                  <a:cubicBezTo>
                    <a:pt x="77" y="18"/>
                    <a:pt x="79" y="26"/>
                    <a:pt x="84" y="33"/>
                  </a:cubicBezTo>
                  <a:cubicBezTo>
                    <a:pt x="57" y="41"/>
                    <a:pt x="30" y="32"/>
                    <a:pt x="32" y="33"/>
                  </a:cubicBezTo>
                  <a:cubicBezTo>
                    <a:pt x="33" y="35"/>
                    <a:pt x="64" y="51"/>
                    <a:pt x="94" y="43"/>
                  </a:cubicBezTo>
                  <a:cubicBezTo>
                    <a:pt x="101" y="49"/>
                    <a:pt x="111" y="51"/>
                    <a:pt x="121" y="53"/>
                  </a:cubicBezTo>
                  <a:cubicBezTo>
                    <a:pt x="71" y="83"/>
                    <a:pt x="13" y="56"/>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2" name="Freeform 40"/>
            <p:cNvSpPr/>
            <p:nvPr/>
          </p:nvSpPr>
          <p:spPr bwMode="auto">
            <a:xfrm>
              <a:off x="633" y="312"/>
              <a:ext cx="52" cy="92"/>
            </a:xfrm>
            <a:custGeom>
              <a:avLst/>
              <a:gdLst>
                <a:gd name="T0" fmla="*/ 4 w 32"/>
                <a:gd name="T1" fmla="*/ 0 h 56"/>
                <a:gd name="T2" fmla="*/ 18 w 32"/>
                <a:gd name="T3" fmla="*/ 37 h 56"/>
                <a:gd name="T4" fmla="*/ 0 w 32"/>
                <a:gd name="T5" fmla="*/ 27 h 56"/>
                <a:gd name="T6" fmla="*/ 30 w 32"/>
                <a:gd name="T7" fmla="*/ 56 h 56"/>
                <a:gd name="T8" fmla="*/ 31 w 32"/>
                <a:gd name="T9" fmla="*/ 54 h 56"/>
                <a:gd name="T10" fmla="*/ 4 w 32"/>
                <a:gd name="T11" fmla="*/ 0 h 56"/>
              </a:gdLst>
              <a:ahLst/>
              <a:cxnLst>
                <a:cxn ang="0">
                  <a:pos x="T0" y="T1"/>
                </a:cxn>
                <a:cxn ang="0">
                  <a:pos x="T2" y="T3"/>
                </a:cxn>
                <a:cxn ang="0">
                  <a:pos x="T4" y="T5"/>
                </a:cxn>
                <a:cxn ang="0">
                  <a:pos x="T6" y="T7"/>
                </a:cxn>
                <a:cxn ang="0">
                  <a:pos x="T8" y="T9"/>
                </a:cxn>
                <a:cxn ang="0">
                  <a:pos x="T10" y="T11"/>
                </a:cxn>
              </a:cxnLst>
              <a:rect l="0" t="0" r="r" b="b"/>
              <a:pathLst>
                <a:path w="32" h="56">
                  <a:moveTo>
                    <a:pt x="4" y="0"/>
                  </a:moveTo>
                  <a:cubicBezTo>
                    <a:pt x="9" y="12"/>
                    <a:pt x="14" y="25"/>
                    <a:pt x="18" y="37"/>
                  </a:cubicBezTo>
                  <a:cubicBezTo>
                    <a:pt x="14" y="34"/>
                    <a:pt x="8" y="28"/>
                    <a:pt x="0" y="27"/>
                  </a:cubicBezTo>
                  <a:cubicBezTo>
                    <a:pt x="12" y="34"/>
                    <a:pt x="20" y="46"/>
                    <a:pt x="30" y="56"/>
                  </a:cubicBezTo>
                  <a:cubicBezTo>
                    <a:pt x="31" y="56"/>
                    <a:pt x="32" y="55"/>
                    <a:pt x="31" y="54"/>
                  </a:cubicBezTo>
                  <a:cubicBezTo>
                    <a:pt x="24" y="37"/>
                    <a:pt x="13" y="16"/>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3" name="Freeform 41"/>
            <p:cNvSpPr/>
            <p:nvPr/>
          </p:nvSpPr>
          <p:spPr bwMode="auto">
            <a:xfrm>
              <a:off x="328" y="52"/>
              <a:ext cx="173" cy="173"/>
            </a:xfrm>
            <a:custGeom>
              <a:avLst/>
              <a:gdLst>
                <a:gd name="T0" fmla="*/ 49 w 106"/>
                <a:gd name="T1" fmla="*/ 41 h 106"/>
                <a:gd name="T2" fmla="*/ 106 w 106"/>
                <a:gd name="T3" fmla="*/ 96 h 106"/>
                <a:gd name="T4" fmla="*/ 0 w 106"/>
                <a:gd name="T5" fmla="*/ 14 h 106"/>
                <a:gd name="T6" fmla="*/ 92 w 106"/>
                <a:gd name="T7" fmla="*/ 103 h 106"/>
                <a:gd name="T8" fmla="*/ 96 w 106"/>
                <a:gd name="T9" fmla="*/ 103 h 106"/>
                <a:gd name="T10" fmla="*/ 49 w 106"/>
                <a:gd name="T11" fmla="*/ 41 h 106"/>
              </a:gdLst>
              <a:ahLst/>
              <a:cxnLst>
                <a:cxn ang="0">
                  <a:pos x="T0" y="T1"/>
                </a:cxn>
                <a:cxn ang="0">
                  <a:pos x="T2" y="T3"/>
                </a:cxn>
                <a:cxn ang="0">
                  <a:pos x="T4" y="T5"/>
                </a:cxn>
                <a:cxn ang="0">
                  <a:pos x="T6" y="T7"/>
                </a:cxn>
                <a:cxn ang="0">
                  <a:pos x="T8" y="T9"/>
                </a:cxn>
                <a:cxn ang="0">
                  <a:pos x="T10" y="T11"/>
                </a:cxn>
              </a:cxnLst>
              <a:rect l="0" t="0" r="r" b="b"/>
              <a:pathLst>
                <a:path w="106" h="106">
                  <a:moveTo>
                    <a:pt x="49" y="41"/>
                  </a:moveTo>
                  <a:cubicBezTo>
                    <a:pt x="80" y="55"/>
                    <a:pt x="106" y="98"/>
                    <a:pt x="106" y="96"/>
                  </a:cubicBezTo>
                  <a:cubicBezTo>
                    <a:pt x="93" y="40"/>
                    <a:pt x="46" y="0"/>
                    <a:pt x="0" y="14"/>
                  </a:cubicBezTo>
                  <a:cubicBezTo>
                    <a:pt x="46" y="62"/>
                    <a:pt x="31" y="106"/>
                    <a:pt x="92" y="103"/>
                  </a:cubicBezTo>
                  <a:cubicBezTo>
                    <a:pt x="93" y="103"/>
                    <a:pt x="95" y="103"/>
                    <a:pt x="96" y="103"/>
                  </a:cubicBezTo>
                  <a:cubicBezTo>
                    <a:pt x="100" y="103"/>
                    <a:pt x="77" y="68"/>
                    <a:pt x="4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4" name="Freeform 42"/>
            <p:cNvSpPr/>
            <p:nvPr/>
          </p:nvSpPr>
          <p:spPr bwMode="auto">
            <a:xfrm>
              <a:off x="265" y="168"/>
              <a:ext cx="204" cy="124"/>
            </a:xfrm>
            <a:custGeom>
              <a:avLst/>
              <a:gdLst>
                <a:gd name="T0" fmla="*/ 0 w 124"/>
                <a:gd name="T1" fmla="*/ 20 h 76"/>
                <a:gd name="T2" fmla="*/ 72 w 124"/>
                <a:gd name="T3" fmla="*/ 4 h 76"/>
                <a:gd name="T4" fmla="*/ 85 w 124"/>
                <a:gd name="T5" fmla="*/ 26 h 76"/>
                <a:gd name="T6" fmla="*/ 35 w 124"/>
                <a:gd name="T7" fmla="*/ 35 h 76"/>
                <a:gd name="T8" fmla="*/ 96 w 124"/>
                <a:gd name="T9" fmla="*/ 33 h 76"/>
                <a:gd name="T10" fmla="*/ 124 w 124"/>
                <a:gd name="T11" fmla="*/ 38 h 76"/>
                <a:gd name="T12" fmla="*/ 0 w 124"/>
                <a:gd name="T13" fmla="*/ 20 h 76"/>
              </a:gdLst>
              <a:ahLst/>
              <a:cxnLst>
                <a:cxn ang="0">
                  <a:pos x="T0" y="T1"/>
                </a:cxn>
                <a:cxn ang="0">
                  <a:pos x="T2" y="T3"/>
                </a:cxn>
                <a:cxn ang="0">
                  <a:pos x="T4" y="T5"/>
                </a:cxn>
                <a:cxn ang="0">
                  <a:pos x="T6" y="T7"/>
                </a:cxn>
                <a:cxn ang="0">
                  <a:pos x="T8" y="T9"/>
                </a:cxn>
                <a:cxn ang="0">
                  <a:pos x="T10" y="T11"/>
                </a:cxn>
                <a:cxn ang="0">
                  <a:pos x="T12" y="T13"/>
                </a:cxn>
              </a:cxnLst>
              <a:rect l="0" t="0" r="r" b="b"/>
              <a:pathLst>
                <a:path w="124" h="76">
                  <a:moveTo>
                    <a:pt x="0" y="20"/>
                  </a:moveTo>
                  <a:cubicBezTo>
                    <a:pt x="50" y="20"/>
                    <a:pt x="46" y="0"/>
                    <a:pt x="72" y="4"/>
                  </a:cubicBezTo>
                  <a:cubicBezTo>
                    <a:pt x="75" y="12"/>
                    <a:pt x="79" y="20"/>
                    <a:pt x="85" y="26"/>
                  </a:cubicBezTo>
                  <a:cubicBezTo>
                    <a:pt x="60" y="38"/>
                    <a:pt x="33" y="34"/>
                    <a:pt x="35" y="35"/>
                  </a:cubicBezTo>
                  <a:cubicBezTo>
                    <a:pt x="37" y="36"/>
                    <a:pt x="68" y="46"/>
                    <a:pt x="96" y="33"/>
                  </a:cubicBezTo>
                  <a:cubicBezTo>
                    <a:pt x="104" y="37"/>
                    <a:pt x="114" y="38"/>
                    <a:pt x="124" y="38"/>
                  </a:cubicBezTo>
                  <a:cubicBezTo>
                    <a:pt x="82" y="76"/>
                    <a:pt x="22" y="60"/>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5" name="Freeform 43"/>
            <p:cNvSpPr/>
            <p:nvPr/>
          </p:nvSpPr>
          <p:spPr bwMode="auto">
            <a:xfrm>
              <a:off x="474" y="183"/>
              <a:ext cx="60" cy="80"/>
            </a:xfrm>
            <a:custGeom>
              <a:avLst/>
              <a:gdLst>
                <a:gd name="T0" fmla="*/ 0 w 37"/>
                <a:gd name="T1" fmla="*/ 0 h 49"/>
                <a:gd name="T2" fmla="*/ 20 w 37"/>
                <a:gd name="T3" fmla="*/ 33 h 49"/>
                <a:gd name="T4" fmla="*/ 1 w 37"/>
                <a:gd name="T5" fmla="*/ 27 h 49"/>
                <a:gd name="T6" fmla="*/ 36 w 37"/>
                <a:gd name="T7" fmla="*/ 49 h 49"/>
                <a:gd name="T8" fmla="*/ 36 w 37"/>
                <a:gd name="T9" fmla="*/ 47 h 49"/>
                <a:gd name="T10" fmla="*/ 0 w 37"/>
                <a:gd name="T11" fmla="*/ 0 h 49"/>
              </a:gdLst>
              <a:ahLst/>
              <a:cxnLst>
                <a:cxn ang="0">
                  <a:pos x="T0" y="T1"/>
                </a:cxn>
                <a:cxn ang="0">
                  <a:pos x="T2" y="T3"/>
                </a:cxn>
                <a:cxn ang="0">
                  <a:pos x="T4" y="T5"/>
                </a:cxn>
                <a:cxn ang="0">
                  <a:pos x="T6" y="T7"/>
                </a:cxn>
                <a:cxn ang="0">
                  <a:pos x="T8" y="T9"/>
                </a:cxn>
                <a:cxn ang="0">
                  <a:pos x="T10" y="T11"/>
                </a:cxn>
              </a:cxnLst>
              <a:rect l="0" t="0" r="r" b="b"/>
              <a:pathLst>
                <a:path w="37" h="49">
                  <a:moveTo>
                    <a:pt x="0" y="0"/>
                  </a:moveTo>
                  <a:cubicBezTo>
                    <a:pt x="7" y="11"/>
                    <a:pt x="15" y="23"/>
                    <a:pt x="20" y="33"/>
                  </a:cubicBezTo>
                  <a:cubicBezTo>
                    <a:pt x="16" y="31"/>
                    <a:pt x="9" y="26"/>
                    <a:pt x="1" y="27"/>
                  </a:cubicBezTo>
                  <a:cubicBezTo>
                    <a:pt x="14" y="32"/>
                    <a:pt x="24" y="42"/>
                    <a:pt x="36" y="49"/>
                  </a:cubicBezTo>
                  <a:cubicBezTo>
                    <a:pt x="36" y="49"/>
                    <a:pt x="37" y="48"/>
                    <a:pt x="36" y="47"/>
                  </a:cubicBezTo>
                  <a:cubicBezTo>
                    <a:pt x="25" y="32"/>
                    <a:pt x="12"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6" name="Freeform 44"/>
            <p:cNvSpPr/>
            <p:nvPr/>
          </p:nvSpPr>
          <p:spPr bwMode="auto">
            <a:xfrm>
              <a:off x="126" y="-20"/>
              <a:ext cx="190" cy="170"/>
            </a:xfrm>
            <a:custGeom>
              <a:avLst/>
              <a:gdLst>
                <a:gd name="T0" fmla="*/ 51 w 116"/>
                <a:gd name="T1" fmla="*/ 38 h 104"/>
                <a:gd name="T2" fmla="*/ 115 w 116"/>
                <a:gd name="T3" fmla="*/ 81 h 104"/>
                <a:gd name="T4" fmla="*/ 0 w 116"/>
                <a:gd name="T5" fmla="*/ 22 h 104"/>
                <a:gd name="T6" fmla="*/ 103 w 116"/>
                <a:gd name="T7" fmla="*/ 90 h 104"/>
                <a:gd name="T8" fmla="*/ 107 w 116"/>
                <a:gd name="T9" fmla="*/ 89 h 104"/>
                <a:gd name="T10" fmla="*/ 51 w 116"/>
                <a:gd name="T11" fmla="*/ 38 h 104"/>
              </a:gdLst>
              <a:ahLst/>
              <a:cxnLst>
                <a:cxn ang="0">
                  <a:pos x="T0" y="T1"/>
                </a:cxn>
                <a:cxn ang="0">
                  <a:pos x="T2" y="T3"/>
                </a:cxn>
                <a:cxn ang="0">
                  <a:pos x="T4" y="T5"/>
                </a:cxn>
                <a:cxn ang="0">
                  <a:pos x="T6" y="T7"/>
                </a:cxn>
                <a:cxn ang="0">
                  <a:pos x="T8" y="T9"/>
                </a:cxn>
                <a:cxn ang="0">
                  <a:pos x="T10" y="T11"/>
                </a:cxn>
              </a:cxnLst>
              <a:rect l="0" t="0" r="r" b="b"/>
              <a:pathLst>
                <a:path w="116" h="104">
                  <a:moveTo>
                    <a:pt x="51" y="38"/>
                  </a:moveTo>
                  <a:cubicBezTo>
                    <a:pt x="84" y="46"/>
                    <a:pt x="116" y="82"/>
                    <a:pt x="115" y="81"/>
                  </a:cubicBezTo>
                  <a:cubicBezTo>
                    <a:pt x="93" y="30"/>
                    <a:pt x="41" y="0"/>
                    <a:pt x="0" y="22"/>
                  </a:cubicBezTo>
                  <a:cubicBezTo>
                    <a:pt x="52" y="59"/>
                    <a:pt x="46" y="104"/>
                    <a:pt x="103" y="90"/>
                  </a:cubicBezTo>
                  <a:cubicBezTo>
                    <a:pt x="105" y="90"/>
                    <a:pt x="106" y="89"/>
                    <a:pt x="107" y="89"/>
                  </a:cubicBezTo>
                  <a:cubicBezTo>
                    <a:pt x="111" y="88"/>
                    <a:pt x="83" y="59"/>
                    <a:pt x="5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7" name="Freeform 45"/>
            <p:cNvSpPr/>
            <p:nvPr/>
          </p:nvSpPr>
          <p:spPr bwMode="auto">
            <a:xfrm>
              <a:off x="90" y="101"/>
              <a:ext cx="197" cy="108"/>
            </a:xfrm>
            <a:custGeom>
              <a:avLst/>
              <a:gdLst>
                <a:gd name="T0" fmla="*/ 0 w 120"/>
                <a:gd name="T1" fmla="*/ 28 h 66"/>
                <a:gd name="T2" fmla="*/ 65 w 120"/>
                <a:gd name="T3" fmla="*/ 0 h 66"/>
                <a:gd name="T4" fmla="*/ 81 w 120"/>
                <a:gd name="T5" fmla="*/ 18 h 66"/>
                <a:gd name="T6" fmla="*/ 35 w 120"/>
                <a:gd name="T7" fmla="*/ 36 h 66"/>
                <a:gd name="T8" fmla="*/ 93 w 120"/>
                <a:gd name="T9" fmla="*/ 23 h 66"/>
                <a:gd name="T10" fmla="*/ 120 w 120"/>
                <a:gd name="T11" fmla="*/ 22 h 66"/>
                <a:gd name="T12" fmla="*/ 0 w 120"/>
                <a:gd name="T13" fmla="*/ 28 h 66"/>
              </a:gdLst>
              <a:ahLst/>
              <a:cxnLst>
                <a:cxn ang="0">
                  <a:pos x="T0" y="T1"/>
                </a:cxn>
                <a:cxn ang="0">
                  <a:pos x="T2" y="T3"/>
                </a:cxn>
                <a:cxn ang="0">
                  <a:pos x="T4" y="T5"/>
                </a:cxn>
                <a:cxn ang="0">
                  <a:pos x="T6" y="T7"/>
                </a:cxn>
                <a:cxn ang="0">
                  <a:pos x="T8" y="T9"/>
                </a:cxn>
                <a:cxn ang="0">
                  <a:pos x="T10" y="T11"/>
                </a:cxn>
                <a:cxn ang="0">
                  <a:pos x="T12" y="T13"/>
                </a:cxn>
              </a:cxnLst>
              <a:rect l="0" t="0" r="r" b="b"/>
              <a:pathLst>
                <a:path w="120" h="66">
                  <a:moveTo>
                    <a:pt x="0" y="28"/>
                  </a:moveTo>
                  <a:cubicBezTo>
                    <a:pt x="47" y="19"/>
                    <a:pt x="40" y="0"/>
                    <a:pt x="65" y="0"/>
                  </a:cubicBezTo>
                  <a:cubicBezTo>
                    <a:pt x="69" y="7"/>
                    <a:pt x="74" y="13"/>
                    <a:pt x="81" y="18"/>
                  </a:cubicBezTo>
                  <a:cubicBezTo>
                    <a:pt x="60" y="34"/>
                    <a:pt x="34" y="35"/>
                    <a:pt x="35" y="36"/>
                  </a:cubicBezTo>
                  <a:cubicBezTo>
                    <a:pt x="37" y="36"/>
                    <a:pt x="69" y="40"/>
                    <a:pt x="93" y="23"/>
                  </a:cubicBezTo>
                  <a:cubicBezTo>
                    <a:pt x="102" y="25"/>
                    <a:pt x="111" y="24"/>
                    <a:pt x="120" y="22"/>
                  </a:cubicBezTo>
                  <a:cubicBezTo>
                    <a:pt x="87" y="66"/>
                    <a:pt x="27" y="62"/>
                    <a:pt x="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8" name="Freeform 46"/>
            <p:cNvSpPr/>
            <p:nvPr/>
          </p:nvSpPr>
          <p:spPr bwMode="auto">
            <a:xfrm>
              <a:off x="285" y="91"/>
              <a:ext cx="71" cy="66"/>
            </a:xfrm>
            <a:custGeom>
              <a:avLst/>
              <a:gdLst>
                <a:gd name="T0" fmla="*/ 0 w 43"/>
                <a:gd name="T1" fmla="*/ 0 h 40"/>
                <a:gd name="T2" fmla="*/ 24 w 43"/>
                <a:gd name="T3" fmla="*/ 28 h 40"/>
                <a:gd name="T4" fmla="*/ 5 w 43"/>
                <a:gd name="T5" fmla="*/ 26 h 40"/>
                <a:gd name="T6" fmla="*/ 42 w 43"/>
                <a:gd name="T7" fmla="*/ 40 h 40"/>
                <a:gd name="T8" fmla="*/ 42 w 43"/>
                <a:gd name="T9" fmla="*/ 38 h 40"/>
                <a:gd name="T10" fmla="*/ 0 w 43"/>
                <a:gd name="T11" fmla="*/ 0 h 40"/>
              </a:gdLst>
              <a:ahLst/>
              <a:cxnLst>
                <a:cxn ang="0">
                  <a:pos x="T0" y="T1"/>
                </a:cxn>
                <a:cxn ang="0">
                  <a:pos x="T2" y="T3"/>
                </a:cxn>
                <a:cxn ang="0">
                  <a:pos x="T4" y="T5"/>
                </a:cxn>
                <a:cxn ang="0">
                  <a:pos x="T6" y="T7"/>
                </a:cxn>
                <a:cxn ang="0">
                  <a:pos x="T8" y="T9"/>
                </a:cxn>
                <a:cxn ang="0">
                  <a:pos x="T10" y="T11"/>
                </a:cxn>
              </a:cxnLst>
              <a:rect l="0" t="0" r="r" b="b"/>
              <a:pathLst>
                <a:path w="43" h="40">
                  <a:moveTo>
                    <a:pt x="0" y="0"/>
                  </a:moveTo>
                  <a:cubicBezTo>
                    <a:pt x="8" y="10"/>
                    <a:pt x="17" y="19"/>
                    <a:pt x="24" y="28"/>
                  </a:cubicBezTo>
                  <a:cubicBezTo>
                    <a:pt x="20" y="27"/>
                    <a:pt x="13" y="24"/>
                    <a:pt x="5" y="26"/>
                  </a:cubicBezTo>
                  <a:cubicBezTo>
                    <a:pt x="18" y="28"/>
                    <a:pt x="30" y="35"/>
                    <a:pt x="42" y="40"/>
                  </a:cubicBezTo>
                  <a:cubicBezTo>
                    <a:pt x="43" y="40"/>
                    <a:pt x="43" y="39"/>
                    <a:pt x="42" y="38"/>
                  </a:cubicBezTo>
                  <a:cubicBezTo>
                    <a:pt x="29" y="26"/>
                    <a:pt x="13"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grpSp>
      <p:grpSp>
        <p:nvGrpSpPr>
          <p:cNvPr id="101" name="组合 100"/>
          <p:cNvGrpSpPr/>
          <p:nvPr/>
        </p:nvGrpSpPr>
        <p:grpSpPr>
          <a:xfrm>
            <a:off x="1048192" y="1911730"/>
            <a:ext cx="3170468" cy="4116096"/>
            <a:chOff x="-1790650" y="999771"/>
            <a:chExt cx="4158587" cy="5398938"/>
          </a:xfrm>
          <a:effectLst>
            <a:outerShdw blurRad="50800" dist="38100" dir="2700000" algn="tl" rotWithShape="0">
              <a:srgbClr val="F6D48B">
                <a:alpha val="40000"/>
              </a:srgbClr>
            </a:outerShdw>
          </a:effectLst>
        </p:grpSpPr>
        <p:grpSp>
          <p:nvGrpSpPr>
            <p:cNvPr id="102" name="组合 101"/>
            <p:cNvGrpSpPr/>
            <p:nvPr/>
          </p:nvGrpSpPr>
          <p:grpSpPr>
            <a:xfrm>
              <a:off x="-1790650" y="999771"/>
              <a:ext cx="4158587" cy="5398938"/>
              <a:chOff x="7514016" y="1120636"/>
              <a:chExt cx="3552917" cy="4612620"/>
            </a:xfrm>
          </p:grpSpPr>
          <p:sp>
            <p:nvSpPr>
              <p:cNvPr id="111" name="任意多边形: 形状 110"/>
              <p:cNvSpPr/>
              <p:nvPr/>
            </p:nvSpPr>
            <p:spPr bwMode="auto">
              <a:xfrm>
                <a:off x="7514016" y="1120636"/>
                <a:ext cx="3552917" cy="4612620"/>
              </a:xfrm>
              <a:custGeom>
                <a:avLst/>
                <a:gdLst>
                  <a:gd name="connsiteX0" fmla="*/ 142969 w 3552917"/>
                  <a:gd name="connsiteY0" fmla="*/ 0 h 4612620"/>
                  <a:gd name="connsiteX1" fmla="*/ 2864067 w 3552917"/>
                  <a:gd name="connsiteY1" fmla="*/ 0 h 4612620"/>
                  <a:gd name="connsiteX2" fmla="*/ 3552917 w 3552917"/>
                  <a:gd name="connsiteY2" fmla="*/ 688850 h 4612620"/>
                  <a:gd name="connsiteX3" fmla="*/ 3552917 w 3552917"/>
                  <a:gd name="connsiteY3" fmla="*/ 4469651 h 4612620"/>
                  <a:gd name="connsiteX4" fmla="*/ 3409948 w 3552917"/>
                  <a:gd name="connsiteY4" fmla="*/ 4612620 h 4612620"/>
                  <a:gd name="connsiteX5" fmla="*/ 142969 w 3552917"/>
                  <a:gd name="connsiteY5" fmla="*/ 4612620 h 4612620"/>
                  <a:gd name="connsiteX6" fmla="*/ 0 w 3552917"/>
                  <a:gd name="connsiteY6" fmla="*/ 4469651 h 4612620"/>
                  <a:gd name="connsiteX7" fmla="*/ 0 w 3552917"/>
                  <a:gd name="connsiteY7" fmla="*/ 142969 h 4612620"/>
                  <a:gd name="connsiteX8" fmla="*/ 142969 w 3552917"/>
                  <a:gd name="connsiteY8" fmla="*/ 0 h 4612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2917" h="4612620">
                    <a:moveTo>
                      <a:pt x="142969" y="0"/>
                    </a:moveTo>
                    <a:lnTo>
                      <a:pt x="2864067" y="0"/>
                    </a:lnTo>
                    <a:lnTo>
                      <a:pt x="3552917" y="688850"/>
                    </a:lnTo>
                    <a:lnTo>
                      <a:pt x="3552917" y="4469651"/>
                    </a:lnTo>
                    <a:cubicBezTo>
                      <a:pt x="3552917" y="4548611"/>
                      <a:pt x="3488908" y="4612620"/>
                      <a:pt x="3409948" y="4612620"/>
                    </a:cubicBezTo>
                    <a:lnTo>
                      <a:pt x="142969" y="4612620"/>
                    </a:lnTo>
                    <a:cubicBezTo>
                      <a:pt x="64009" y="4612620"/>
                      <a:pt x="0" y="4548611"/>
                      <a:pt x="0" y="4469651"/>
                    </a:cubicBezTo>
                    <a:lnTo>
                      <a:pt x="0" y="142969"/>
                    </a:lnTo>
                    <a:cubicBezTo>
                      <a:pt x="0" y="64009"/>
                      <a:pt x="64009" y="0"/>
                      <a:pt x="142969" y="0"/>
                    </a:cubicBezTo>
                    <a:close/>
                  </a:path>
                </a:pathLst>
              </a:custGeom>
              <a:solidFill>
                <a:sysClr val="window" lastClr="FFFFFF"/>
              </a:solidFill>
              <a:ln w="6350" cap="flat" cmpd="sng" algn="ctr">
                <a:solidFill>
                  <a:srgbClr val="CB232D"/>
                </a:solidFill>
                <a:prstDash val="solid"/>
                <a:round/>
                <a:headEnd type="none" w="med" len="med"/>
                <a:tailEnd type="none" w="med" len="med"/>
              </a:ln>
              <a:effectLst>
                <a:outerShdw blurRad="12700" dist="127000" dir="2700000" algn="tl" rotWithShape="0">
                  <a:prstClr val="black">
                    <a:alpha val="20000"/>
                  </a:prstClr>
                </a:outerShdw>
              </a:effectLst>
            </p:spPr>
            <p:txBody>
              <a:bodyPr vert="horz" wrap="square" lIns="91440" tIns="45720" rIns="91440" bIns="45720" numCol="1" rtlCol="0" anchor="t" anchorCtr="0" compatLnSpc="1"/>
              <a:lstStyle/>
              <a:p>
                <a:pPr marL="0" marR="0" lvl="0" indent="0" algn="r"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3D3D3D"/>
                  </a:solidFill>
                  <a:effectLst/>
                  <a:uLnTx/>
                  <a:uFillTx/>
                  <a:latin typeface="微软雅黑" panose="020B0503020204020204" charset="-122"/>
                  <a:ea typeface="宋体" panose="02010600030101010101" pitchFamily="2" charset="-122"/>
                </a:endParaRPr>
              </a:p>
            </p:txBody>
          </p:sp>
          <p:sp>
            <p:nvSpPr>
              <p:cNvPr id="112" name="任意多边形: 形状 111"/>
              <p:cNvSpPr/>
              <p:nvPr/>
            </p:nvSpPr>
            <p:spPr bwMode="auto">
              <a:xfrm rot="10800000">
                <a:off x="10378083" y="1120636"/>
                <a:ext cx="688850" cy="688850"/>
              </a:xfrm>
              <a:custGeom>
                <a:avLst/>
                <a:gdLst>
                  <a:gd name="connsiteX0" fmla="*/ 0 w 688850"/>
                  <a:gd name="connsiteY0" fmla="*/ 0 h 688850"/>
                  <a:gd name="connsiteX1" fmla="*/ 545881 w 688850"/>
                  <a:gd name="connsiteY1" fmla="*/ 0 h 688850"/>
                  <a:gd name="connsiteX2" fmla="*/ 688850 w 688850"/>
                  <a:gd name="connsiteY2" fmla="*/ 142969 h 688850"/>
                  <a:gd name="connsiteX3" fmla="*/ 688850 w 688850"/>
                  <a:gd name="connsiteY3" fmla="*/ 688850 h 688850"/>
                </a:gdLst>
                <a:ahLst/>
                <a:cxnLst>
                  <a:cxn ang="0">
                    <a:pos x="connsiteX0" y="connsiteY0"/>
                  </a:cxn>
                  <a:cxn ang="0">
                    <a:pos x="connsiteX1" y="connsiteY1"/>
                  </a:cxn>
                  <a:cxn ang="0">
                    <a:pos x="connsiteX2" y="connsiteY2"/>
                  </a:cxn>
                  <a:cxn ang="0">
                    <a:pos x="connsiteX3" y="connsiteY3"/>
                  </a:cxn>
                </a:cxnLst>
                <a:rect l="l" t="t" r="r" b="b"/>
                <a:pathLst>
                  <a:path w="688850" h="688850">
                    <a:moveTo>
                      <a:pt x="0" y="0"/>
                    </a:moveTo>
                    <a:lnTo>
                      <a:pt x="545881" y="0"/>
                    </a:lnTo>
                    <a:cubicBezTo>
                      <a:pt x="624841" y="0"/>
                      <a:pt x="688850" y="64009"/>
                      <a:pt x="688850" y="142969"/>
                    </a:cubicBezTo>
                    <a:lnTo>
                      <a:pt x="688850" y="688850"/>
                    </a:lnTo>
                    <a:close/>
                  </a:path>
                </a:pathLst>
              </a:custGeom>
              <a:solidFill>
                <a:srgbClr val="CB232D"/>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lvl="0" indent="0" algn="r"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3D3D3D"/>
                  </a:solidFill>
                  <a:effectLst/>
                  <a:uLnTx/>
                  <a:uFillTx/>
                  <a:latin typeface="微软雅黑" panose="020B0503020204020204" charset="-122"/>
                  <a:ea typeface="宋体" panose="02010600030101010101" pitchFamily="2" charset="-122"/>
                </a:endParaRPr>
              </a:p>
            </p:txBody>
          </p:sp>
        </p:grpSp>
        <p:sp>
          <p:nvSpPr>
            <p:cNvPr id="103" name="矩形 102"/>
            <p:cNvSpPr/>
            <p:nvPr/>
          </p:nvSpPr>
          <p:spPr bwMode="auto">
            <a:xfrm>
              <a:off x="-1102578" y="2465156"/>
              <a:ext cx="2592188" cy="218434"/>
            </a:xfrm>
            <a:prstGeom prst="rect">
              <a:avLst/>
            </a:prstGeom>
            <a:solidFill>
              <a:sysClr val="window" lastClr="FFFFFF">
                <a:lumMod val="85000"/>
              </a:sys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3D3D3D"/>
                </a:solidFill>
                <a:effectLst/>
                <a:uLnTx/>
                <a:uFillTx/>
                <a:latin typeface="微软雅黑" panose="020B0503020204020204" charset="-122"/>
                <a:ea typeface="宋体" panose="02010600030101010101" pitchFamily="2" charset="-122"/>
              </a:endParaRPr>
            </a:p>
          </p:txBody>
        </p:sp>
        <p:sp>
          <p:nvSpPr>
            <p:cNvPr id="104" name="矩形 103"/>
            <p:cNvSpPr/>
            <p:nvPr/>
          </p:nvSpPr>
          <p:spPr bwMode="auto">
            <a:xfrm>
              <a:off x="-1102578" y="3036251"/>
              <a:ext cx="2592188" cy="195000"/>
            </a:xfrm>
            <a:prstGeom prst="rect">
              <a:avLst/>
            </a:prstGeom>
            <a:solidFill>
              <a:sysClr val="window" lastClr="FFFFFF">
                <a:lumMod val="95000"/>
              </a:sys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3D3D3D"/>
                </a:solidFill>
                <a:effectLst/>
                <a:uLnTx/>
                <a:uFillTx/>
                <a:latin typeface="微软雅黑" panose="020B0503020204020204" charset="-122"/>
                <a:ea typeface="宋体" panose="02010600030101010101" pitchFamily="2" charset="-122"/>
              </a:endParaRPr>
            </a:p>
          </p:txBody>
        </p:sp>
        <p:sp>
          <p:nvSpPr>
            <p:cNvPr id="105" name="矩形 104"/>
            <p:cNvSpPr/>
            <p:nvPr/>
          </p:nvSpPr>
          <p:spPr bwMode="auto">
            <a:xfrm>
              <a:off x="-1102578" y="3569448"/>
              <a:ext cx="2592188" cy="195000"/>
            </a:xfrm>
            <a:prstGeom prst="rect">
              <a:avLst/>
            </a:prstGeom>
            <a:solidFill>
              <a:sysClr val="window" lastClr="FFFFFF">
                <a:lumMod val="95000"/>
              </a:sys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3D3D3D"/>
                </a:solidFill>
                <a:effectLst/>
                <a:uLnTx/>
                <a:uFillTx/>
                <a:latin typeface="微软雅黑" panose="020B0503020204020204" charset="-122"/>
                <a:ea typeface="宋体" panose="02010600030101010101" pitchFamily="2" charset="-122"/>
              </a:endParaRPr>
            </a:p>
          </p:txBody>
        </p:sp>
        <p:sp>
          <p:nvSpPr>
            <p:cNvPr id="106" name="矩形 105"/>
            <p:cNvSpPr/>
            <p:nvPr/>
          </p:nvSpPr>
          <p:spPr bwMode="auto">
            <a:xfrm>
              <a:off x="-1102578" y="3912339"/>
              <a:ext cx="2592188" cy="195000"/>
            </a:xfrm>
            <a:prstGeom prst="rect">
              <a:avLst/>
            </a:prstGeom>
            <a:solidFill>
              <a:sysClr val="window" lastClr="FFFFFF">
                <a:lumMod val="95000"/>
              </a:sys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3D3D3D"/>
                </a:solidFill>
                <a:effectLst/>
                <a:uLnTx/>
                <a:uFillTx/>
                <a:latin typeface="微软雅黑" panose="020B0503020204020204" charset="-122"/>
                <a:ea typeface="宋体" panose="02010600030101010101" pitchFamily="2" charset="-122"/>
              </a:endParaRPr>
            </a:p>
          </p:txBody>
        </p:sp>
        <p:sp>
          <p:nvSpPr>
            <p:cNvPr id="107" name="矩形 106"/>
            <p:cNvSpPr/>
            <p:nvPr/>
          </p:nvSpPr>
          <p:spPr bwMode="auto">
            <a:xfrm>
              <a:off x="-1102578" y="4255232"/>
              <a:ext cx="2592188" cy="195000"/>
            </a:xfrm>
            <a:prstGeom prst="rect">
              <a:avLst/>
            </a:prstGeom>
            <a:solidFill>
              <a:sysClr val="window" lastClr="FFFFFF">
                <a:lumMod val="95000"/>
              </a:sys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3D3D3D"/>
                </a:solidFill>
                <a:effectLst/>
                <a:uLnTx/>
                <a:uFillTx/>
                <a:latin typeface="微软雅黑" panose="020B0503020204020204" charset="-122"/>
                <a:ea typeface="宋体" panose="02010600030101010101" pitchFamily="2" charset="-122"/>
              </a:endParaRPr>
            </a:p>
          </p:txBody>
        </p:sp>
        <p:sp>
          <p:nvSpPr>
            <p:cNvPr id="108" name="矩形 107"/>
            <p:cNvSpPr/>
            <p:nvPr/>
          </p:nvSpPr>
          <p:spPr bwMode="auto">
            <a:xfrm>
              <a:off x="-1102578" y="5224930"/>
              <a:ext cx="1441239" cy="195000"/>
            </a:xfrm>
            <a:prstGeom prst="rect">
              <a:avLst/>
            </a:prstGeom>
            <a:solidFill>
              <a:sysClr val="window" lastClr="FFFFFF">
                <a:lumMod val="95000"/>
              </a:sys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3D3D3D"/>
                </a:solidFill>
                <a:effectLst/>
                <a:uLnTx/>
                <a:uFillTx/>
                <a:latin typeface="微软雅黑" panose="020B0503020204020204" charset="-122"/>
                <a:ea typeface="宋体" panose="02010600030101010101" pitchFamily="2" charset="-122"/>
              </a:endParaRPr>
            </a:p>
          </p:txBody>
        </p:sp>
        <p:sp>
          <p:nvSpPr>
            <p:cNvPr id="109" name="矩形 108"/>
            <p:cNvSpPr/>
            <p:nvPr/>
          </p:nvSpPr>
          <p:spPr bwMode="auto">
            <a:xfrm>
              <a:off x="-1102578" y="4598040"/>
              <a:ext cx="2592188" cy="195000"/>
            </a:xfrm>
            <a:prstGeom prst="rect">
              <a:avLst/>
            </a:prstGeom>
            <a:solidFill>
              <a:sysClr val="window" lastClr="FFFFFF">
                <a:lumMod val="95000"/>
              </a:sys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3D3D3D"/>
                </a:solidFill>
                <a:effectLst/>
                <a:uLnTx/>
                <a:uFillTx/>
                <a:latin typeface="微软雅黑" panose="020B0503020204020204" charset="-122"/>
                <a:ea typeface="宋体" panose="02010600030101010101" pitchFamily="2" charset="-122"/>
              </a:endParaRPr>
            </a:p>
          </p:txBody>
        </p:sp>
        <p:sp>
          <p:nvSpPr>
            <p:cNvPr id="110" name="矩形 109"/>
            <p:cNvSpPr/>
            <p:nvPr/>
          </p:nvSpPr>
          <p:spPr bwMode="auto">
            <a:xfrm>
              <a:off x="-1102578" y="4885277"/>
              <a:ext cx="2592188" cy="195000"/>
            </a:xfrm>
            <a:prstGeom prst="rect">
              <a:avLst/>
            </a:prstGeom>
            <a:solidFill>
              <a:sysClr val="window" lastClr="FFFFFF">
                <a:lumMod val="95000"/>
              </a:sys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0" cap="none" spc="0" normalizeH="0" baseline="0" noProof="0">
                <a:ln>
                  <a:noFill/>
                </a:ln>
                <a:solidFill>
                  <a:srgbClr val="3D3D3D"/>
                </a:solidFill>
                <a:effectLst/>
                <a:uLnTx/>
                <a:uFillTx/>
                <a:latin typeface="微软雅黑" panose="020B0503020204020204" charset="-122"/>
                <a:ea typeface="宋体" panose="02010600030101010101" pitchFamily="2" charset="-122"/>
              </a:endParaRPr>
            </a:p>
          </p:txBody>
        </p:sp>
      </p:grpSp>
      <p:pic>
        <p:nvPicPr>
          <p:cNvPr id="113" name="PA-1022134" descr="图片包含 玩具, 玩偶&#10;&#10;描述已自动生成"/>
          <p:cNvPicPr>
            <a:picLocks noChangeAspect="1"/>
          </p:cNvPicPr>
          <p:nvPr>
            <p:custDataLst>
              <p:tags r:id="rId1"/>
            </p:custDataLst>
          </p:nvPr>
        </p:nvPicPr>
        <p:blipFill rotWithShape="1">
          <a:blip r:embed="rId2">
            <a:extLst>
              <a:ext uri="{28A0092B-C50C-407E-A947-70E740481C1C}">
                <a14:useLocalDpi xmlns:a14="http://schemas.microsoft.com/office/drawing/2010/main" val="0"/>
              </a:ext>
            </a:extLst>
          </a:blip>
          <a:srcRect l="10312" t="5281" r="43963" b="5816"/>
          <a:stretch>
            <a:fillRect/>
          </a:stretch>
        </p:blipFill>
        <p:spPr>
          <a:xfrm>
            <a:off x="3426196" y="3223650"/>
            <a:ext cx="1451984" cy="2823089"/>
          </a:xfrm>
          <a:prstGeom prst="rect">
            <a:avLst/>
          </a:prstGeom>
          <a:effectLst>
            <a:outerShdw blurRad="50800" dist="38100" dir="2700000" algn="tl" rotWithShape="0">
              <a:srgbClr val="F6D48B">
                <a:alpha val="40000"/>
              </a:srgbClr>
            </a:outerShdw>
          </a:effectLst>
        </p:spPr>
      </p:pic>
      <p:sp>
        <p:nvSpPr>
          <p:cNvPr id="114" name="Aitds7"/>
          <p:cNvSpPr/>
          <p:nvPr/>
        </p:nvSpPr>
        <p:spPr>
          <a:xfrm>
            <a:off x="5016827" y="1885410"/>
            <a:ext cx="6399027" cy="4113818"/>
          </a:xfrm>
          <a:prstGeom prst="rect">
            <a:avLst/>
          </a:prstGeom>
        </p:spPr>
        <p:txBody>
          <a:bodyPr wrap="square">
            <a:spAutoFit/>
            <a:scene3d>
              <a:camera prst="orthographicFront"/>
              <a:lightRig rig="threePt" dir="t">
                <a:rot lat="0" lon="0" rev="0"/>
              </a:lightRig>
            </a:scene3d>
            <a:sp3d contourW="12700"/>
          </a:bodyPr>
          <a:lstStyle/>
          <a:p>
            <a:pPr>
              <a:lnSpc>
                <a:spcPct val="150000"/>
              </a:lnSpc>
            </a:pPr>
            <a:r>
              <a:rPr lang="zh-CN" altLang="en-US" sz="20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称谓：顶格书写“敬爱的团支部：” </a:t>
            </a:r>
            <a:endParaRPr lang="zh-CN" altLang="en-US" sz="20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a:lnSpc>
                <a:spcPct val="150000"/>
              </a:lnSpc>
            </a:pPr>
            <a:r>
              <a:rPr lang="zh-CN" altLang="en-US" sz="20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正文空两格书写，主要包括：</a:t>
            </a:r>
            <a:endParaRPr lang="zh-CN" altLang="en-US" sz="20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a:lnSpc>
                <a:spcPct val="150000"/>
              </a:lnSpc>
            </a:pP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a:t>
            </a:r>
            <a:r>
              <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1</a:t>
            </a: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）对团的认识；</a:t>
            </a:r>
            <a:endPar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a:lnSpc>
                <a:spcPct val="150000"/>
              </a:lnSpc>
            </a:pP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a:t>
            </a:r>
            <a:r>
              <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2</a:t>
            </a: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）入团动机和对待入团的态度，表明自己的入团愿望；</a:t>
            </a:r>
            <a:endPar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a:lnSpc>
                <a:spcPct val="150000"/>
              </a:lnSpc>
            </a:pP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a:t>
            </a:r>
            <a:r>
              <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3</a:t>
            </a: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）个人在政治、思想、作风、工作和学习等方面的主要表现情况；</a:t>
            </a:r>
            <a:endPar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a:lnSpc>
                <a:spcPct val="150000"/>
              </a:lnSpc>
            </a:pP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a:t>
            </a:r>
            <a:r>
              <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4</a:t>
            </a: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）今后努力方向以及如何以实际行动争取早日加入团组织等。 </a:t>
            </a:r>
            <a:endPar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a:lnSpc>
                <a:spcPct val="150000"/>
              </a:lnSpc>
            </a:pPr>
            <a:r>
              <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结尾：一般写：“恳请团组织批准我的入团申请”作为正文结束，加“此致（空两格），敬礼（顶格）”等用语结束正文。申请书的最后要注明班级、姓名和日期。</a:t>
            </a:r>
            <a:endPar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a:lnSpc>
                <a:spcPct val="150000"/>
              </a:lnSpc>
            </a:pPr>
            <a:r>
              <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字数最好在一页以上！可在网上参考其他人的志愿书！</a:t>
            </a:r>
            <a:endPar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additive="base">
                                        <p:cTn id="11" dur="500" fill="hold"/>
                                        <p:tgtEl>
                                          <p:spTgt spid="46"/>
                                        </p:tgtEl>
                                        <p:attrNameLst>
                                          <p:attrName>ppt_x</p:attrName>
                                        </p:attrNameLst>
                                      </p:cBhvr>
                                      <p:tavLst>
                                        <p:tav tm="0">
                                          <p:val>
                                            <p:strVal val="1+#ppt_w/2"/>
                                          </p:val>
                                        </p:tav>
                                        <p:tav tm="100000">
                                          <p:val>
                                            <p:strVal val="#ppt_x"/>
                                          </p:val>
                                        </p:tav>
                                      </p:tavLst>
                                    </p:anim>
                                    <p:anim calcmode="lin" valueType="num">
                                      <p:cBhvr additive="base">
                                        <p:cTn id="12" dur="500" fill="hold"/>
                                        <p:tgtEl>
                                          <p:spTgt spid="4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p:cTn id="16" dur="1000" fill="hold"/>
                                        <p:tgtEl>
                                          <p:spTgt spid="2"/>
                                        </p:tgtEl>
                                        <p:attrNameLst>
                                          <p:attrName>ppt_w</p:attrName>
                                        </p:attrNameLst>
                                      </p:cBhvr>
                                      <p:tavLst>
                                        <p:tav tm="0">
                                          <p:val>
                                            <p:fltVal val="0"/>
                                          </p:val>
                                        </p:tav>
                                        <p:tav tm="100000">
                                          <p:val>
                                            <p:strVal val="#ppt_w"/>
                                          </p:val>
                                        </p:tav>
                                      </p:tavLst>
                                    </p:anim>
                                    <p:anim calcmode="lin" valueType="num">
                                      <p:cBhvr>
                                        <p:cTn id="17" dur="1000" fill="hold"/>
                                        <p:tgtEl>
                                          <p:spTgt spid="2"/>
                                        </p:tgtEl>
                                        <p:attrNameLst>
                                          <p:attrName>ppt_h</p:attrName>
                                        </p:attrNameLst>
                                      </p:cBhvr>
                                      <p:tavLst>
                                        <p:tav tm="0">
                                          <p:val>
                                            <p:fltVal val="0"/>
                                          </p:val>
                                        </p:tav>
                                        <p:tav tm="100000">
                                          <p:val>
                                            <p:strVal val="#ppt_h"/>
                                          </p:val>
                                        </p:tav>
                                      </p:tavLst>
                                    </p:anim>
                                    <p:animEffect transition="in" filter="fade">
                                      <p:cBhvr>
                                        <p:cTn id="18" dur="1000"/>
                                        <p:tgtEl>
                                          <p:spTgt spid="2"/>
                                        </p:tgtEl>
                                      </p:cBhvr>
                                    </p:animEffect>
                                  </p:childTnLst>
                                </p:cTn>
                              </p:par>
                              <p:par>
                                <p:cTn id="19" presetID="35" presetClass="path" presetSubtype="0" accel="50000" decel="50000" fill="hold" grpId="1" nodeType="withEffect">
                                  <p:stCondLst>
                                    <p:cond delay="0"/>
                                  </p:stCondLst>
                                  <p:childTnLst>
                                    <p:animMotion origin="layout" path="M 0 1.48148E-6 L -0.41185 1.48148E-6 " pathEditMode="relative" rAng="0" ptsTypes="AA">
                                      <p:cBhvr>
                                        <p:cTn id="20" dur="2000" spd="-100000" fill="hold"/>
                                        <p:tgtEl>
                                          <p:spTgt spid="2"/>
                                        </p:tgtEl>
                                        <p:attrNameLst>
                                          <p:attrName>ppt_x</p:attrName>
                                          <p:attrName>ppt_y</p:attrName>
                                        </p:attrNameLst>
                                      </p:cBhvr>
                                      <p:rCtr x="-20599" y="0"/>
                                    </p:animMotion>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01"/>
                                        </p:tgtEl>
                                        <p:attrNameLst>
                                          <p:attrName>style.visibility</p:attrName>
                                        </p:attrNameLst>
                                      </p:cBhvr>
                                      <p:to>
                                        <p:strVal val="visible"/>
                                      </p:to>
                                    </p:set>
                                    <p:anim calcmode="lin" valueType="num">
                                      <p:cBhvr additive="base">
                                        <p:cTn id="25" dur="500" fill="hold"/>
                                        <p:tgtEl>
                                          <p:spTgt spid="101"/>
                                        </p:tgtEl>
                                        <p:attrNameLst>
                                          <p:attrName>ppt_x</p:attrName>
                                        </p:attrNameLst>
                                      </p:cBhvr>
                                      <p:tavLst>
                                        <p:tav tm="0">
                                          <p:val>
                                            <p:strVal val="#ppt_x"/>
                                          </p:val>
                                        </p:tav>
                                        <p:tav tm="100000">
                                          <p:val>
                                            <p:strVal val="#ppt_x"/>
                                          </p:val>
                                        </p:tav>
                                      </p:tavLst>
                                    </p:anim>
                                    <p:anim calcmode="lin" valueType="num">
                                      <p:cBhvr additive="base">
                                        <p:cTn id="26" dur="500" fill="hold"/>
                                        <p:tgtEl>
                                          <p:spTgt spid="101"/>
                                        </p:tgtEl>
                                        <p:attrNameLst>
                                          <p:attrName>ppt_y</p:attrName>
                                        </p:attrNameLst>
                                      </p:cBhvr>
                                      <p:tavLst>
                                        <p:tav tm="0">
                                          <p:val>
                                            <p:strVal val="1+#ppt_h/2"/>
                                          </p:val>
                                        </p:tav>
                                        <p:tav tm="100000">
                                          <p:val>
                                            <p:strVal val="#ppt_y"/>
                                          </p:val>
                                        </p:tav>
                                      </p:tavLst>
                                    </p:anim>
                                  </p:childTnLst>
                                </p:cTn>
                              </p:par>
                            </p:childTnLst>
                          </p:cTn>
                        </p:par>
                        <p:par>
                          <p:cTn id="27" fill="hold">
                            <p:stCondLst>
                              <p:cond delay="500"/>
                            </p:stCondLst>
                            <p:childTnLst>
                              <p:par>
                                <p:cTn id="28" presetID="2" presetClass="entr" presetSubtype="4" fill="hold" nodeType="afterEffect">
                                  <p:stCondLst>
                                    <p:cond delay="0"/>
                                  </p:stCondLst>
                                  <p:childTnLst>
                                    <p:set>
                                      <p:cBhvr>
                                        <p:cTn id="29" dur="1" fill="hold">
                                          <p:stCondLst>
                                            <p:cond delay="0"/>
                                          </p:stCondLst>
                                        </p:cTn>
                                        <p:tgtEl>
                                          <p:spTgt spid="113"/>
                                        </p:tgtEl>
                                        <p:attrNameLst>
                                          <p:attrName>style.visibility</p:attrName>
                                        </p:attrNameLst>
                                      </p:cBhvr>
                                      <p:to>
                                        <p:strVal val="visible"/>
                                      </p:to>
                                    </p:set>
                                    <p:anim calcmode="lin" valueType="num">
                                      <p:cBhvr additive="base">
                                        <p:cTn id="30" dur="500" fill="hold"/>
                                        <p:tgtEl>
                                          <p:spTgt spid="113"/>
                                        </p:tgtEl>
                                        <p:attrNameLst>
                                          <p:attrName>ppt_x</p:attrName>
                                        </p:attrNameLst>
                                      </p:cBhvr>
                                      <p:tavLst>
                                        <p:tav tm="0">
                                          <p:val>
                                            <p:strVal val="#ppt_x"/>
                                          </p:val>
                                        </p:tav>
                                        <p:tav tm="100000">
                                          <p:val>
                                            <p:strVal val="#ppt_x"/>
                                          </p:val>
                                        </p:tav>
                                      </p:tavLst>
                                    </p:anim>
                                    <p:anim calcmode="lin" valueType="num">
                                      <p:cBhvr additive="base">
                                        <p:cTn id="31" dur="500" fill="hold"/>
                                        <p:tgtEl>
                                          <p:spTgt spid="113"/>
                                        </p:tgtEl>
                                        <p:attrNameLst>
                                          <p:attrName>ppt_y</p:attrName>
                                        </p:attrNameLst>
                                      </p:cBhvr>
                                      <p:tavLst>
                                        <p:tav tm="0">
                                          <p:val>
                                            <p:strVal val="1+#ppt_h/2"/>
                                          </p:val>
                                        </p:tav>
                                        <p:tav tm="100000">
                                          <p:val>
                                            <p:strVal val="#ppt_y"/>
                                          </p:val>
                                        </p:tav>
                                      </p:tavLst>
                                    </p:anim>
                                  </p:childTnLst>
                                </p:cTn>
                              </p:par>
                            </p:childTnLst>
                          </p:cTn>
                        </p:par>
                        <p:par>
                          <p:cTn id="32" fill="hold">
                            <p:stCondLst>
                              <p:cond delay="1000"/>
                            </p:stCondLst>
                            <p:childTnLst>
                              <p:par>
                                <p:cTn id="33" presetID="22" presetClass="entr" presetSubtype="8" fill="hold" grpId="0" nodeType="afterEffect">
                                  <p:stCondLst>
                                    <p:cond delay="0"/>
                                  </p:stCondLst>
                                  <p:childTnLst>
                                    <p:set>
                                      <p:cBhvr>
                                        <p:cTn id="34" dur="1" fill="hold">
                                          <p:stCondLst>
                                            <p:cond delay="0"/>
                                          </p:stCondLst>
                                        </p:cTn>
                                        <p:tgtEl>
                                          <p:spTgt spid="114"/>
                                        </p:tgtEl>
                                        <p:attrNameLst>
                                          <p:attrName>style.visibility</p:attrName>
                                        </p:attrNameLst>
                                      </p:cBhvr>
                                      <p:to>
                                        <p:strVal val="visible"/>
                                      </p:to>
                                    </p:set>
                                    <p:animEffect transition="in" filter="wipe(left)">
                                      <p:cBhvr>
                                        <p:cTn id="35" dur="1000"/>
                                        <p:tgtEl>
                                          <p:spTgt spid="1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11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itds6"/>
          <p:cNvSpPr/>
          <p:nvPr/>
        </p:nvSpPr>
        <p:spPr>
          <a:xfrm>
            <a:off x="4114800" y="509239"/>
            <a:ext cx="3962400" cy="523220"/>
          </a:xfrm>
          <a:prstGeom prst="rect">
            <a:avLst/>
          </a:prstGeom>
        </p:spPr>
        <p:txBody>
          <a:bodyPr wrap="square">
            <a:spAutoFit/>
          </a:bodyPr>
          <a:lstStyle/>
          <a:p>
            <a:pPr algn="ctr" defTabSz="593725"/>
            <a:r>
              <a:rPr lang="zh-CN" altLang="en-US" sz="280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rPr>
              <a:t>入团介绍人意见</a:t>
            </a:r>
            <a:endParaRPr lang="zh-CN" altLang="en-US" sz="280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grpSp>
        <p:nvGrpSpPr>
          <p:cNvPr id="3" name="Group 4"/>
          <p:cNvGrpSpPr>
            <a:grpSpLocks noChangeAspect="1"/>
          </p:cNvGrpSpPr>
          <p:nvPr/>
        </p:nvGrpSpPr>
        <p:grpSpPr bwMode="auto">
          <a:xfrm flipH="1">
            <a:off x="4034264" y="377112"/>
            <a:ext cx="316225" cy="700869"/>
            <a:chOff x="1" y="-20"/>
            <a:chExt cx="1137" cy="2520"/>
          </a:xfrm>
          <a:gradFill>
            <a:gsLst>
              <a:gs pos="0">
                <a:srgbClr val="C00000"/>
              </a:gs>
              <a:gs pos="100000">
                <a:srgbClr val="F3D693">
                  <a:alpha val="1000"/>
                </a:srgbClr>
              </a:gs>
            </a:gsLst>
            <a:lin ang="5400000" scaled="1"/>
          </a:gradFill>
        </p:grpSpPr>
        <p:sp>
          <p:nvSpPr>
            <p:cNvPr id="4" name="Freeform 5"/>
            <p:cNvSpPr/>
            <p:nvPr/>
          </p:nvSpPr>
          <p:spPr bwMode="auto">
            <a:xfrm>
              <a:off x="80" y="2302"/>
              <a:ext cx="295" cy="198"/>
            </a:xfrm>
            <a:custGeom>
              <a:avLst/>
              <a:gdLst>
                <a:gd name="T0" fmla="*/ 110 w 180"/>
                <a:gd name="T1" fmla="*/ 76 h 121"/>
                <a:gd name="T2" fmla="*/ 2 w 180"/>
                <a:gd name="T3" fmla="*/ 86 h 121"/>
                <a:gd name="T4" fmla="*/ 180 w 180"/>
                <a:gd name="T5" fmla="*/ 48 h 121"/>
                <a:gd name="T6" fmla="*/ 7 w 180"/>
                <a:gd name="T7" fmla="*/ 65 h 121"/>
                <a:gd name="T8" fmla="*/ 4 w 180"/>
                <a:gd name="T9" fmla="*/ 70 h 121"/>
                <a:gd name="T10" fmla="*/ 110 w 180"/>
                <a:gd name="T11" fmla="*/ 76 h 121"/>
              </a:gdLst>
              <a:ahLst/>
              <a:cxnLst>
                <a:cxn ang="0">
                  <a:pos x="T0" y="T1"/>
                </a:cxn>
                <a:cxn ang="0">
                  <a:pos x="T2" y="T3"/>
                </a:cxn>
                <a:cxn ang="0">
                  <a:pos x="T4" y="T5"/>
                </a:cxn>
                <a:cxn ang="0">
                  <a:pos x="T6" y="T7"/>
                </a:cxn>
                <a:cxn ang="0">
                  <a:pos x="T8" y="T9"/>
                </a:cxn>
                <a:cxn ang="0">
                  <a:pos x="T10" y="T11"/>
                </a:cxn>
              </a:cxnLst>
              <a:rect l="0" t="0" r="r" b="b"/>
              <a:pathLst>
                <a:path w="180" h="121">
                  <a:moveTo>
                    <a:pt x="110" y="76"/>
                  </a:moveTo>
                  <a:cubicBezTo>
                    <a:pt x="68" y="96"/>
                    <a:pt x="0" y="85"/>
                    <a:pt x="2" y="86"/>
                  </a:cubicBezTo>
                  <a:cubicBezTo>
                    <a:pt x="72" y="121"/>
                    <a:pt x="154" y="108"/>
                    <a:pt x="180" y="48"/>
                  </a:cubicBezTo>
                  <a:cubicBezTo>
                    <a:pt x="90" y="54"/>
                    <a:pt x="57" y="0"/>
                    <a:pt x="7" y="65"/>
                  </a:cubicBezTo>
                  <a:cubicBezTo>
                    <a:pt x="6" y="67"/>
                    <a:pt x="5" y="69"/>
                    <a:pt x="4" y="70"/>
                  </a:cubicBezTo>
                  <a:cubicBezTo>
                    <a:pt x="1" y="74"/>
                    <a:pt x="57" y="81"/>
                    <a:pt x="110"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 name="Freeform 6"/>
            <p:cNvSpPr/>
            <p:nvPr/>
          </p:nvSpPr>
          <p:spPr bwMode="auto">
            <a:xfrm>
              <a:off x="87" y="2185"/>
              <a:ext cx="211" cy="207"/>
            </a:xfrm>
            <a:custGeom>
              <a:avLst/>
              <a:gdLst>
                <a:gd name="T0" fmla="*/ 129 w 129"/>
                <a:gd name="T1" fmla="*/ 13 h 126"/>
                <a:gd name="T2" fmla="*/ 83 w 129"/>
                <a:gd name="T3" fmla="*/ 100 h 126"/>
                <a:gd name="T4" fmla="*/ 50 w 129"/>
                <a:gd name="T5" fmla="*/ 96 h 126"/>
                <a:gd name="T6" fmla="*/ 83 w 129"/>
                <a:gd name="T7" fmla="*/ 36 h 126"/>
                <a:gd name="T8" fmla="*/ 33 w 129"/>
                <a:gd name="T9" fmla="*/ 100 h 126"/>
                <a:gd name="T10" fmla="*/ 3 w 129"/>
                <a:gd name="T11" fmla="*/ 126 h 126"/>
                <a:gd name="T12" fmla="*/ 129 w 129"/>
                <a:gd name="T13" fmla="*/ 13 h 126"/>
              </a:gdLst>
              <a:ahLst/>
              <a:cxnLst>
                <a:cxn ang="0">
                  <a:pos x="T0" y="T1"/>
                </a:cxn>
                <a:cxn ang="0">
                  <a:pos x="T2" y="T3"/>
                </a:cxn>
                <a:cxn ang="0">
                  <a:pos x="T4" y="T5"/>
                </a:cxn>
                <a:cxn ang="0">
                  <a:pos x="T6" y="T7"/>
                </a:cxn>
                <a:cxn ang="0">
                  <a:pos x="T8" y="T9"/>
                </a:cxn>
                <a:cxn ang="0">
                  <a:pos x="T10" y="T11"/>
                </a:cxn>
                <a:cxn ang="0">
                  <a:pos x="T12" y="T13"/>
                </a:cxn>
              </a:cxnLst>
              <a:rect l="0" t="0" r="r" b="b"/>
              <a:pathLst>
                <a:path w="129" h="126">
                  <a:moveTo>
                    <a:pt x="129" y="13"/>
                  </a:moveTo>
                  <a:cubicBezTo>
                    <a:pt x="86" y="64"/>
                    <a:pt x="110" y="78"/>
                    <a:pt x="83" y="100"/>
                  </a:cubicBezTo>
                  <a:cubicBezTo>
                    <a:pt x="72" y="97"/>
                    <a:pt x="61" y="94"/>
                    <a:pt x="50" y="96"/>
                  </a:cubicBezTo>
                  <a:cubicBezTo>
                    <a:pt x="58" y="59"/>
                    <a:pt x="86" y="35"/>
                    <a:pt x="83" y="36"/>
                  </a:cubicBezTo>
                  <a:cubicBezTo>
                    <a:pt x="81" y="36"/>
                    <a:pt x="43" y="61"/>
                    <a:pt x="33" y="100"/>
                  </a:cubicBezTo>
                  <a:cubicBezTo>
                    <a:pt x="21" y="105"/>
                    <a:pt x="12" y="115"/>
                    <a:pt x="3" y="126"/>
                  </a:cubicBezTo>
                  <a:cubicBezTo>
                    <a:pt x="0" y="49"/>
                    <a:pt x="69" y="0"/>
                    <a:pt x="12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 name="Freeform 7"/>
            <p:cNvSpPr/>
            <p:nvPr/>
          </p:nvSpPr>
          <p:spPr bwMode="auto">
            <a:xfrm>
              <a:off x="1" y="2401"/>
              <a:ext cx="133" cy="36"/>
            </a:xfrm>
            <a:custGeom>
              <a:avLst/>
              <a:gdLst>
                <a:gd name="T0" fmla="*/ 81 w 81"/>
                <a:gd name="T1" fmla="*/ 22 h 22"/>
                <a:gd name="T2" fmla="*/ 30 w 81"/>
                <a:gd name="T3" fmla="*/ 14 h 22"/>
                <a:gd name="T4" fmla="*/ 53 w 81"/>
                <a:gd name="T5" fmla="*/ 0 h 22"/>
                <a:gd name="T6" fmla="*/ 0 w 81"/>
                <a:gd name="T7" fmla="*/ 16 h 22"/>
                <a:gd name="T8" fmla="*/ 3 w 81"/>
                <a:gd name="T9" fmla="*/ 18 h 22"/>
                <a:gd name="T10" fmla="*/ 81 w 81"/>
                <a:gd name="T11" fmla="*/ 22 h 22"/>
              </a:gdLst>
              <a:ahLst/>
              <a:cxnLst>
                <a:cxn ang="0">
                  <a:pos x="T0" y="T1"/>
                </a:cxn>
                <a:cxn ang="0">
                  <a:pos x="T2" y="T3"/>
                </a:cxn>
                <a:cxn ang="0">
                  <a:pos x="T4" y="T5"/>
                </a:cxn>
                <a:cxn ang="0">
                  <a:pos x="T6" y="T7"/>
                </a:cxn>
                <a:cxn ang="0">
                  <a:pos x="T8" y="T9"/>
                </a:cxn>
                <a:cxn ang="0">
                  <a:pos x="T10" y="T11"/>
                </a:cxn>
              </a:cxnLst>
              <a:rect l="0" t="0" r="r" b="b"/>
              <a:pathLst>
                <a:path w="81" h="22">
                  <a:moveTo>
                    <a:pt x="81" y="22"/>
                  </a:moveTo>
                  <a:cubicBezTo>
                    <a:pt x="64" y="19"/>
                    <a:pt x="46" y="17"/>
                    <a:pt x="30" y="14"/>
                  </a:cubicBezTo>
                  <a:cubicBezTo>
                    <a:pt x="37" y="11"/>
                    <a:pt x="47" y="8"/>
                    <a:pt x="53" y="0"/>
                  </a:cubicBezTo>
                  <a:cubicBezTo>
                    <a:pt x="37" y="9"/>
                    <a:pt x="18" y="11"/>
                    <a:pt x="0" y="16"/>
                  </a:cubicBezTo>
                  <a:cubicBezTo>
                    <a:pt x="0" y="17"/>
                    <a:pt x="0" y="18"/>
                    <a:pt x="3" y="18"/>
                  </a:cubicBezTo>
                  <a:cubicBezTo>
                    <a:pt x="27" y="20"/>
                    <a:pt x="58" y="22"/>
                    <a:pt x="8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 name="Freeform 8"/>
            <p:cNvSpPr/>
            <p:nvPr/>
          </p:nvSpPr>
          <p:spPr bwMode="auto">
            <a:xfrm>
              <a:off x="316" y="2199"/>
              <a:ext cx="274" cy="186"/>
            </a:xfrm>
            <a:custGeom>
              <a:avLst/>
              <a:gdLst>
                <a:gd name="T0" fmla="*/ 105 w 167"/>
                <a:gd name="T1" fmla="*/ 63 h 114"/>
                <a:gd name="T2" fmla="*/ 3 w 167"/>
                <a:gd name="T3" fmla="*/ 93 h 114"/>
                <a:gd name="T4" fmla="*/ 167 w 167"/>
                <a:gd name="T5" fmla="*/ 24 h 114"/>
                <a:gd name="T6" fmla="*/ 4 w 167"/>
                <a:gd name="T7" fmla="*/ 72 h 114"/>
                <a:gd name="T8" fmla="*/ 2 w 167"/>
                <a:gd name="T9" fmla="*/ 77 h 114"/>
                <a:gd name="T10" fmla="*/ 105 w 167"/>
                <a:gd name="T11" fmla="*/ 63 h 114"/>
              </a:gdLst>
              <a:ahLst/>
              <a:cxnLst>
                <a:cxn ang="0">
                  <a:pos x="T0" y="T1"/>
                </a:cxn>
                <a:cxn ang="0">
                  <a:pos x="T2" y="T3"/>
                </a:cxn>
                <a:cxn ang="0">
                  <a:pos x="T4" y="T5"/>
                </a:cxn>
                <a:cxn ang="0">
                  <a:pos x="T6" y="T7"/>
                </a:cxn>
                <a:cxn ang="0">
                  <a:pos x="T8" y="T9"/>
                </a:cxn>
                <a:cxn ang="0">
                  <a:pos x="T10" y="T11"/>
                </a:cxn>
              </a:cxnLst>
              <a:rect l="0" t="0" r="r" b="b"/>
              <a:pathLst>
                <a:path w="167" h="114">
                  <a:moveTo>
                    <a:pt x="105" y="63"/>
                  </a:moveTo>
                  <a:cubicBezTo>
                    <a:pt x="68" y="90"/>
                    <a:pt x="1" y="92"/>
                    <a:pt x="3" y="93"/>
                  </a:cubicBezTo>
                  <a:cubicBezTo>
                    <a:pt x="77" y="114"/>
                    <a:pt x="154" y="86"/>
                    <a:pt x="167" y="24"/>
                  </a:cubicBezTo>
                  <a:cubicBezTo>
                    <a:pt x="82" y="46"/>
                    <a:pt x="40" y="0"/>
                    <a:pt x="4" y="72"/>
                  </a:cubicBezTo>
                  <a:cubicBezTo>
                    <a:pt x="3" y="74"/>
                    <a:pt x="3" y="76"/>
                    <a:pt x="2" y="77"/>
                  </a:cubicBezTo>
                  <a:cubicBezTo>
                    <a:pt x="0" y="82"/>
                    <a:pt x="55" y="78"/>
                    <a:pt x="105"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 name="Freeform 9"/>
            <p:cNvSpPr/>
            <p:nvPr/>
          </p:nvSpPr>
          <p:spPr bwMode="auto">
            <a:xfrm>
              <a:off x="292" y="2082"/>
              <a:ext cx="191" cy="218"/>
            </a:xfrm>
            <a:custGeom>
              <a:avLst/>
              <a:gdLst>
                <a:gd name="T0" fmla="*/ 117 w 117"/>
                <a:gd name="T1" fmla="*/ 1 h 133"/>
                <a:gd name="T2" fmla="*/ 90 w 117"/>
                <a:gd name="T3" fmla="*/ 94 h 133"/>
                <a:gd name="T4" fmla="*/ 56 w 117"/>
                <a:gd name="T5" fmla="*/ 95 h 133"/>
                <a:gd name="T6" fmla="*/ 78 w 117"/>
                <a:gd name="T7" fmla="*/ 32 h 133"/>
                <a:gd name="T8" fmla="*/ 41 w 117"/>
                <a:gd name="T9" fmla="*/ 103 h 133"/>
                <a:gd name="T10" fmla="*/ 17 w 117"/>
                <a:gd name="T11" fmla="*/ 133 h 133"/>
                <a:gd name="T12" fmla="*/ 117 w 117"/>
                <a:gd name="T13" fmla="*/ 1 h 133"/>
              </a:gdLst>
              <a:ahLst/>
              <a:cxnLst>
                <a:cxn ang="0">
                  <a:pos x="T0" y="T1"/>
                </a:cxn>
                <a:cxn ang="0">
                  <a:pos x="T2" y="T3"/>
                </a:cxn>
                <a:cxn ang="0">
                  <a:pos x="T4" y="T5"/>
                </a:cxn>
                <a:cxn ang="0">
                  <a:pos x="T6" y="T7"/>
                </a:cxn>
                <a:cxn ang="0">
                  <a:pos x="T8" y="T9"/>
                </a:cxn>
                <a:cxn ang="0">
                  <a:pos x="T10" y="T11"/>
                </a:cxn>
                <a:cxn ang="0">
                  <a:pos x="T12" y="T13"/>
                </a:cxn>
              </a:cxnLst>
              <a:rect l="0" t="0" r="r" b="b"/>
              <a:pathLst>
                <a:path w="117" h="133">
                  <a:moveTo>
                    <a:pt x="117" y="1"/>
                  </a:moveTo>
                  <a:cubicBezTo>
                    <a:pt x="86" y="59"/>
                    <a:pt x="111" y="67"/>
                    <a:pt x="90" y="94"/>
                  </a:cubicBezTo>
                  <a:cubicBezTo>
                    <a:pt x="78" y="92"/>
                    <a:pt x="67" y="92"/>
                    <a:pt x="56" y="95"/>
                  </a:cubicBezTo>
                  <a:cubicBezTo>
                    <a:pt x="58" y="59"/>
                    <a:pt x="80" y="30"/>
                    <a:pt x="78" y="32"/>
                  </a:cubicBezTo>
                  <a:cubicBezTo>
                    <a:pt x="75" y="33"/>
                    <a:pt x="43" y="63"/>
                    <a:pt x="41" y="103"/>
                  </a:cubicBezTo>
                  <a:cubicBezTo>
                    <a:pt x="31" y="110"/>
                    <a:pt x="23" y="121"/>
                    <a:pt x="17" y="133"/>
                  </a:cubicBezTo>
                  <a:cubicBezTo>
                    <a:pt x="0" y="59"/>
                    <a:pt x="57" y="0"/>
                    <a:pt x="1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9" name="Freeform 10"/>
            <p:cNvSpPr/>
            <p:nvPr/>
          </p:nvSpPr>
          <p:spPr bwMode="auto">
            <a:xfrm>
              <a:off x="239" y="2310"/>
              <a:ext cx="131" cy="46"/>
            </a:xfrm>
            <a:custGeom>
              <a:avLst/>
              <a:gdLst>
                <a:gd name="T0" fmla="*/ 80 w 80"/>
                <a:gd name="T1" fmla="*/ 16 h 28"/>
                <a:gd name="T2" fmla="*/ 29 w 80"/>
                <a:gd name="T3" fmla="*/ 18 h 28"/>
                <a:gd name="T4" fmla="*/ 48 w 80"/>
                <a:gd name="T5" fmla="*/ 0 h 28"/>
                <a:gd name="T6" fmla="*/ 1 w 80"/>
                <a:gd name="T7" fmla="*/ 26 h 28"/>
                <a:gd name="T8" fmla="*/ 3 w 80"/>
                <a:gd name="T9" fmla="*/ 27 h 28"/>
                <a:gd name="T10" fmla="*/ 80 w 80"/>
                <a:gd name="T11" fmla="*/ 16 h 28"/>
              </a:gdLst>
              <a:ahLst/>
              <a:cxnLst>
                <a:cxn ang="0">
                  <a:pos x="T0" y="T1"/>
                </a:cxn>
                <a:cxn ang="0">
                  <a:pos x="T2" y="T3"/>
                </a:cxn>
                <a:cxn ang="0">
                  <a:pos x="T4" y="T5"/>
                </a:cxn>
                <a:cxn ang="0">
                  <a:pos x="T6" y="T7"/>
                </a:cxn>
                <a:cxn ang="0">
                  <a:pos x="T8" y="T9"/>
                </a:cxn>
                <a:cxn ang="0">
                  <a:pos x="T10" y="T11"/>
                </a:cxn>
              </a:cxnLst>
              <a:rect l="0" t="0" r="r" b="b"/>
              <a:pathLst>
                <a:path w="80" h="28">
                  <a:moveTo>
                    <a:pt x="80" y="16"/>
                  </a:moveTo>
                  <a:cubicBezTo>
                    <a:pt x="63" y="17"/>
                    <a:pt x="45" y="18"/>
                    <a:pt x="29" y="18"/>
                  </a:cubicBezTo>
                  <a:cubicBezTo>
                    <a:pt x="35" y="14"/>
                    <a:pt x="44" y="9"/>
                    <a:pt x="48" y="0"/>
                  </a:cubicBezTo>
                  <a:cubicBezTo>
                    <a:pt x="34" y="12"/>
                    <a:pt x="17" y="17"/>
                    <a:pt x="1" y="26"/>
                  </a:cubicBezTo>
                  <a:cubicBezTo>
                    <a:pt x="0" y="27"/>
                    <a:pt x="1" y="28"/>
                    <a:pt x="3" y="27"/>
                  </a:cubicBezTo>
                  <a:cubicBezTo>
                    <a:pt x="27" y="25"/>
                    <a:pt x="57" y="20"/>
                    <a:pt x="8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0" name="Freeform 11"/>
            <p:cNvSpPr/>
            <p:nvPr/>
          </p:nvSpPr>
          <p:spPr bwMode="auto">
            <a:xfrm>
              <a:off x="526" y="2056"/>
              <a:ext cx="246" cy="170"/>
            </a:xfrm>
            <a:custGeom>
              <a:avLst/>
              <a:gdLst>
                <a:gd name="T0" fmla="*/ 98 w 150"/>
                <a:gd name="T1" fmla="*/ 49 h 104"/>
                <a:gd name="T2" fmla="*/ 6 w 150"/>
                <a:gd name="T3" fmla="*/ 97 h 104"/>
                <a:gd name="T4" fmla="*/ 150 w 150"/>
                <a:gd name="T5" fmla="*/ 0 h 104"/>
                <a:gd name="T6" fmla="*/ 3 w 150"/>
                <a:gd name="T7" fmla="*/ 77 h 104"/>
                <a:gd name="T8" fmla="*/ 1 w 150"/>
                <a:gd name="T9" fmla="*/ 82 h 104"/>
                <a:gd name="T10" fmla="*/ 98 w 150"/>
                <a:gd name="T11" fmla="*/ 49 h 104"/>
              </a:gdLst>
              <a:ahLst/>
              <a:cxnLst>
                <a:cxn ang="0">
                  <a:pos x="T0" y="T1"/>
                </a:cxn>
                <a:cxn ang="0">
                  <a:pos x="T2" y="T3"/>
                </a:cxn>
                <a:cxn ang="0">
                  <a:pos x="T4" y="T5"/>
                </a:cxn>
                <a:cxn ang="0">
                  <a:pos x="T6" y="T7"/>
                </a:cxn>
                <a:cxn ang="0">
                  <a:pos x="T8" y="T9"/>
                </a:cxn>
                <a:cxn ang="0">
                  <a:pos x="T10" y="T11"/>
                </a:cxn>
              </a:cxnLst>
              <a:rect l="0" t="0" r="r" b="b"/>
              <a:pathLst>
                <a:path w="150" h="104">
                  <a:moveTo>
                    <a:pt x="98" y="49"/>
                  </a:moveTo>
                  <a:cubicBezTo>
                    <a:pt x="67" y="83"/>
                    <a:pt x="3" y="96"/>
                    <a:pt x="6" y="97"/>
                  </a:cubicBezTo>
                  <a:cubicBezTo>
                    <a:pt x="80" y="104"/>
                    <a:pt x="149" y="63"/>
                    <a:pt x="150" y="0"/>
                  </a:cubicBezTo>
                  <a:cubicBezTo>
                    <a:pt x="73" y="37"/>
                    <a:pt x="24" y="1"/>
                    <a:pt x="3" y="77"/>
                  </a:cubicBezTo>
                  <a:cubicBezTo>
                    <a:pt x="2" y="79"/>
                    <a:pt x="2" y="80"/>
                    <a:pt x="1" y="82"/>
                  </a:cubicBezTo>
                  <a:cubicBezTo>
                    <a:pt x="0" y="87"/>
                    <a:pt x="53" y="73"/>
                    <a:pt x="9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1" name="Freeform 12"/>
            <p:cNvSpPr/>
            <p:nvPr/>
          </p:nvSpPr>
          <p:spPr bwMode="auto">
            <a:xfrm>
              <a:off x="475" y="1929"/>
              <a:ext cx="177" cy="237"/>
            </a:xfrm>
            <a:custGeom>
              <a:avLst/>
              <a:gdLst>
                <a:gd name="T0" fmla="*/ 102 w 108"/>
                <a:gd name="T1" fmla="*/ 0 h 145"/>
                <a:gd name="T2" fmla="*/ 92 w 108"/>
                <a:gd name="T3" fmla="*/ 95 h 145"/>
                <a:gd name="T4" fmla="*/ 61 w 108"/>
                <a:gd name="T5" fmla="*/ 102 h 145"/>
                <a:gd name="T6" fmla="*/ 69 w 108"/>
                <a:gd name="T7" fmla="*/ 37 h 145"/>
                <a:gd name="T8" fmla="*/ 47 w 108"/>
                <a:gd name="T9" fmla="*/ 112 h 145"/>
                <a:gd name="T10" fmla="*/ 30 w 108"/>
                <a:gd name="T11" fmla="*/ 145 h 145"/>
                <a:gd name="T12" fmla="*/ 102 w 10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108" h="145">
                  <a:moveTo>
                    <a:pt x="102" y="0"/>
                  </a:moveTo>
                  <a:cubicBezTo>
                    <a:pt x="82" y="61"/>
                    <a:pt x="108" y="65"/>
                    <a:pt x="92" y="95"/>
                  </a:cubicBezTo>
                  <a:cubicBezTo>
                    <a:pt x="81" y="95"/>
                    <a:pt x="70" y="97"/>
                    <a:pt x="61" y="102"/>
                  </a:cubicBezTo>
                  <a:cubicBezTo>
                    <a:pt x="55" y="67"/>
                    <a:pt x="71" y="35"/>
                    <a:pt x="69" y="37"/>
                  </a:cubicBezTo>
                  <a:cubicBezTo>
                    <a:pt x="67" y="39"/>
                    <a:pt x="42" y="74"/>
                    <a:pt x="47" y="112"/>
                  </a:cubicBezTo>
                  <a:cubicBezTo>
                    <a:pt x="39" y="121"/>
                    <a:pt x="34" y="133"/>
                    <a:pt x="30" y="145"/>
                  </a:cubicBezTo>
                  <a:cubicBezTo>
                    <a:pt x="0" y="78"/>
                    <a:pt x="44" y="1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2" name="Freeform 13"/>
            <p:cNvSpPr/>
            <p:nvPr/>
          </p:nvSpPr>
          <p:spPr bwMode="auto">
            <a:xfrm>
              <a:off x="457" y="2176"/>
              <a:ext cx="122" cy="59"/>
            </a:xfrm>
            <a:custGeom>
              <a:avLst/>
              <a:gdLst>
                <a:gd name="T0" fmla="*/ 74 w 74"/>
                <a:gd name="T1" fmla="*/ 10 h 36"/>
                <a:gd name="T2" fmla="*/ 26 w 74"/>
                <a:gd name="T3" fmla="*/ 21 h 36"/>
                <a:gd name="T4" fmla="*/ 41 w 74"/>
                <a:gd name="T5" fmla="*/ 0 h 36"/>
                <a:gd name="T6" fmla="*/ 0 w 74"/>
                <a:gd name="T7" fmla="*/ 34 h 36"/>
                <a:gd name="T8" fmla="*/ 3 w 74"/>
                <a:gd name="T9" fmla="*/ 35 h 36"/>
                <a:gd name="T10" fmla="*/ 74 w 74"/>
                <a:gd name="T11" fmla="*/ 10 h 36"/>
              </a:gdLst>
              <a:ahLst/>
              <a:cxnLst>
                <a:cxn ang="0">
                  <a:pos x="T0" y="T1"/>
                </a:cxn>
                <a:cxn ang="0">
                  <a:pos x="T2" y="T3"/>
                </a:cxn>
                <a:cxn ang="0">
                  <a:pos x="T4" y="T5"/>
                </a:cxn>
                <a:cxn ang="0">
                  <a:pos x="T6" y="T7"/>
                </a:cxn>
                <a:cxn ang="0">
                  <a:pos x="T8" y="T9"/>
                </a:cxn>
                <a:cxn ang="0">
                  <a:pos x="T10" y="T11"/>
                </a:cxn>
              </a:cxnLst>
              <a:rect l="0" t="0" r="r" b="b"/>
              <a:pathLst>
                <a:path w="74" h="36">
                  <a:moveTo>
                    <a:pt x="74" y="10"/>
                  </a:moveTo>
                  <a:cubicBezTo>
                    <a:pt x="58" y="14"/>
                    <a:pt x="41" y="19"/>
                    <a:pt x="26" y="21"/>
                  </a:cubicBezTo>
                  <a:cubicBezTo>
                    <a:pt x="31" y="17"/>
                    <a:pt x="39" y="10"/>
                    <a:pt x="41" y="0"/>
                  </a:cubicBezTo>
                  <a:cubicBezTo>
                    <a:pt x="30" y="14"/>
                    <a:pt x="14" y="23"/>
                    <a:pt x="0" y="34"/>
                  </a:cubicBezTo>
                  <a:cubicBezTo>
                    <a:pt x="0" y="35"/>
                    <a:pt x="1" y="36"/>
                    <a:pt x="3" y="35"/>
                  </a:cubicBezTo>
                  <a:cubicBezTo>
                    <a:pt x="25" y="28"/>
                    <a:pt x="53" y="18"/>
                    <a:pt x="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3" name="Freeform 14"/>
            <p:cNvSpPr/>
            <p:nvPr/>
          </p:nvSpPr>
          <p:spPr bwMode="auto">
            <a:xfrm>
              <a:off x="706" y="1842"/>
              <a:ext cx="227" cy="195"/>
            </a:xfrm>
            <a:custGeom>
              <a:avLst/>
              <a:gdLst>
                <a:gd name="T0" fmla="*/ 86 w 138"/>
                <a:gd name="T1" fmla="*/ 56 h 119"/>
                <a:gd name="T2" fmla="*/ 7 w 138"/>
                <a:gd name="T3" fmla="*/ 119 h 119"/>
                <a:gd name="T4" fmla="*/ 127 w 138"/>
                <a:gd name="T5" fmla="*/ 0 h 119"/>
                <a:gd name="T6" fmla="*/ 0 w 138"/>
                <a:gd name="T7" fmla="*/ 100 h 119"/>
                <a:gd name="T8" fmla="*/ 0 w 138"/>
                <a:gd name="T9" fmla="*/ 106 h 119"/>
                <a:gd name="T10" fmla="*/ 86 w 138"/>
                <a:gd name="T11" fmla="*/ 56 h 119"/>
              </a:gdLst>
              <a:ahLst/>
              <a:cxnLst>
                <a:cxn ang="0">
                  <a:pos x="T0" y="T1"/>
                </a:cxn>
                <a:cxn ang="0">
                  <a:pos x="T2" y="T3"/>
                </a:cxn>
                <a:cxn ang="0">
                  <a:pos x="T4" y="T5"/>
                </a:cxn>
                <a:cxn ang="0">
                  <a:pos x="T6" y="T7"/>
                </a:cxn>
                <a:cxn ang="0">
                  <a:pos x="T8" y="T9"/>
                </a:cxn>
                <a:cxn ang="0">
                  <a:pos x="T10" y="T11"/>
                </a:cxn>
              </a:cxnLst>
              <a:rect l="0" t="0" r="r" b="b"/>
              <a:pathLst>
                <a:path w="138" h="119">
                  <a:moveTo>
                    <a:pt x="86" y="56"/>
                  </a:moveTo>
                  <a:cubicBezTo>
                    <a:pt x="63" y="94"/>
                    <a:pt x="4" y="119"/>
                    <a:pt x="7" y="119"/>
                  </a:cubicBezTo>
                  <a:cubicBezTo>
                    <a:pt x="79" y="112"/>
                    <a:pt x="138" y="60"/>
                    <a:pt x="127" y="0"/>
                  </a:cubicBezTo>
                  <a:cubicBezTo>
                    <a:pt x="60" y="49"/>
                    <a:pt x="7" y="23"/>
                    <a:pt x="0" y="100"/>
                  </a:cubicBezTo>
                  <a:cubicBezTo>
                    <a:pt x="0" y="102"/>
                    <a:pt x="0" y="104"/>
                    <a:pt x="0" y="106"/>
                  </a:cubicBezTo>
                  <a:cubicBezTo>
                    <a:pt x="0" y="110"/>
                    <a:pt x="48" y="87"/>
                    <a:pt x="8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4" name="Freeform 15"/>
            <p:cNvSpPr/>
            <p:nvPr/>
          </p:nvSpPr>
          <p:spPr bwMode="auto">
            <a:xfrm>
              <a:off x="631" y="1742"/>
              <a:ext cx="166" cy="249"/>
            </a:xfrm>
            <a:custGeom>
              <a:avLst/>
              <a:gdLst>
                <a:gd name="T0" fmla="*/ 83 w 101"/>
                <a:gd name="T1" fmla="*/ 0 h 152"/>
                <a:gd name="T2" fmla="*/ 91 w 101"/>
                <a:gd name="T3" fmla="*/ 92 h 152"/>
                <a:gd name="T4" fmla="*/ 62 w 101"/>
                <a:gd name="T5" fmla="*/ 106 h 152"/>
                <a:gd name="T6" fmla="*/ 59 w 101"/>
                <a:gd name="T7" fmla="*/ 41 h 152"/>
                <a:gd name="T8" fmla="*/ 51 w 101"/>
                <a:gd name="T9" fmla="*/ 118 h 152"/>
                <a:gd name="T10" fmla="*/ 41 w 101"/>
                <a:gd name="T11" fmla="*/ 152 h 152"/>
                <a:gd name="T12" fmla="*/ 83 w 101"/>
                <a:gd name="T13" fmla="*/ 0 h 152"/>
              </a:gdLst>
              <a:ahLst/>
              <a:cxnLst>
                <a:cxn ang="0">
                  <a:pos x="T0" y="T1"/>
                </a:cxn>
                <a:cxn ang="0">
                  <a:pos x="T2" y="T3"/>
                </a:cxn>
                <a:cxn ang="0">
                  <a:pos x="T4" y="T5"/>
                </a:cxn>
                <a:cxn ang="0">
                  <a:pos x="T6" y="T7"/>
                </a:cxn>
                <a:cxn ang="0">
                  <a:pos x="T8" y="T9"/>
                </a:cxn>
                <a:cxn ang="0">
                  <a:pos x="T10" y="T11"/>
                </a:cxn>
                <a:cxn ang="0">
                  <a:pos x="T12" y="T13"/>
                </a:cxn>
              </a:cxnLst>
              <a:rect l="0" t="0" r="r" b="b"/>
              <a:pathLst>
                <a:path w="101" h="152">
                  <a:moveTo>
                    <a:pt x="83" y="0"/>
                  </a:moveTo>
                  <a:cubicBezTo>
                    <a:pt x="75" y="62"/>
                    <a:pt x="101" y="61"/>
                    <a:pt x="91" y="92"/>
                  </a:cubicBezTo>
                  <a:cubicBezTo>
                    <a:pt x="81" y="95"/>
                    <a:pt x="70" y="99"/>
                    <a:pt x="62" y="106"/>
                  </a:cubicBezTo>
                  <a:cubicBezTo>
                    <a:pt x="51" y="73"/>
                    <a:pt x="60" y="39"/>
                    <a:pt x="59" y="41"/>
                  </a:cubicBezTo>
                  <a:cubicBezTo>
                    <a:pt x="57" y="43"/>
                    <a:pt x="39" y="82"/>
                    <a:pt x="51" y="118"/>
                  </a:cubicBezTo>
                  <a:cubicBezTo>
                    <a:pt x="45" y="128"/>
                    <a:pt x="42" y="140"/>
                    <a:pt x="41" y="152"/>
                  </a:cubicBezTo>
                  <a:cubicBezTo>
                    <a:pt x="0" y="93"/>
                    <a:pt x="29" y="2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5" name="Freeform 16"/>
            <p:cNvSpPr/>
            <p:nvPr/>
          </p:nvSpPr>
          <p:spPr bwMode="auto">
            <a:xfrm>
              <a:off x="646" y="2001"/>
              <a:ext cx="110" cy="67"/>
            </a:xfrm>
            <a:custGeom>
              <a:avLst/>
              <a:gdLst>
                <a:gd name="T0" fmla="*/ 67 w 67"/>
                <a:gd name="T1" fmla="*/ 4 h 41"/>
                <a:gd name="T2" fmla="*/ 22 w 67"/>
                <a:gd name="T3" fmla="*/ 23 h 41"/>
                <a:gd name="T4" fmla="*/ 33 w 67"/>
                <a:gd name="T5" fmla="*/ 0 h 41"/>
                <a:gd name="T6" fmla="*/ 0 w 67"/>
                <a:gd name="T7" fmla="*/ 40 h 41"/>
                <a:gd name="T8" fmla="*/ 3 w 67"/>
                <a:gd name="T9" fmla="*/ 40 h 41"/>
                <a:gd name="T10" fmla="*/ 67 w 67"/>
                <a:gd name="T11" fmla="*/ 4 h 41"/>
              </a:gdLst>
              <a:ahLst/>
              <a:cxnLst>
                <a:cxn ang="0">
                  <a:pos x="T0" y="T1"/>
                </a:cxn>
                <a:cxn ang="0">
                  <a:pos x="T2" y="T3"/>
                </a:cxn>
                <a:cxn ang="0">
                  <a:pos x="T4" y="T5"/>
                </a:cxn>
                <a:cxn ang="0">
                  <a:pos x="T6" y="T7"/>
                </a:cxn>
                <a:cxn ang="0">
                  <a:pos x="T8" y="T9"/>
                </a:cxn>
                <a:cxn ang="0">
                  <a:pos x="T10" y="T11"/>
                </a:cxn>
              </a:cxnLst>
              <a:rect l="0" t="0" r="r" b="b"/>
              <a:pathLst>
                <a:path w="67" h="41">
                  <a:moveTo>
                    <a:pt x="67" y="4"/>
                  </a:moveTo>
                  <a:cubicBezTo>
                    <a:pt x="52" y="10"/>
                    <a:pt x="36" y="18"/>
                    <a:pt x="22" y="23"/>
                  </a:cubicBezTo>
                  <a:cubicBezTo>
                    <a:pt x="26" y="18"/>
                    <a:pt x="33" y="10"/>
                    <a:pt x="33" y="0"/>
                  </a:cubicBezTo>
                  <a:cubicBezTo>
                    <a:pt x="25" y="16"/>
                    <a:pt x="11" y="27"/>
                    <a:pt x="0" y="40"/>
                  </a:cubicBezTo>
                  <a:cubicBezTo>
                    <a:pt x="0" y="41"/>
                    <a:pt x="1" y="41"/>
                    <a:pt x="3" y="40"/>
                  </a:cubicBezTo>
                  <a:cubicBezTo>
                    <a:pt x="23" y="30"/>
                    <a:pt x="48" y="15"/>
                    <a:pt x="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6" name="Freeform 17"/>
            <p:cNvSpPr/>
            <p:nvPr/>
          </p:nvSpPr>
          <p:spPr bwMode="auto">
            <a:xfrm>
              <a:off x="829" y="1609"/>
              <a:ext cx="219" cy="223"/>
            </a:xfrm>
            <a:custGeom>
              <a:avLst/>
              <a:gdLst>
                <a:gd name="T0" fmla="*/ 83 w 133"/>
                <a:gd name="T1" fmla="*/ 62 h 136"/>
                <a:gd name="T2" fmla="*/ 18 w 133"/>
                <a:gd name="T3" fmla="*/ 136 h 136"/>
                <a:gd name="T4" fmla="*/ 112 w 133"/>
                <a:gd name="T5" fmla="*/ 0 h 136"/>
                <a:gd name="T6" fmla="*/ 8 w 133"/>
                <a:gd name="T7" fmla="*/ 119 h 136"/>
                <a:gd name="T8" fmla="*/ 9 w 133"/>
                <a:gd name="T9" fmla="*/ 125 h 136"/>
                <a:gd name="T10" fmla="*/ 83 w 133"/>
                <a:gd name="T11" fmla="*/ 62 h 136"/>
              </a:gdLst>
              <a:ahLst/>
              <a:cxnLst>
                <a:cxn ang="0">
                  <a:pos x="T0" y="T1"/>
                </a:cxn>
                <a:cxn ang="0">
                  <a:pos x="T2" y="T3"/>
                </a:cxn>
                <a:cxn ang="0">
                  <a:pos x="T4" y="T5"/>
                </a:cxn>
                <a:cxn ang="0">
                  <a:pos x="T6" y="T7"/>
                </a:cxn>
                <a:cxn ang="0">
                  <a:pos x="T8" y="T9"/>
                </a:cxn>
                <a:cxn ang="0">
                  <a:pos x="T10" y="T11"/>
                </a:cxn>
              </a:cxnLst>
              <a:rect l="0" t="0" r="r" b="b"/>
              <a:pathLst>
                <a:path w="133" h="136">
                  <a:moveTo>
                    <a:pt x="83" y="62"/>
                  </a:moveTo>
                  <a:cubicBezTo>
                    <a:pt x="67" y="102"/>
                    <a:pt x="15" y="136"/>
                    <a:pt x="18" y="136"/>
                  </a:cubicBezTo>
                  <a:cubicBezTo>
                    <a:pt x="86" y="116"/>
                    <a:pt x="133" y="56"/>
                    <a:pt x="112" y="0"/>
                  </a:cubicBezTo>
                  <a:cubicBezTo>
                    <a:pt x="56" y="60"/>
                    <a:pt x="0" y="45"/>
                    <a:pt x="8" y="119"/>
                  </a:cubicBezTo>
                  <a:cubicBezTo>
                    <a:pt x="8" y="121"/>
                    <a:pt x="8" y="123"/>
                    <a:pt x="9" y="125"/>
                  </a:cubicBezTo>
                  <a:cubicBezTo>
                    <a:pt x="9" y="129"/>
                    <a:pt x="51" y="98"/>
                    <a:pt x="8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7" name="Freeform 18"/>
            <p:cNvSpPr/>
            <p:nvPr/>
          </p:nvSpPr>
          <p:spPr bwMode="auto">
            <a:xfrm>
              <a:off x="749" y="1541"/>
              <a:ext cx="149" cy="252"/>
            </a:xfrm>
            <a:custGeom>
              <a:avLst/>
              <a:gdLst>
                <a:gd name="T0" fmla="*/ 63 w 91"/>
                <a:gd name="T1" fmla="*/ 0 h 154"/>
                <a:gd name="T2" fmla="*/ 88 w 91"/>
                <a:gd name="T3" fmla="*/ 87 h 154"/>
                <a:gd name="T4" fmla="*/ 62 w 91"/>
                <a:gd name="T5" fmla="*/ 105 h 154"/>
                <a:gd name="T6" fmla="*/ 47 w 91"/>
                <a:gd name="T7" fmla="*/ 44 h 154"/>
                <a:gd name="T8" fmla="*/ 54 w 91"/>
                <a:gd name="T9" fmla="*/ 119 h 154"/>
                <a:gd name="T10" fmla="*/ 50 w 91"/>
                <a:gd name="T11" fmla="*/ 154 h 154"/>
                <a:gd name="T12" fmla="*/ 63 w 91"/>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91" h="154">
                  <a:moveTo>
                    <a:pt x="63" y="0"/>
                  </a:moveTo>
                  <a:cubicBezTo>
                    <a:pt x="67" y="61"/>
                    <a:pt x="91" y="55"/>
                    <a:pt x="88" y="87"/>
                  </a:cubicBezTo>
                  <a:cubicBezTo>
                    <a:pt x="78" y="92"/>
                    <a:pt x="69" y="97"/>
                    <a:pt x="62" y="105"/>
                  </a:cubicBezTo>
                  <a:cubicBezTo>
                    <a:pt x="45" y="76"/>
                    <a:pt x="48" y="42"/>
                    <a:pt x="47" y="44"/>
                  </a:cubicBezTo>
                  <a:cubicBezTo>
                    <a:pt x="46" y="46"/>
                    <a:pt x="36" y="86"/>
                    <a:pt x="54" y="119"/>
                  </a:cubicBezTo>
                  <a:cubicBezTo>
                    <a:pt x="49" y="130"/>
                    <a:pt x="49" y="142"/>
                    <a:pt x="50" y="154"/>
                  </a:cubicBezTo>
                  <a:cubicBezTo>
                    <a:pt x="0" y="105"/>
                    <a:pt x="15" y="2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8" name="Freeform 19"/>
            <p:cNvSpPr/>
            <p:nvPr/>
          </p:nvSpPr>
          <p:spPr bwMode="auto">
            <a:xfrm>
              <a:off x="795" y="1798"/>
              <a:ext cx="93" cy="78"/>
            </a:xfrm>
            <a:custGeom>
              <a:avLst/>
              <a:gdLst>
                <a:gd name="T0" fmla="*/ 57 w 57"/>
                <a:gd name="T1" fmla="*/ 0 h 48"/>
                <a:gd name="T2" fmla="*/ 18 w 57"/>
                <a:gd name="T3" fmla="*/ 26 h 48"/>
                <a:gd name="T4" fmla="*/ 25 w 57"/>
                <a:gd name="T5" fmla="*/ 2 h 48"/>
                <a:gd name="T6" fmla="*/ 0 w 57"/>
                <a:gd name="T7" fmla="*/ 46 h 48"/>
                <a:gd name="T8" fmla="*/ 3 w 57"/>
                <a:gd name="T9" fmla="*/ 47 h 48"/>
                <a:gd name="T10" fmla="*/ 57 w 57"/>
                <a:gd name="T11" fmla="*/ 0 h 48"/>
              </a:gdLst>
              <a:ahLst/>
              <a:cxnLst>
                <a:cxn ang="0">
                  <a:pos x="T0" y="T1"/>
                </a:cxn>
                <a:cxn ang="0">
                  <a:pos x="T2" y="T3"/>
                </a:cxn>
                <a:cxn ang="0">
                  <a:pos x="T4" y="T5"/>
                </a:cxn>
                <a:cxn ang="0">
                  <a:pos x="T6" y="T7"/>
                </a:cxn>
                <a:cxn ang="0">
                  <a:pos x="T8" y="T9"/>
                </a:cxn>
                <a:cxn ang="0">
                  <a:pos x="T10" y="T11"/>
                </a:cxn>
              </a:cxnLst>
              <a:rect l="0" t="0" r="r" b="b"/>
              <a:pathLst>
                <a:path w="57" h="48">
                  <a:moveTo>
                    <a:pt x="57" y="0"/>
                  </a:moveTo>
                  <a:cubicBezTo>
                    <a:pt x="44" y="9"/>
                    <a:pt x="31" y="19"/>
                    <a:pt x="18" y="26"/>
                  </a:cubicBezTo>
                  <a:cubicBezTo>
                    <a:pt x="21" y="21"/>
                    <a:pt x="26" y="12"/>
                    <a:pt x="25" y="2"/>
                  </a:cubicBezTo>
                  <a:cubicBezTo>
                    <a:pt x="20" y="19"/>
                    <a:pt x="8" y="32"/>
                    <a:pt x="0" y="46"/>
                  </a:cubicBezTo>
                  <a:cubicBezTo>
                    <a:pt x="0" y="48"/>
                    <a:pt x="1" y="48"/>
                    <a:pt x="3" y="47"/>
                  </a:cubicBezTo>
                  <a:cubicBezTo>
                    <a:pt x="20" y="33"/>
                    <a:pt x="41" y="14"/>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9" name="Freeform 20"/>
            <p:cNvSpPr/>
            <p:nvPr/>
          </p:nvSpPr>
          <p:spPr bwMode="auto">
            <a:xfrm>
              <a:off x="910" y="1369"/>
              <a:ext cx="211" cy="244"/>
            </a:xfrm>
            <a:custGeom>
              <a:avLst/>
              <a:gdLst>
                <a:gd name="T0" fmla="*/ 82 w 129"/>
                <a:gd name="T1" fmla="*/ 65 h 149"/>
                <a:gd name="T2" fmla="*/ 33 w 129"/>
                <a:gd name="T3" fmla="*/ 148 h 149"/>
                <a:gd name="T4" fmla="*/ 98 w 129"/>
                <a:gd name="T5" fmla="*/ 0 h 149"/>
                <a:gd name="T6" fmla="*/ 21 w 129"/>
                <a:gd name="T7" fmla="*/ 134 h 149"/>
                <a:gd name="T8" fmla="*/ 23 w 129"/>
                <a:gd name="T9" fmla="*/ 139 h 149"/>
                <a:gd name="T10" fmla="*/ 82 w 129"/>
                <a:gd name="T11" fmla="*/ 65 h 149"/>
              </a:gdLst>
              <a:ahLst/>
              <a:cxnLst>
                <a:cxn ang="0">
                  <a:pos x="T0" y="T1"/>
                </a:cxn>
                <a:cxn ang="0">
                  <a:pos x="T2" y="T3"/>
                </a:cxn>
                <a:cxn ang="0">
                  <a:pos x="T4" y="T5"/>
                </a:cxn>
                <a:cxn ang="0">
                  <a:pos x="T6" y="T7"/>
                </a:cxn>
                <a:cxn ang="0">
                  <a:pos x="T8" y="T9"/>
                </a:cxn>
                <a:cxn ang="0">
                  <a:pos x="T10" y="T11"/>
                </a:cxn>
              </a:cxnLst>
              <a:rect l="0" t="0" r="r" b="b"/>
              <a:pathLst>
                <a:path w="129" h="149">
                  <a:moveTo>
                    <a:pt x="82" y="65"/>
                  </a:moveTo>
                  <a:cubicBezTo>
                    <a:pt x="75" y="106"/>
                    <a:pt x="31" y="149"/>
                    <a:pt x="33" y="148"/>
                  </a:cubicBezTo>
                  <a:cubicBezTo>
                    <a:pt x="95" y="117"/>
                    <a:pt x="129" y="50"/>
                    <a:pt x="98" y="0"/>
                  </a:cubicBezTo>
                  <a:cubicBezTo>
                    <a:pt x="56" y="68"/>
                    <a:pt x="0" y="64"/>
                    <a:pt x="21" y="134"/>
                  </a:cubicBezTo>
                  <a:cubicBezTo>
                    <a:pt x="22" y="136"/>
                    <a:pt x="22" y="137"/>
                    <a:pt x="23" y="139"/>
                  </a:cubicBezTo>
                  <a:cubicBezTo>
                    <a:pt x="24" y="143"/>
                    <a:pt x="58" y="106"/>
                    <a:pt x="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0" name="Freeform 21"/>
            <p:cNvSpPr/>
            <p:nvPr/>
          </p:nvSpPr>
          <p:spPr bwMode="auto">
            <a:xfrm>
              <a:off x="838" y="1335"/>
              <a:ext cx="132" cy="245"/>
            </a:xfrm>
            <a:custGeom>
              <a:avLst/>
              <a:gdLst>
                <a:gd name="T0" fmla="*/ 41 w 81"/>
                <a:gd name="T1" fmla="*/ 0 h 150"/>
                <a:gd name="T2" fmla="*/ 81 w 81"/>
                <a:gd name="T3" fmla="*/ 78 h 150"/>
                <a:gd name="T4" fmla="*/ 60 w 81"/>
                <a:gd name="T5" fmla="*/ 100 h 150"/>
                <a:gd name="T6" fmla="*/ 34 w 81"/>
                <a:gd name="T7" fmla="*/ 45 h 150"/>
                <a:gd name="T8" fmla="*/ 54 w 81"/>
                <a:gd name="T9" fmla="*/ 115 h 150"/>
                <a:gd name="T10" fmla="*/ 57 w 81"/>
                <a:gd name="T11" fmla="*/ 150 h 150"/>
                <a:gd name="T12" fmla="*/ 41 w 8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81" h="150">
                  <a:moveTo>
                    <a:pt x="41" y="0"/>
                  </a:moveTo>
                  <a:cubicBezTo>
                    <a:pt x="56" y="58"/>
                    <a:pt x="79" y="47"/>
                    <a:pt x="81" y="78"/>
                  </a:cubicBezTo>
                  <a:cubicBezTo>
                    <a:pt x="72" y="85"/>
                    <a:pt x="65" y="92"/>
                    <a:pt x="60" y="100"/>
                  </a:cubicBezTo>
                  <a:cubicBezTo>
                    <a:pt x="38" y="75"/>
                    <a:pt x="35" y="42"/>
                    <a:pt x="34" y="45"/>
                  </a:cubicBezTo>
                  <a:cubicBezTo>
                    <a:pt x="33" y="47"/>
                    <a:pt x="31" y="87"/>
                    <a:pt x="54" y="115"/>
                  </a:cubicBezTo>
                  <a:cubicBezTo>
                    <a:pt x="52" y="126"/>
                    <a:pt x="54" y="138"/>
                    <a:pt x="57" y="150"/>
                  </a:cubicBezTo>
                  <a:cubicBezTo>
                    <a:pt x="0" y="112"/>
                    <a:pt x="1" y="36"/>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1" name="Freeform 22"/>
            <p:cNvSpPr/>
            <p:nvPr/>
          </p:nvSpPr>
          <p:spPr bwMode="auto">
            <a:xfrm>
              <a:off x="911" y="1572"/>
              <a:ext cx="78" cy="93"/>
            </a:xfrm>
            <a:custGeom>
              <a:avLst/>
              <a:gdLst>
                <a:gd name="T0" fmla="*/ 47 w 47"/>
                <a:gd name="T1" fmla="*/ 0 h 57"/>
                <a:gd name="T2" fmla="*/ 14 w 47"/>
                <a:gd name="T3" fmla="*/ 33 h 57"/>
                <a:gd name="T4" fmla="*/ 15 w 47"/>
                <a:gd name="T5" fmla="*/ 9 h 57"/>
                <a:gd name="T6" fmla="*/ 0 w 47"/>
                <a:gd name="T7" fmla="*/ 56 h 57"/>
                <a:gd name="T8" fmla="*/ 3 w 47"/>
                <a:gd name="T9" fmla="*/ 56 h 57"/>
                <a:gd name="T10" fmla="*/ 47 w 47"/>
                <a:gd name="T11" fmla="*/ 0 h 57"/>
              </a:gdLst>
              <a:ahLst/>
              <a:cxnLst>
                <a:cxn ang="0">
                  <a:pos x="T0" y="T1"/>
                </a:cxn>
                <a:cxn ang="0">
                  <a:pos x="T2" y="T3"/>
                </a:cxn>
                <a:cxn ang="0">
                  <a:pos x="T4" y="T5"/>
                </a:cxn>
                <a:cxn ang="0">
                  <a:pos x="T6" y="T7"/>
                </a:cxn>
                <a:cxn ang="0">
                  <a:pos x="T8" y="T9"/>
                </a:cxn>
                <a:cxn ang="0">
                  <a:pos x="T10" y="T11"/>
                </a:cxn>
              </a:cxnLst>
              <a:rect l="0" t="0" r="r" b="b"/>
              <a:pathLst>
                <a:path w="47" h="57">
                  <a:moveTo>
                    <a:pt x="47" y="0"/>
                  </a:moveTo>
                  <a:cubicBezTo>
                    <a:pt x="36" y="12"/>
                    <a:pt x="25" y="24"/>
                    <a:pt x="14" y="33"/>
                  </a:cubicBezTo>
                  <a:cubicBezTo>
                    <a:pt x="15" y="27"/>
                    <a:pt x="18" y="18"/>
                    <a:pt x="15" y="9"/>
                  </a:cubicBezTo>
                  <a:cubicBezTo>
                    <a:pt x="14" y="26"/>
                    <a:pt x="5" y="40"/>
                    <a:pt x="0" y="56"/>
                  </a:cubicBezTo>
                  <a:cubicBezTo>
                    <a:pt x="0" y="57"/>
                    <a:pt x="1" y="57"/>
                    <a:pt x="3" y="56"/>
                  </a:cubicBezTo>
                  <a:cubicBezTo>
                    <a:pt x="17" y="39"/>
                    <a:pt x="34" y="17"/>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2" name="Freeform 23"/>
            <p:cNvSpPr/>
            <p:nvPr/>
          </p:nvSpPr>
          <p:spPr bwMode="auto">
            <a:xfrm>
              <a:off x="938" y="1124"/>
              <a:ext cx="200" cy="253"/>
            </a:xfrm>
            <a:custGeom>
              <a:avLst/>
              <a:gdLst>
                <a:gd name="T0" fmla="*/ 80 w 122"/>
                <a:gd name="T1" fmla="*/ 65 h 155"/>
                <a:gd name="T2" fmla="*/ 48 w 122"/>
                <a:gd name="T3" fmla="*/ 154 h 155"/>
                <a:gd name="T4" fmla="*/ 83 w 122"/>
                <a:gd name="T5" fmla="*/ 0 h 155"/>
                <a:gd name="T6" fmla="*/ 34 w 122"/>
                <a:gd name="T7" fmla="*/ 142 h 155"/>
                <a:gd name="T8" fmla="*/ 36 w 122"/>
                <a:gd name="T9" fmla="*/ 147 h 155"/>
                <a:gd name="T10" fmla="*/ 80 w 122"/>
                <a:gd name="T11" fmla="*/ 65 h 155"/>
              </a:gdLst>
              <a:ahLst/>
              <a:cxnLst>
                <a:cxn ang="0">
                  <a:pos x="T0" y="T1"/>
                </a:cxn>
                <a:cxn ang="0">
                  <a:pos x="T2" y="T3"/>
                </a:cxn>
                <a:cxn ang="0">
                  <a:pos x="T4" y="T5"/>
                </a:cxn>
                <a:cxn ang="0">
                  <a:pos x="T6" y="T7"/>
                </a:cxn>
                <a:cxn ang="0">
                  <a:pos x="T8" y="T9"/>
                </a:cxn>
                <a:cxn ang="0">
                  <a:pos x="T10" y="T11"/>
                </a:cxn>
              </a:cxnLst>
              <a:rect l="0" t="0" r="r" b="b"/>
              <a:pathLst>
                <a:path w="122" h="155">
                  <a:moveTo>
                    <a:pt x="80" y="65"/>
                  </a:moveTo>
                  <a:cubicBezTo>
                    <a:pt x="80" y="106"/>
                    <a:pt x="46" y="155"/>
                    <a:pt x="48" y="154"/>
                  </a:cubicBezTo>
                  <a:cubicBezTo>
                    <a:pt x="102" y="112"/>
                    <a:pt x="122" y="42"/>
                    <a:pt x="83" y="0"/>
                  </a:cubicBezTo>
                  <a:cubicBezTo>
                    <a:pt x="55" y="73"/>
                    <a:pt x="0" y="79"/>
                    <a:pt x="34" y="142"/>
                  </a:cubicBezTo>
                  <a:cubicBezTo>
                    <a:pt x="35" y="144"/>
                    <a:pt x="35" y="145"/>
                    <a:pt x="36" y="147"/>
                  </a:cubicBezTo>
                  <a:cubicBezTo>
                    <a:pt x="38" y="150"/>
                    <a:pt x="65" y="109"/>
                    <a:pt x="8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3" name="Freeform 24"/>
            <p:cNvSpPr/>
            <p:nvPr/>
          </p:nvSpPr>
          <p:spPr bwMode="auto">
            <a:xfrm>
              <a:off x="856" y="1120"/>
              <a:ext cx="139" cy="229"/>
            </a:xfrm>
            <a:custGeom>
              <a:avLst/>
              <a:gdLst>
                <a:gd name="T0" fmla="*/ 33 w 85"/>
                <a:gd name="T1" fmla="*/ 0 h 140"/>
                <a:gd name="T2" fmla="*/ 85 w 85"/>
                <a:gd name="T3" fmla="*/ 68 h 140"/>
                <a:gd name="T4" fmla="*/ 69 w 85"/>
                <a:gd name="T5" fmla="*/ 93 h 140"/>
                <a:gd name="T6" fmla="*/ 34 w 85"/>
                <a:gd name="T7" fmla="*/ 44 h 140"/>
                <a:gd name="T8" fmla="*/ 66 w 85"/>
                <a:gd name="T9" fmla="*/ 108 h 140"/>
                <a:gd name="T10" fmla="*/ 75 w 85"/>
                <a:gd name="T11" fmla="*/ 140 h 140"/>
                <a:gd name="T12" fmla="*/ 33 w 85"/>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85" h="140">
                  <a:moveTo>
                    <a:pt x="33" y="0"/>
                  </a:moveTo>
                  <a:cubicBezTo>
                    <a:pt x="57" y="53"/>
                    <a:pt x="77" y="39"/>
                    <a:pt x="85" y="68"/>
                  </a:cubicBezTo>
                  <a:cubicBezTo>
                    <a:pt x="78" y="75"/>
                    <a:pt x="72" y="84"/>
                    <a:pt x="69" y="93"/>
                  </a:cubicBezTo>
                  <a:cubicBezTo>
                    <a:pt x="43" y="73"/>
                    <a:pt x="34" y="42"/>
                    <a:pt x="34" y="44"/>
                  </a:cubicBezTo>
                  <a:cubicBezTo>
                    <a:pt x="33" y="47"/>
                    <a:pt x="39" y="86"/>
                    <a:pt x="66" y="108"/>
                  </a:cubicBezTo>
                  <a:cubicBezTo>
                    <a:pt x="66" y="119"/>
                    <a:pt x="70" y="130"/>
                    <a:pt x="75" y="140"/>
                  </a:cubicBezTo>
                  <a:cubicBezTo>
                    <a:pt x="14" y="114"/>
                    <a:pt x="0" y="42"/>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4" name="Freeform 25"/>
            <p:cNvSpPr/>
            <p:nvPr/>
          </p:nvSpPr>
          <p:spPr bwMode="auto">
            <a:xfrm>
              <a:off x="975" y="1333"/>
              <a:ext cx="56" cy="103"/>
            </a:xfrm>
            <a:custGeom>
              <a:avLst/>
              <a:gdLst>
                <a:gd name="T0" fmla="*/ 34 w 34"/>
                <a:gd name="T1" fmla="*/ 0 h 63"/>
                <a:gd name="T2" fmla="*/ 9 w 34"/>
                <a:gd name="T3" fmla="*/ 38 h 63"/>
                <a:gd name="T4" fmla="*/ 6 w 34"/>
                <a:gd name="T5" fmla="*/ 14 h 63"/>
                <a:gd name="T6" fmla="*/ 0 w 34"/>
                <a:gd name="T7" fmla="*/ 62 h 63"/>
                <a:gd name="T8" fmla="*/ 3 w 34"/>
                <a:gd name="T9" fmla="*/ 61 h 63"/>
                <a:gd name="T10" fmla="*/ 34 w 34"/>
                <a:gd name="T11" fmla="*/ 0 h 63"/>
              </a:gdLst>
              <a:ahLst/>
              <a:cxnLst>
                <a:cxn ang="0">
                  <a:pos x="T0" y="T1"/>
                </a:cxn>
                <a:cxn ang="0">
                  <a:pos x="T2" y="T3"/>
                </a:cxn>
                <a:cxn ang="0">
                  <a:pos x="T4" y="T5"/>
                </a:cxn>
                <a:cxn ang="0">
                  <a:pos x="T6" y="T7"/>
                </a:cxn>
                <a:cxn ang="0">
                  <a:pos x="T8" y="T9"/>
                </a:cxn>
                <a:cxn ang="0">
                  <a:pos x="T10" y="T11"/>
                </a:cxn>
              </a:cxnLst>
              <a:rect l="0" t="0" r="r" b="b"/>
              <a:pathLst>
                <a:path w="34" h="63">
                  <a:moveTo>
                    <a:pt x="34" y="0"/>
                  </a:moveTo>
                  <a:cubicBezTo>
                    <a:pt x="26" y="13"/>
                    <a:pt x="18" y="26"/>
                    <a:pt x="9" y="38"/>
                  </a:cubicBezTo>
                  <a:cubicBezTo>
                    <a:pt x="9" y="32"/>
                    <a:pt x="11" y="22"/>
                    <a:pt x="6" y="14"/>
                  </a:cubicBezTo>
                  <a:cubicBezTo>
                    <a:pt x="8" y="30"/>
                    <a:pt x="2" y="46"/>
                    <a:pt x="0" y="62"/>
                  </a:cubicBezTo>
                  <a:cubicBezTo>
                    <a:pt x="0" y="63"/>
                    <a:pt x="2" y="63"/>
                    <a:pt x="3" y="61"/>
                  </a:cubicBezTo>
                  <a:cubicBezTo>
                    <a:pt x="13" y="43"/>
                    <a:pt x="25" y="19"/>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5" name="Freeform 26"/>
            <p:cNvSpPr/>
            <p:nvPr/>
          </p:nvSpPr>
          <p:spPr bwMode="auto">
            <a:xfrm>
              <a:off x="931" y="893"/>
              <a:ext cx="179" cy="253"/>
            </a:xfrm>
            <a:custGeom>
              <a:avLst/>
              <a:gdLst>
                <a:gd name="T0" fmla="*/ 73 w 109"/>
                <a:gd name="T1" fmla="*/ 63 h 155"/>
                <a:gd name="T2" fmla="*/ 59 w 109"/>
                <a:gd name="T3" fmla="*/ 154 h 155"/>
                <a:gd name="T4" fmla="*/ 65 w 109"/>
                <a:gd name="T5" fmla="*/ 0 h 155"/>
                <a:gd name="T6" fmla="*/ 44 w 109"/>
                <a:gd name="T7" fmla="*/ 146 h 155"/>
                <a:gd name="T8" fmla="*/ 47 w 109"/>
                <a:gd name="T9" fmla="*/ 149 h 155"/>
                <a:gd name="T10" fmla="*/ 73 w 109"/>
                <a:gd name="T11" fmla="*/ 63 h 155"/>
              </a:gdLst>
              <a:ahLst/>
              <a:cxnLst>
                <a:cxn ang="0">
                  <a:pos x="T0" y="T1"/>
                </a:cxn>
                <a:cxn ang="0">
                  <a:pos x="T2" y="T3"/>
                </a:cxn>
                <a:cxn ang="0">
                  <a:pos x="T4" y="T5"/>
                </a:cxn>
                <a:cxn ang="0">
                  <a:pos x="T6" y="T7"/>
                </a:cxn>
                <a:cxn ang="0">
                  <a:pos x="T8" y="T9"/>
                </a:cxn>
                <a:cxn ang="0">
                  <a:pos x="T10" y="T11"/>
                </a:cxn>
              </a:cxnLst>
              <a:rect l="0" t="0" r="r" b="b"/>
              <a:pathLst>
                <a:path w="109" h="155">
                  <a:moveTo>
                    <a:pt x="73" y="63"/>
                  </a:moveTo>
                  <a:cubicBezTo>
                    <a:pt x="81" y="102"/>
                    <a:pt x="58" y="155"/>
                    <a:pt x="59" y="154"/>
                  </a:cubicBezTo>
                  <a:cubicBezTo>
                    <a:pt x="103" y="104"/>
                    <a:pt x="109" y="34"/>
                    <a:pt x="65" y="0"/>
                  </a:cubicBezTo>
                  <a:cubicBezTo>
                    <a:pt x="51" y="75"/>
                    <a:pt x="0" y="91"/>
                    <a:pt x="44" y="146"/>
                  </a:cubicBezTo>
                  <a:cubicBezTo>
                    <a:pt x="45" y="147"/>
                    <a:pt x="46" y="148"/>
                    <a:pt x="47" y="149"/>
                  </a:cubicBezTo>
                  <a:cubicBezTo>
                    <a:pt x="49" y="152"/>
                    <a:pt x="67" y="108"/>
                    <a:pt x="73"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6" name="Freeform 27"/>
            <p:cNvSpPr/>
            <p:nvPr/>
          </p:nvSpPr>
          <p:spPr bwMode="auto">
            <a:xfrm>
              <a:off x="841" y="921"/>
              <a:ext cx="148" cy="206"/>
            </a:xfrm>
            <a:custGeom>
              <a:avLst/>
              <a:gdLst>
                <a:gd name="T0" fmla="*/ 23 w 90"/>
                <a:gd name="T1" fmla="*/ 0 h 126"/>
                <a:gd name="T2" fmla="*/ 86 w 90"/>
                <a:gd name="T3" fmla="*/ 55 h 126"/>
                <a:gd name="T4" fmla="*/ 75 w 90"/>
                <a:gd name="T5" fmla="*/ 82 h 126"/>
                <a:gd name="T6" fmla="*/ 32 w 90"/>
                <a:gd name="T7" fmla="*/ 42 h 126"/>
                <a:gd name="T8" fmla="*/ 75 w 90"/>
                <a:gd name="T9" fmla="*/ 97 h 126"/>
                <a:gd name="T10" fmla="*/ 90 w 90"/>
                <a:gd name="T11" fmla="*/ 126 h 126"/>
                <a:gd name="T12" fmla="*/ 23 w 90"/>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90" h="126">
                  <a:moveTo>
                    <a:pt x="23" y="0"/>
                  </a:moveTo>
                  <a:cubicBezTo>
                    <a:pt x="56" y="46"/>
                    <a:pt x="73" y="29"/>
                    <a:pt x="86" y="55"/>
                  </a:cubicBezTo>
                  <a:cubicBezTo>
                    <a:pt x="80" y="64"/>
                    <a:pt x="76" y="73"/>
                    <a:pt x="75" y="82"/>
                  </a:cubicBezTo>
                  <a:cubicBezTo>
                    <a:pt x="47" y="68"/>
                    <a:pt x="32" y="40"/>
                    <a:pt x="32" y="42"/>
                  </a:cubicBezTo>
                  <a:cubicBezTo>
                    <a:pt x="32" y="44"/>
                    <a:pt x="45" y="81"/>
                    <a:pt x="75" y="97"/>
                  </a:cubicBezTo>
                  <a:cubicBezTo>
                    <a:pt x="77" y="108"/>
                    <a:pt x="83" y="117"/>
                    <a:pt x="90" y="126"/>
                  </a:cubicBezTo>
                  <a:cubicBezTo>
                    <a:pt x="26" y="113"/>
                    <a:pt x="0" y="4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7" name="Freeform 28"/>
            <p:cNvSpPr/>
            <p:nvPr/>
          </p:nvSpPr>
          <p:spPr bwMode="auto">
            <a:xfrm>
              <a:off x="995" y="1102"/>
              <a:ext cx="41" cy="108"/>
            </a:xfrm>
            <a:custGeom>
              <a:avLst/>
              <a:gdLst>
                <a:gd name="T0" fmla="*/ 25 w 25"/>
                <a:gd name="T1" fmla="*/ 0 h 66"/>
                <a:gd name="T2" fmla="*/ 7 w 25"/>
                <a:gd name="T3" fmla="*/ 40 h 66"/>
                <a:gd name="T4" fmla="*/ 0 w 25"/>
                <a:gd name="T5" fmla="*/ 18 h 66"/>
                <a:gd name="T6" fmla="*/ 3 w 25"/>
                <a:gd name="T7" fmla="*/ 65 h 66"/>
                <a:gd name="T8" fmla="*/ 5 w 25"/>
                <a:gd name="T9" fmla="*/ 64 h 66"/>
                <a:gd name="T10" fmla="*/ 25 w 25"/>
                <a:gd name="T11" fmla="*/ 0 h 66"/>
              </a:gdLst>
              <a:ahLst/>
              <a:cxnLst>
                <a:cxn ang="0">
                  <a:pos x="T0" y="T1"/>
                </a:cxn>
                <a:cxn ang="0">
                  <a:pos x="T2" y="T3"/>
                </a:cxn>
                <a:cxn ang="0">
                  <a:pos x="T4" y="T5"/>
                </a:cxn>
                <a:cxn ang="0">
                  <a:pos x="T6" y="T7"/>
                </a:cxn>
                <a:cxn ang="0">
                  <a:pos x="T8" y="T9"/>
                </a:cxn>
                <a:cxn ang="0">
                  <a:pos x="T10" y="T11"/>
                </a:cxn>
              </a:cxnLst>
              <a:rect l="0" t="0" r="r" b="b"/>
              <a:pathLst>
                <a:path w="25" h="66">
                  <a:moveTo>
                    <a:pt x="25" y="0"/>
                  </a:moveTo>
                  <a:cubicBezTo>
                    <a:pt x="19" y="13"/>
                    <a:pt x="13" y="28"/>
                    <a:pt x="7" y="40"/>
                  </a:cubicBezTo>
                  <a:cubicBezTo>
                    <a:pt x="6" y="34"/>
                    <a:pt x="6" y="25"/>
                    <a:pt x="0" y="18"/>
                  </a:cubicBezTo>
                  <a:cubicBezTo>
                    <a:pt x="4" y="33"/>
                    <a:pt x="2" y="49"/>
                    <a:pt x="3" y="65"/>
                  </a:cubicBezTo>
                  <a:cubicBezTo>
                    <a:pt x="3" y="66"/>
                    <a:pt x="5" y="66"/>
                    <a:pt x="5" y="64"/>
                  </a:cubicBezTo>
                  <a:cubicBezTo>
                    <a:pt x="12" y="44"/>
                    <a:pt x="19" y="19"/>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8" name="Freeform 29"/>
            <p:cNvSpPr/>
            <p:nvPr/>
          </p:nvSpPr>
          <p:spPr bwMode="auto">
            <a:xfrm>
              <a:off x="877" y="667"/>
              <a:ext cx="164" cy="244"/>
            </a:xfrm>
            <a:custGeom>
              <a:avLst/>
              <a:gdLst>
                <a:gd name="T0" fmla="*/ 64 w 100"/>
                <a:gd name="T1" fmla="*/ 58 h 149"/>
                <a:gd name="T2" fmla="*/ 68 w 100"/>
                <a:gd name="T3" fmla="*/ 147 h 149"/>
                <a:gd name="T4" fmla="*/ 45 w 100"/>
                <a:gd name="T5" fmla="*/ 0 h 149"/>
                <a:gd name="T6" fmla="*/ 51 w 100"/>
                <a:gd name="T7" fmla="*/ 143 h 149"/>
                <a:gd name="T8" fmla="*/ 55 w 100"/>
                <a:gd name="T9" fmla="*/ 146 h 149"/>
                <a:gd name="T10" fmla="*/ 64 w 100"/>
                <a:gd name="T11" fmla="*/ 58 h 149"/>
              </a:gdLst>
              <a:ahLst/>
              <a:cxnLst>
                <a:cxn ang="0">
                  <a:pos x="T0" y="T1"/>
                </a:cxn>
                <a:cxn ang="0">
                  <a:pos x="T2" y="T3"/>
                </a:cxn>
                <a:cxn ang="0">
                  <a:pos x="T4" y="T5"/>
                </a:cxn>
                <a:cxn ang="0">
                  <a:pos x="T6" y="T7"/>
                </a:cxn>
                <a:cxn ang="0">
                  <a:pos x="T8" y="T9"/>
                </a:cxn>
                <a:cxn ang="0">
                  <a:pos x="T10" y="T11"/>
                </a:cxn>
              </a:cxnLst>
              <a:rect l="0" t="0" r="r" b="b"/>
              <a:pathLst>
                <a:path w="100" h="149">
                  <a:moveTo>
                    <a:pt x="64" y="58"/>
                  </a:moveTo>
                  <a:cubicBezTo>
                    <a:pt x="79" y="94"/>
                    <a:pt x="67" y="149"/>
                    <a:pt x="68" y="147"/>
                  </a:cubicBezTo>
                  <a:cubicBezTo>
                    <a:pt x="100" y="92"/>
                    <a:pt x="94" y="23"/>
                    <a:pt x="45" y="0"/>
                  </a:cubicBezTo>
                  <a:cubicBezTo>
                    <a:pt x="46" y="74"/>
                    <a:pt x="0" y="98"/>
                    <a:pt x="51" y="143"/>
                  </a:cubicBezTo>
                  <a:cubicBezTo>
                    <a:pt x="52" y="144"/>
                    <a:pt x="54" y="145"/>
                    <a:pt x="55" y="146"/>
                  </a:cubicBezTo>
                  <a:cubicBezTo>
                    <a:pt x="58" y="148"/>
                    <a:pt x="66" y="102"/>
                    <a:pt x="6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9" name="Freeform 30"/>
            <p:cNvSpPr/>
            <p:nvPr/>
          </p:nvSpPr>
          <p:spPr bwMode="auto">
            <a:xfrm>
              <a:off x="782" y="721"/>
              <a:ext cx="164" cy="178"/>
            </a:xfrm>
            <a:custGeom>
              <a:avLst/>
              <a:gdLst>
                <a:gd name="T0" fmla="*/ 13 w 100"/>
                <a:gd name="T1" fmla="*/ 0 h 109"/>
                <a:gd name="T2" fmla="*/ 83 w 100"/>
                <a:gd name="T3" fmla="*/ 42 h 109"/>
                <a:gd name="T4" fmla="*/ 78 w 100"/>
                <a:gd name="T5" fmla="*/ 69 h 109"/>
                <a:gd name="T6" fmla="*/ 30 w 100"/>
                <a:gd name="T7" fmla="*/ 39 h 109"/>
                <a:gd name="T8" fmla="*/ 81 w 100"/>
                <a:gd name="T9" fmla="*/ 84 h 109"/>
                <a:gd name="T10" fmla="*/ 100 w 100"/>
                <a:gd name="T11" fmla="*/ 109 h 109"/>
                <a:gd name="T12" fmla="*/ 13 w 100"/>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0" h="109">
                  <a:moveTo>
                    <a:pt x="13" y="0"/>
                  </a:moveTo>
                  <a:cubicBezTo>
                    <a:pt x="54" y="38"/>
                    <a:pt x="66" y="19"/>
                    <a:pt x="83" y="42"/>
                  </a:cubicBezTo>
                  <a:cubicBezTo>
                    <a:pt x="80" y="51"/>
                    <a:pt x="77" y="60"/>
                    <a:pt x="78" y="69"/>
                  </a:cubicBezTo>
                  <a:cubicBezTo>
                    <a:pt x="48" y="61"/>
                    <a:pt x="30" y="37"/>
                    <a:pt x="30" y="39"/>
                  </a:cubicBezTo>
                  <a:cubicBezTo>
                    <a:pt x="30" y="41"/>
                    <a:pt x="49" y="73"/>
                    <a:pt x="81" y="84"/>
                  </a:cubicBezTo>
                  <a:cubicBezTo>
                    <a:pt x="85" y="94"/>
                    <a:pt x="92" y="102"/>
                    <a:pt x="100" y="109"/>
                  </a:cubicBezTo>
                  <a:cubicBezTo>
                    <a:pt x="37" y="108"/>
                    <a:pt x="0" y="49"/>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0" name="Freeform 31"/>
            <p:cNvSpPr/>
            <p:nvPr/>
          </p:nvSpPr>
          <p:spPr bwMode="auto">
            <a:xfrm>
              <a:off x="954" y="867"/>
              <a:ext cx="33" cy="109"/>
            </a:xfrm>
            <a:custGeom>
              <a:avLst/>
              <a:gdLst>
                <a:gd name="T0" fmla="*/ 20 w 20"/>
                <a:gd name="T1" fmla="*/ 0 h 67"/>
                <a:gd name="T2" fmla="*/ 11 w 20"/>
                <a:gd name="T3" fmla="*/ 42 h 67"/>
                <a:gd name="T4" fmla="*/ 0 w 20"/>
                <a:gd name="T5" fmla="*/ 22 h 67"/>
                <a:gd name="T6" fmla="*/ 11 w 20"/>
                <a:gd name="T7" fmla="*/ 66 h 67"/>
                <a:gd name="T8" fmla="*/ 13 w 20"/>
                <a:gd name="T9" fmla="*/ 65 h 67"/>
                <a:gd name="T10" fmla="*/ 20 w 20"/>
                <a:gd name="T11" fmla="*/ 0 h 67"/>
              </a:gdLst>
              <a:ahLst/>
              <a:cxnLst>
                <a:cxn ang="0">
                  <a:pos x="T0" y="T1"/>
                </a:cxn>
                <a:cxn ang="0">
                  <a:pos x="T2" y="T3"/>
                </a:cxn>
                <a:cxn ang="0">
                  <a:pos x="T4" y="T5"/>
                </a:cxn>
                <a:cxn ang="0">
                  <a:pos x="T6" y="T7"/>
                </a:cxn>
                <a:cxn ang="0">
                  <a:pos x="T8" y="T9"/>
                </a:cxn>
                <a:cxn ang="0">
                  <a:pos x="T10" y="T11"/>
                </a:cxn>
              </a:cxnLst>
              <a:rect l="0" t="0" r="r" b="b"/>
              <a:pathLst>
                <a:path w="20" h="67">
                  <a:moveTo>
                    <a:pt x="20" y="0"/>
                  </a:moveTo>
                  <a:cubicBezTo>
                    <a:pt x="17" y="14"/>
                    <a:pt x="14" y="29"/>
                    <a:pt x="11" y="42"/>
                  </a:cubicBezTo>
                  <a:cubicBezTo>
                    <a:pt x="9" y="36"/>
                    <a:pt x="7" y="28"/>
                    <a:pt x="0" y="22"/>
                  </a:cubicBezTo>
                  <a:cubicBezTo>
                    <a:pt x="7" y="36"/>
                    <a:pt x="8" y="52"/>
                    <a:pt x="11" y="66"/>
                  </a:cubicBezTo>
                  <a:cubicBezTo>
                    <a:pt x="12" y="67"/>
                    <a:pt x="13" y="66"/>
                    <a:pt x="13" y="65"/>
                  </a:cubicBezTo>
                  <a:cubicBezTo>
                    <a:pt x="16" y="45"/>
                    <a:pt x="19" y="19"/>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1" name="Freeform 32"/>
            <p:cNvSpPr/>
            <p:nvPr/>
          </p:nvSpPr>
          <p:spPr bwMode="auto">
            <a:xfrm>
              <a:off x="795" y="467"/>
              <a:ext cx="156" cy="229"/>
            </a:xfrm>
            <a:custGeom>
              <a:avLst/>
              <a:gdLst>
                <a:gd name="T0" fmla="*/ 54 w 95"/>
                <a:gd name="T1" fmla="*/ 53 h 140"/>
                <a:gd name="T2" fmla="*/ 74 w 95"/>
                <a:gd name="T3" fmla="*/ 137 h 140"/>
                <a:gd name="T4" fmla="*/ 25 w 95"/>
                <a:gd name="T5" fmla="*/ 0 h 140"/>
                <a:gd name="T6" fmla="*/ 57 w 95"/>
                <a:gd name="T7" fmla="*/ 136 h 140"/>
                <a:gd name="T8" fmla="*/ 61 w 95"/>
                <a:gd name="T9" fmla="*/ 138 h 140"/>
                <a:gd name="T10" fmla="*/ 54 w 95"/>
                <a:gd name="T11" fmla="*/ 53 h 140"/>
              </a:gdLst>
              <a:ahLst/>
              <a:cxnLst>
                <a:cxn ang="0">
                  <a:pos x="T0" y="T1"/>
                </a:cxn>
                <a:cxn ang="0">
                  <a:pos x="T2" y="T3"/>
                </a:cxn>
                <a:cxn ang="0">
                  <a:pos x="T4" y="T5"/>
                </a:cxn>
                <a:cxn ang="0">
                  <a:pos x="T6" y="T7"/>
                </a:cxn>
                <a:cxn ang="0">
                  <a:pos x="T8" y="T9"/>
                </a:cxn>
                <a:cxn ang="0">
                  <a:pos x="T10" y="T11"/>
                </a:cxn>
              </a:cxnLst>
              <a:rect l="0" t="0" r="r" b="b"/>
              <a:pathLst>
                <a:path w="95" h="140">
                  <a:moveTo>
                    <a:pt x="54" y="53"/>
                  </a:moveTo>
                  <a:cubicBezTo>
                    <a:pt x="75" y="84"/>
                    <a:pt x="73" y="139"/>
                    <a:pt x="74" y="137"/>
                  </a:cubicBezTo>
                  <a:cubicBezTo>
                    <a:pt x="95" y="78"/>
                    <a:pt x="76" y="14"/>
                    <a:pt x="25" y="0"/>
                  </a:cubicBezTo>
                  <a:cubicBezTo>
                    <a:pt x="39" y="71"/>
                    <a:pt x="0" y="103"/>
                    <a:pt x="57" y="136"/>
                  </a:cubicBezTo>
                  <a:cubicBezTo>
                    <a:pt x="59" y="137"/>
                    <a:pt x="60" y="137"/>
                    <a:pt x="61" y="138"/>
                  </a:cubicBezTo>
                  <a:cubicBezTo>
                    <a:pt x="65" y="140"/>
                    <a:pt x="64" y="94"/>
                    <a:pt x="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2" name="Freeform 33"/>
            <p:cNvSpPr/>
            <p:nvPr/>
          </p:nvSpPr>
          <p:spPr bwMode="auto">
            <a:xfrm>
              <a:off x="698" y="548"/>
              <a:ext cx="177" cy="160"/>
            </a:xfrm>
            <a:custGeom>
              <a:avLst/>
              <a:gdLst>
                <a:gd name="T0" fmla="*/ 4 w 108"/>
                <a:gd name="T1" fmla="*/ 0 h 98"/>
                <a:gd name="T2" fmla="*/ 79 w 108"/>
                <a:gd name="T3" fmla="*/ 27 h 98"/>
                <a:gd name="T4" fmla="*/ 79 w 108"/>
                <a:gd name="T5" fmla="*/ 54 h 98"/>
                <a:gd name="T6" fmla="*/ 27 w 108"/>
                <a:gd name="T7" fmla="*/ 34 h 98"/>
                <a:gd name="T8" fmla="*/ 84 w 108"/>
                <a:gd name="T9" fmla="*/ 67 h 98"/>
                <a:gd name="T10" fmla="*/ 108 w 108"/>
                <a:gd name="T11" fmla="*/ 88 h 98"/>
                <a:gd name="T12" fmla="*/ 4 w 10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108" h="98">
                  <a:moveTo>
                    <a:pt x="4" y="0"/>
                  </a:moveTo>
                  <a:cubicBezTo>
                    <a:pt x="50" y="28"/>
                    <a:pt x="58" y="8"/>
                    <a:pt x="79" y="27"/>
                  </a:cubicBezTo>
                  <a:cubicBezTo>
                    <a:pt x="77" y="36"/>
                    <a:pt x="77" y="45"/>
                    <a:pt x="79" y="54"/>
                  </a:cubicBezTo>
                  <a:cubicBezTo>
                    <a:pt x="49" y="51"/>
                    <a:pt x="27" y="32"/>
                    <a:pt x="27" y="34"/>
                  </a:cubicBezTo>
                  <a:cubicBezTo>
                    <a:pt x="28" y="36"/>
                    <a:pt x="52" y="63"/>
                    <a:pt x="84" y="67"/>
                  </a:cubicBezTo>
                  <a:cubicBezTo>
                    <a:pt x="90" y="76"/>
                    <a:pt x="98" y="82"/>
                    <a:pt x="108" y="88"/>
                  </a:cubicBezTo>
                  <a:cubicBezTo>
                    <a:pt x="47" y="98"/>
                    <a:pt x="0" y="49"/>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3" name="Freeform 34"/>
            <p:cNvSpPr/>
            <p:nvPr/>
          </p:nvSpPr>
          <p:spPr bwMode="auto">
            <a:xfrm>
              <a:off x="884" y="652"/>
              <a:ext cx="32" cy="108"/>
            </a:xfrm>
            <a:custGeom>
              <a:avLst/>
              <a:gdLst>
                <a:gd name="T0" fmla="*/ 15 w 20"/>
                <a:gd name="T1" fmla="*/ 0 h 66"/>
                <a:gd name="T2" fmla="*/ 13 w 20"/>
                <a:gd name="T3" fmla="*/ 42 h 66"/>
                <a:gd name="T4" fmla="*/ 0 w 20"/>
                <a:gd name="T5" fmla="*/ 25 h 66"/>
                <a:gd name="T6" fmla="*/ 18 w 20"/>
                <a:gd name="T7" fmla="*/ 65 h 66"/>
                <a:gd name="T8" fmla="*/ 20 w 20"/>
                <a:gd name="T9" fmla="*/ 63 h 66"/>
                <a:gd name="T10" fmla="*/ 15 w 20"/>
                <a:gd name="T11" fmla="*/ 0 h 66"/>
              </a:gdLst>
              <a:ahLst/>
              <a:cxnLst>
                <a:cxn ang="0">
                  <a:pos x="T0" y="T1"/>
                </a:cxn>
                <a:cxn ang="0">
                  <a:pos x="T2" y="T3"/>
                </a:cxn>
                <a:cxn ang="0">
                  <a:pos x="T4" y="T5"/>
                </a:cxn>
                <a:cxn ang="0">
                  <a:pos x="T6" y="T7"/>
                </a:cxn>
                <a:cxn ang="0">
                  <a:pos x="T8" y="T9"/>
                </a:cxn>
                <a:cxn ang="0">
                  <a:pos x="T10" y="T11"/>
                </a:cxn>
              </a:cxnLst>
              <a:rect l="0" t="0" r="r" b="b"/>
              <a:pathLst>
                <a:path w="20" h="66">
                  <a:moveTo>
                    <a:pt x="15" y="0"/>
                  </a:moveTo>
                  <a:cubicBezTo>
                    <a:pt x="14" y="14"/>
                    <a:pt x="14" y="29"/>
                    <a:pt x="13" y="42"/>
                  </a:cubicBezTo>
                  <a:cubicBezTo>
                    <a:pt x="11" y="37"/>
                    <a:pt x="7" y="29"/>
                    <a:pt x="0" y="25"/>
                  </a:cubicBezTo>
                  <a:cubicBezTo>
                    <a:pt x="9" y="37"/>
                    <a:pt x="12" y="52"/>
                    <a:pt x="18" y="65"/>
                  </a:cubicBezTo>
                  <a:cubicBezTo>
                    <a:pt x="19" y="66"/>
                    <a:pt x="20" y="65"/>
                    <a:pt x="20" y="63"/>
                  </a:cubicBezTo>
                  <a:cubicBezTo>
                    <a:pt x="19" y="44"/>
                    <a:pt x="17" y="19"/>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4" name="Freeform 35"/>
            <p:cNvSpPr/>
            <p:nvPr/>
          </p:nvSpPr>
          <p:spPr bwMode="auto">
            <a:xfrm>
              <a:off x="680" y="307"/>
              <a:ext cx="141" cy="206"/>
            </a:xfrm>
            <a:custGeom>
              <a:avLst/>
              <a:gdLst>
                <a:gd name="T0" fmla="*/ 43 w 86"/>
                <a:gd name="T1" fmla="*/ 45 h 126"/>
                <a:gd name="T2" fmla="*/ 77 w 86"/>
                <a:gd name="T3" fmla="*/ 122 h 126"/>
                <a:gd name="T4" fmla="*/ 5 w 86"/>
                <a:gd name="T5" fmla="*/ 0 h 126"/>
                <a:gd name="T6" fmla="*/ 61 w 86"/>
                <a:gd name="T7" fmla="*/ 123 h 126"/>
                <a:gd name="T8" fmla="*/ 65 w 86"/>
                <a:gd name="T9" fmla="*/ 125 h 126"/>
                <a:gd name="T10" fmla="*/ 43 w 86"/>
                <a:gd name="T11" fmla="*/ 45 h 126"/>
              </a:gdLst>
              <a:ahLst/>
              <a:cxnLst>
                <a:cxn ang="0">
                  <a:pos x="T0" y="T1"/>
                </a:cxn>
                <a:cxn ang="0">
                  <a:pos x="T2" y="T3"/>
                </a:cxn>
                <a:cxn ang="0">
                  <a:pos x="T4" y="T5"/>
                </a:cxn>
                <a:cxn ang="0">
                  <a:pos x="T6" y="T7"/>
                </a:cxn>
                <a:cxn ang="0">
                  <a:pos x="T8" y="T9"/>
                </a:cxn>
                <a:cxn ang="0">
                  <a:pos x="T10" y="T11"/>
                </a:cxn>
              </a:cxnLst>
              <a:rect l="0" t="0" r="r" b="b"/>
              <a:pathLst>
                <a:path w="86" h="126">
                  <a:moveTo>
                    <a:pt x="43" y="45"/>
                  </a:moveTo>
                  <a:cubicBezTo>
                    <a:pt x="69" y="71"/>
                    <a:pt x="77" y="124"/>
                    <a:pt x="77" y="122"/>
                  </a:cubicBezTo>
                  <a:cubicBezTo>
                    <a:pt x="86" y="62"/>
                    <a:pt x="56" y="4"/>
                    <a:pt x="5" y="0"/>
                  </a:cubicBezTo>
                  <a:cubicBezTo>
                    <a:pt x="32" y="65"/>
                    <a:pt x="0" y="103"/>
                    <a:pt x="61" y="123"/>
                  </a:cubicBezTo>
                  <a:cubicBezTo>
                    <a:pt x="62" y="124"/>
                    <a:pt x="64" y="124"/>
                    <a:pt x="65" y="125"/>
                  </a:cubicBezTo>
                  <a:cubicBezTo>
                    <a:pt x="69" y="126"/>
                    <a:pt x="60" y="83"/>
                    <a:pt x="4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5" name="Freeform 36"/>
            <p:cNvSpPr/>
            <p:nvPr/>
          </p:nvSpPr>
          <p:spPr bwMode="auto">
            <a:xfrm>
              <a:off x="579" y="404"/>
              <a:ext cx="188" cy="144"/>
            </a:xfrm>
            <a:custGeom>
              <a:avLst/>
              <a:gdLst>
                <a:gd name="T0" fmla="*/ 0 w 115"/>
                <a:gd name="T1" fmla="*/ 2 h 88"/>
                <a:gd name="T2" fmla="*/ 76 w 115"/>
                <a:gd name="T3" fmla="*/ 14 h 88"/>
                <a:gd name="T4" fmla="*/ 81 w 115"/>
                <a:gd name="T5" fmla="*/ 40 h 88"/>
                <a:gd name="T6" fmla="*/ 28 w 115"/>
                <a:gd name="T7" fmla="*/ 30 h 88"/>
                <a:gd name="T8" fmla="*/ 89 w 115"/>
                <a:gd name="T9" fmla="*/ 52 h 88"/>
                <a:gd name="T10" fmla="*/ 115 w 115"/>
                <a:gd name="T11" fmla="*/ 67 h 88"/>
                <a:gd name="T12" fmla="*/ 0 w 115"/>
                <a:gd name="T13" fmla="*/ 2 h 88"/>
              </a:gdLst>
              <a:ahLst/>
              <a:cxnLst>
                <a:cxn ang="0">
                  <a:pos x="T0" y="T1"/>
                </a:cxn>
                <a:cxn ang="0">
                  <a:pos x="T2" y="T3"/>
                </a:cxn>
                <a:cxn ang="0">
                  <a:pos x="T4" y="T5"/>
                </a:cxn>
                <a:cxn ang="0">
                  <a:pos x="T6" y="T7"/>
                </a:cxn>
                <a:cxn ang="0">
                  <a:pos x="T8" y="T9"/>
                </a:cxn>
                <a:cxn ang="0">
                  <a:pos x="T10" y="T11"/>
                </a:cxn>
                <a:cxn ang="0">
                  <a:pos x="T12" y="T13"/>
                </a:cxn>
              </a:cxnLst>
              <a:rect l="0" t="0" r="r" b="b"/>
              <a:pathLst>
                <a:path w="115" h="88">
                  <a:moveTo>
                    <a:pt x="0" y="2"/>
                  </a:moveTo>
                  <a:cubicBezTo>
                    <a:pt x="49" y="21"/>
                    <a:pt x="53" y="0"/>
                    <a:pt x="76" y="14"/>
                  </a:cubicBezTo>
                  <a:cubicBezTo>
                    <a:pt x="76" y="23"/>
                    <a:pt x="77" y="32"/>
                    <a:pt x="81" y="40"/>
                  </a:cubicBezTo>
                  <a:cubicBezTo>
                    <a:pt x="52" y="43"/>
                    <a:pt x="27" y="28"/>
                    <a:pt x="28" y="30"/>
                  </a:cubicBezTo>
                  <a:cubicBezTo>
                    <a:pt x="29" y="32"/>
                    <a:pt x="57" y="54"/>
                    <a:pt x="89" y="52"/>
                  </a:cubicBezTo>
                  <a:cubicBezTo>
                    <a:pt x="95" y="59"/>
                    <a:pt x="105" y="64"/>
                    <a:pt x="115" y="67"/>
                  </a:cubicBezTo>
                  <a:cubicBezTo>
                    <a:pt x="58" y="88"/>
                    <a:pt x="5" y="49"/>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6" name="Freeform 37"/>
            <p:cNvSpPr/>
            <p:nvPr/>
          </p:nvSpPr>
          <p:spPr bwMode="auto">
            <a:xfrm>
              <a:off x="775" y="471"/>
              <a:ext cx="43" cy="101"/>
            </a:xfrm>
            <a:custGeom>
              <a:avLst/>
              <a:gdLst>
                <a:gd name="T0" fmla="*/ 9 w 26"/>
                <a:gd name="T1" fmla="*/ 0 h 62"/>
                <a:gd name="T2" fmla="*/ 16 w 26"/>
                <a:gd name="T3" fmla="*/ 40 h 62"/>
                <a:gd name="T4" fmla="*/ 0 w 26"/>
                <a:gd name="T5" fmla="*/ 26 h 62"/>
                <a:gd name="T6" fmla="*/ 25 w 26"/>
                <a:gd name="T7" fmla="*/ 61 h 62"/>
                <a:gd name="T8" fmla="*/ 26 w 26"/>
                <a:gd name="T9" fmla="*/ 59 h 62"/>
                <a:gd name="T10" fmla="*/ 9 w 26"/>
                <a:gd name="T11" fmla="*/ 0 h 62"/>
              </a:gdLst>
              <a:ahLst/>
              <a:cxnLst>
                <a:cxn ang="0">
                  <a:pos x="T0" y="T1"/>
                </a:cxn>
                <a:cxn ang="0">
                  <a:pos x="T2" y="T3"/>
                </a:cxn>
                <a:cxn ang="0">
                  <a:pos x="T4" y="T5"/>
                </a:cxn>
                <a:cxn ang="0">
                  <a:pos x="T6" y="T7"/>
                </a:cxn>
                <a:cxn ang="0">
                  <a:pos x="T8" y="T9"/>
                </a:cxn>
                <a:cxn ang="0">
                  <a:pos x="T10" y="T11"/>
                </a:cxn>
              </a:cxnLst>
              <a:rect l="0" t="0" r="r" b="b"/>
              <a:pathLst>
                <a:path w="26" h="62">
                  <a:moveTo>
                    <a:pt x="9" y="0"/>
                  </a:moveTo>
                  <a:cubicBezTo>
                    <a:pt x="12" y="13"/>
                    <a:pt x="15" y="27"/>
                    <a:pt x="16" y="40"/>
                  </a:cubicBezTo>
                  <a:cubicBezTo>
                    <a:pt x="12" y="36"/>
                    <a:pt x="8" y="29"/>
                    <a:pt x="0" y="26"/>
                  </a:cubicBezTo>
                  <a:cubicBezTo>
                    <a:pt x="10" y="36"/>
                    <a:pt x="16" y="50"/>
                    <a:pt x="25" y="61"/>
                  </a:cubicBezTo>
                  <a:cubicBezTo>
                    <a:pt x="26" y="62"/>
                    <a:pt x="26" y="61"/>
                    <a:pt x="26" y="59"/>
                  </a:cubicBezTo>
                  <a:cubicBezTo>
                    <a:pt x="22" y="41"/>
                    <a:pt x="15" y="17"/>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7" name="Freeform 38"/>
            <p:cNvSpPr/>
            <p:nvPr/>
          </p:nvSpPr>
          <p:spPr bwMode="auto">
            <a:xfrm>
              <a:off x="513" y="165"/>
              <a:ext cx="149" cy="188"/>
            </a:xfrm>
            <a:custGeom>
              <a:avLst/>
              <a:gdLst>
                <a:gd name="T0" fmla="*/ 44 w 91"/>
                <a:gd name="T1" fmla="*/ 42 h 115"/>
                <a:gd name="T2" fmla="*/ 91 w 91"/>
                <a:gd name="T3" fmla="*/ 110 h 115"/>
                <a:gd name="T4" fmla="*/ 0 w 91"/>
                <a:gd name="T5" fmla="*/ 6 h 115"/>
                <a:gd name="T6" fmla="*/ 75 w 91"/>
                <a:gd name="T7" fmla="*/ 114 h 115"/>
                <a:gd name="T8" fmla="*/ 80 w 91"/>
                <a:gd name="T9" fmla="*/ 114 h 115"/>
                <a:gd name="T10" fmla="*/ 44 w 91"/>
                <a:gd name="T11" fmla="*/ 42 h 115"/>
              </a:gdLst>
              <a:ahLst/>
              <a:cxnLst>
                <a:cxn ang="0">
                  <a:pos x="T0" y="T1"/>
                </a:cxn>
                <a:cxn ang="0">
                  <a:pos x="T2" y="T3"/>
                </a:cxn>
                <a:cxn ang="0">
                  <a:pos x="T4" y="T5"/>
                </a:cxn>
                <a:cxn ang="0">
                  <a:pos x="T6" y="T7"/>
                </a:cxn>
                <a:cxn ang="0">
                  <a:pos x="T8" y="T9"/>
                </a:cxn>
                <a:cxn ang="0">
                  <a:pos x="T10" y="T11"/>
                </a:cxn>
              </a:cxnLst>
              <a:rect l="0" t="0" r="r" b="b"/>
              <a:pathLst>
                <a:path w="91" h="115">
                  <a:moveTo>
                    <a:pt x="44" y="42"/>
                  </a:moveTo>
                  <a:cubicBezTo>
                    <a:pt x="73" y="63"/>
                    <a:pt x="91" y="111"/>
                    <a:pt x="91" y="110"/>
                  </a:cubicBezTo>
                  <a:cubicBezTo>
                    <a:pt x="88" y="50"/>
                    <a:pt x="49" y="0"/>
                    <a:pt x="0" y="6"/>
                  </a:cubicBezTo>
                  <a:cubicBezTo>
                    <a:pt x="37" y="63"/>
                    <a:pt x="13" y="105"/>
                    <a:pt x="75" y="114"/>
                  </a:cubicBezTo>
                  <a:cubicBezTo>
                    <a:pt x="77" y="114"/>
                    <a:pt x="78" y="114"/>
                    <a:pt x="80" y="114"/>
                  </a:cubicBezTo>
                  <a:cubicBezTo>
                    <a:pt x="83" y="115"/>
                    <a:pt x="67" y="75"/>
                    <a:pt x="4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8" name="Freeform 39"/>
            <p:cNvSpPr/>
            <p:nvPr/>
          </p:nvSpPr>
          <p:spPr bwMode="auto">
            <a:xfrm>
              <a:off x="426" y="271"/>
              <a:ext cx="198" cy="136"/>
            </a:xfrm>
            <a:custGeom>
              <a:avLst/>
              <a:gdLst>
                <a:gd name="T0" fmla="*/ 0 w 121"/>
                <a:gd name="T1" fmla="*/ 11 h 83"/>
                <a:gd name="T2" fmla="*/ 75 w 121"/>
                <a:gd name="T3" fmla="*/ 9 h 83"/>
                <a:gd name="T4" fmla="*/ 84 w 121"/>
                <a:gd name="T5" fmla="*/ 33 h 83"/>
                <a:gd name="T6" fmla="*/ 32 w 121"/>
                <a:gd name="T7" fmla="*/ 33 h 83"/>
                <a:gd name="T8" fmla="*/ 94 w 121"/>
                <a:gd name="T9" fmla="*/ 43 h 83"/>
                <a:gd name="T10" fmla="*/ 121 w 121"/>
                <a:gd name="T11" fmla="*/ 53 h 83"/>
                <a:gd name="T12" fmla="*/ 0 w 121"/>
                <a:gd name="T13" fmla="*/ 11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0" y="11"/>
                  </a:moveTo>
                  <a:cubicBezTo>
                    <a:pt x="50" y="21"/>
                    <a:pt x="50" y="0"/>
                    <a:pt x="75" y="9"/>
                  </a:cubicBezTo>
                  <a:cubicBezTo>
                    <a:pt x="77" y="18"/>
                    <a:pt x="79" y="26"/>
                    <a:pt x="84" y="33"/>
                  </a:cubicBezTo>
                  <a:cubicBezTo>
                    <a:pt x="57" y="41"/>
                    <a:pt x="30" y="32"/>
                    <a:pt x="32" y="33"/>
                  </a:cubicBezTo>
                  <a:cubicBezTo>
                    <a:pt x="33" y="35"/>
                    <a:pt x="64" y="51"/>
                    <a:pt x="94" y="43"/>
                  </a:cubicBezTo>
                  <a:cubicBezTo>
                    <a:pt x="101" y="49"/>
                    <a:pt x="111" y="51"/>
                    <a:pt x="121" y="53"/>
                  </a:cubicBezTo>
                  <a:cubicBezTo>
                    <a:pt x="71" y="83"/>
                    <a:pt x="13" y="56"/>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9" name="Freeform 40"/>
            <p:cNvSpPr/>
            <p:nvPr/>
          </p:nvSpPr>
          <p:spPr bwMode="auto">
            <a:xfrm>
              <a:off x="633" y="312"/>
              <a:ext cx="52" cy="92"/>
            </a:xfrm>
            <a:custGeom>
              <a:avLst/>
              <a:gdLst>
                <a:gd name="T0" fmla="*/ 4 w 32"/>
                <a:gd name="T1" fmla="*/ 0 h 56"/>
                <a:gd name="T2" fmla="*/ 18 w 32"/>
                <a:gd name="T3" fmla="*/ 37 h 56"/>
                <a:gd name="T4" fmla="*/ 0 w 32"/>
                <a:gd name="T5" fmla="*/ 27 h 56"/>
                <a:gd name="T6" fmla="*/ 30 w 32"/>
                <a:gd name="T7" fmla="*/ 56 h 56"/>
                <a:gd name="T8" fmla="*/ 31 w 32"/>
                <a:gd name="T9" fmla="*/ 54 h 56"/>
                <a:gd name="T10" fmla="*/ 4 w 32"/>
                <a:gd name="T11" fmla="*/ 0 h 56"/>
              </a:gdLst>
              <a:ahLst/>
              <a:cxnLst>
                <a:cxn ang="0">
                  <a:pos x="T0" y="T1"/>
                </a:cxn>
                <a:cxn ang="0">
                  <a:pos x="T2" y="T3"/>
                </a:cxn>
                <a:cxn ang="0">
                  <a:pos x="T4" y="T5"/>
                </a:cxn>
                <a:cxn ang="0">
                  <a:pos x="T6" y="T7"/>
                </a:cxn>
                <a:cxn ang="0">
                  <a:pos x="T8" y="T9"/>
                </a:cxn>
                <a:cxn ang="0">
                  <a:pos x="T10" y="T11"/>
                </a:cxn>
              </a:cxnLst>
              <a:rect l="0" t="0" r="r" b="b"/>
              <a:pathLst>
                <a:path w="32" h="56">
                  <a:moveTo>
                    <a:pt x="4" y="0"/>
                  </a:moveTo>
                  <a:cubicBezTo>
                    <a:pt x="9" y="12"/>
                    <a:pt x="14" y="25"/>
                    <a:pt x="18" y="37"/>
                  </a:cubicBezTo>
                  <a:cubicBezTo>
                    <a:pt x="14" y="34"/>
                    <a:pt x="8" y="28"/>
                    <a:pt x="0" y="27"/>
                  </a:cubicBezTo>
                  <a:cubicBezTo>
                    <a:pt x="12" y="34"/>
                    <a:pt x="20" y="46"/>
                    <a:pt x="30" y="56"/>
                  </a:cubicBezTo>
                  <a:cubicBezTo>
                    <a:pt x="31" y="56"/>
                    <a:pt x="32" y="55"/>
                    <a:pt x="31" y="54"/>
                  </a:cubicBezTo>
                  <a:cubicBezTo>
                    <a:pt x="24" y="37"/>
                    <a:pt x="13" y="16"/>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0" name="Freeform 41"/>
            <p:cNvSpPr/>
            <p:nvPr/>
          </p:nvSpPr>
          <p:spPr bwMode="auto">
            <a:xfrm>
              <a:off x="328" y="52"/>
              <a:ext cx="173" cy="173"/>
            </a:xfrm>
            <a:custGeom>
              <a:avLst/>
              <a:gdLst>
                <a:gd name="T0" fmla="*/ 49 w 106"/>
                <a:gd name="T1" fmla="*/ 41 h 106"/>
                <a:gd name="T2" fmla="*/ 106 w 106"/>
                <a:gd name="T3" fmla="*/ 96 h 106"/>
                <a:gd name="T4" fmla="*/ 0 w 106"/>
                <a:gd name="T5" fmla="*/ 14 h 106"/>
                <a:gd name="T6" fmla="*/ 92 w 106"/>
                <a:gd name="T7" fmla="*/ 103 h 106"/>
                <a:gd name="T8" fmla="*/ 96 w 106"/>
                <a:gd name="T9" fmla="*/ 103 h 106"/>
                <a:gd name="T10" fmla="*/ 49 w 106"/>
                <a:gd name="T11" fmla="*/ 41 h 106"/>
              </a:gdLst>
              <a:ahLst/>
              <a:cxnLst>
                <a:cxn ang="0">
                  <a:pos x="T0" y="T1"/>
                </a:cxn>
                <a:cxn ang="0">
                  <a:pos x="T2" y="T3"/>
                </a:cxn>
                <a:cxn ang="0">
                  <a:pos x="T4" y="T5"/>
                </a:cxn>
                <a:cxn ang="0">
                  <a:pos x="T6" y="T7"/>
                </a:cxn>
                <a:cxn ang="0">
                  <a:pos x="T8" y="T9"/>
                </a:cxn>
                <a:cxn ang="0">
                  <a:pos x="T10" y="T11"/>
                </a:cxn>
              </a:cxnLst>
              <a:rect l="0" t="0" r="r" b="b"/>
              <a:pathLst>
                <a:path w="106" h="106">
                  <a:moveTo>
                    <a:pt x="49" y="41"/>
                  </a:moveTo>
                  <a:cubicBezTo>
                    <a:pt x="80" y="55"/>
                    <a:pt x="106" y="98"/>
                    <a:pt x="106" y="96"/>
                  </a:cubicBezTo>
                  <a:cubicBezTo>
                    <a:pt x="93" y="40"/>
                    <a:pt x="46" y="0"/>
                    <a:pt x="0" y="14"/>
                  </a:cubicBezTo>
                  <a:cubicBezTo>
                    <a:pt x="46" y="62"/>
                    <a:pt x="31" y="106"/>
                    <a:pt x="92" y="103"/>
                  </a:cubicBezTo>
                  <a:cubicBezTo>
                    <a:pt x="93" y="103"/>
                    <a:pt x="95" y="103"/>
                    <a:pt x="96" y="103"/>
                  </a:cubicBezTo>
                  <a:cubicBezTo>
                    <a:pt x="100" y="103"/>
                    <a:pt x="77" y="68"/>
                    <a:pt x="4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1" name="Freeform 42"/>
            <p:cNvSpPr/>
            <p:nvPr/>
          </p:nvSpPr>
          <p:spPr bwMode="auto">
            <a:xfrm>
              <a:off x="265" y="168"/>
              <a:ext cx="204" cy="124"/>
            </a:xfrm>
            <a:custGeom>
              <a:avLst/>
              <a:gdLst>
                <a:gd name="T0" fmla="*/ 0 w 124"/>
                <a:gd name="T1" fmla="*/ 20 h 76"/>
                <a:gd name="T2" fmla="*/ 72 w 124"/>
                <a:gd name="T3" fmla="*/ 4 h 76"/>
                <a:gd name="T4" fmla="*/ 85 w 124"/>
                <a:gd name="T5" fmla="*/ 26 h 76"/>
                <a:gd name="T6" fmla="*/ 35 w 124"/>
                <a:gd name="T7" fmla="*/ 35 h 76"/>
                <a:gd name="T8" fmla="*/ 96 w 124"/>
                <a:gd name="T9" fmla="*/ 33 h 76"/>
                <a:gd name="T10" fmla="*/ 124 w 124"/>
                <a:gd name="T11" fmla="*/ 38 h 76"/>
                <a:gd name="T12" fmla="*/ 0 w 124"/>
                <a:gd name="T13" fmla="*/ 20 h 76"/>
              </a:gdLst>
              <a:ahLst/>
              <a:cxnLst>
                <a:cxn ang="0">
                  <a:pos x="T0" y="T1"/>
                </a:cxn>
                <a:cxn ang="0">
                  <a:pos x="T2" y="T3"/>
                </a:cxn>
                <a:cxn ang="0">
                  <a:pos x="T4" y="T5"/>
                </a:cxn>
                <a:cxn ang="0">
                  <a:pos x="T6" y="T7"/>
                </a:cxn>
                <a:cxn ang="0">
                  <a:pos x="T8" y="T9"/>
                </a:cxn>
                <a:cxn ang="0">
                  <a:pos x="T10" y="T11"/>
                </a:cxn>
                <a:cxn ang="0">
                  <a:pos x="T12" y="T13"/>
                </a:cxn>
              </a:cxnLst>
              <a:rect l="0" t="0" r="r" b="b"/>
              <a:pathLst>
                <a:path w="124" h="76">
                  <a:moveTo>
                    <a:pt x="0" y="20"/>
                  </a:moveTo>
                  <a:cubicBezTo>
                    <a:pt x="50" y="20"/>
                    <a:pt x="46" y="0"/>
                    <a:pt x="72" y="4"/>
                  </a:cubicBezTo>
                  <a:cubicBezTo>
                    <a:pt x="75" y="12"/>
                    <a:pt x="79" y="20"/>
                    <a:pt x="85" y="26"/>
                  </a:cubicBezTo>
                  <a:cubicBezTo>
                    <a:pt x="60" y="38"/>
                    <a:pt x="33" y="34"/>
                    <a:pt x="35" y="35"/>
                  </a:cubicBezTo>
                  <a:cubicBezTo>
                    <a:pt x="37" y="36"/>
                    <a:pt x="68" y="46"/>
                    <a:pt x="96" y="33"/>
                  </a:cubicBezTo>
                  <a:cubicBezTo>
                    <a:pt x="104" y="37"/>
                    <a:pt x="114" y="38"/>
                    <a:pt x="124" y="38"/>
                  </a:cubicBezTo>
                  <a:cubicBezTo>
                    <a:pt x="82" y="76"/>
                    <a:pt x="22" y="60"/>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思源黑体 Normal" panose="020B0400000000000000" pitchFamily="34" charset="-122"/>
                <a:ea typeface="思源黑体 Normal" panose="020B0400000000000000" pitchFamily="34" charset="-122"/>
              </a:endParaRPr>
            </a:p>
          </p:txBody>
        </p:sp>
        <p:sp>
          <p:nvSpPr>
            <p:cNvPr id="42" name="Freeform 43"/>
            <p:cNvSpPr/>
            <p:nvPr/>
          </p:nvSpPr>
          <p:spPr bwMode="auto">
            <a:xfrm>
              <a:off x="474" y="183"/>
              <a:ext cx="60" cy="80"/>
            </a:xfrm>
            <a:custGeom>
              <a:avLst/>
              <a:gdLst>
                <a:gd name="T0" fmla="*/ 0 w 37"/>
                <a:gd name="T1" fmla="*/ 0 h 49"/>
                <a:gd name="T2" fmla="*/ 20 w 37"/>
                <a:gd name="T3" fmla="*/ 33 h 49"/>
                <a:gd name="T4" fmla="*/ 1 w 37"/>
                <a:gd name="T5" fmla="*/ 27 h 49"/>
                <a:gd name="T6" fmla="*/ 36 w 37"/>
                <a:gd name="T7" fmla="*/ 49 h 49"/>
                <a:gd name="T8" fmla="*/ 36 w 37"/>
                <a:gd name="T9" fmla="*/ 47 h 49"/>
                <a:gd name="T10" fmla="*/ 0 w 37"/>
                <a:gd name="T11" fmla="*/ 0 h 49"/>
              </a:gdLst>
              <a:ahLst/>
              <a:cxnLst>
                <a:cxn ang="0">
                  <a:pos x="T0" y="T1"/>
                </a:cxn>
                <a:cxn ang="0">
                  <a:pos x="T2" y="T3"/>
                </a:cxn>
                <a:cxn ang="0">
                  <a:pos x="T4" y="T5"/>
                </a:cxn>
                <a:cxn ang="0">
                  <a:pos x="T6" y="T7"/>
                </a:cxn>
                <a:cxn ang="0">
                  <a:pos x="T8" y="T9"/>
                </a:cxn>
                <a:cxn ang="0">
                  <a:pos x="T10" y="T11"/>
                </a:cxn>
              </a:cxnLst>
              <a:rect l="0" t="0" r="r" b="b"/>
              <a:pathLst>
                <a:path w="37" h="49">
                  <a:moveTo>
                    <a:pt x="0" y="0"/>
                  </a:moveTo>
                  <a:cubicBezTo>
                    <a:pt x="7" y="11"/>
                    <a:pt x="15" y="23"/>
                    <a:pt x="20" y="33"/>
                  </a:cubicBezTo>
                  <a:cubicBezTo>
                    <a:pt x="16" y="31"/>
                    <a:pt x="9" y="26"/>
                    <a:pt x="1" y="27"/>
                  </a:cubicBezTo>
                  <a:cubicBezTo>
                    <a:pt x="14" y="32"/>
                    <a:pt x="24" y="42"/>
                    <a:pt x="36" y="49"/>
                  </a:cubicBezTo>
                  <a:cubicBezTo>
                    <a:pt x="36" y="49"/>
                    <a:pt x="37" y="48"/>
                    <a:pt x="36" y="47"/>
                  </a:cubicBezTo>
                  <a:cubicBezTo>
                    <a:pt x="25" y="32"/>
                    <a:pt x="12"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3" name="Freeform 44"/>
            <p:cNvSpPr/>
            <p:nvPr/>
          </p:nvSpPr>
          <p:spPr bwMode="auto">
            <a:xfrm>
              <a:off x="126" y="-20"/>
              <a:ext cx="190" cy="170"/>
            </a:xfrm>
            <a:custGeom>
              <a:avLst/>
              <a:gdLst>
                <a:gd name="T0" fmla="*/ 51 w 116"/>
                <a:gd name="T1" fmla="*/ 38 h 104"/>
                <a:gd name="T2" fmla="*/ 115 w 116"/>
                <a:gd name="T3" fmla="*/ 81 h 104"/>
                <a:gd name="T4" fmla="*/ 0 w 116"/>
                <a:gd name="T5" fmla="*/ 22 h 104"/>
                <a:gd name="T6" fmla="*/ 103 w 116"/>
                <a:gd name="T7" fmla="*/ 90 h 104"/>
                <a:gd name="T8" fmla="*/ 107 w 116"/>
                <a:gd name="T9" fmla="*/ 89 h 104"/>
                <a:gd name="T10" fmla="*/ 51 w 116"/>
                <a:gd name="T11" fmla="*/ 38 h 104"/>
              </a:gdLst>
              <a:ahLst/>
              <a:cxnLst>
                <a:cxn ang="0">
                  <a:pos x="T0" y="T1"/>
                </a:cxn>
                <a:cxn ang="0">
                  <a:pos x="T2" y="T3"/>
                </a:cxn>
                <a:cxn ang="0">
                  <a:pos x="T4" y="T5"/>
                </a:cxn>
                <a:cxn ang="0">
                  <a:pos x="T6" y="T7"/>
                </a:cxn>
                <a:cxn ang="0">
                  <a:pos x="T8" y="T9"/>
                </a:cxn>
                <a:cxn ang="0">
                  <a:pos x="T10" y="T11"/>
                </a:cxn>
              </a:cxnLst>
              <a:rect l="0" t="0" r="r" b="b"/>
              <a:pathLst>
                <a:path w="116" h="104">
                  <a:moveTo>
                    <a:pt x="51" y="38"/>
                  </a:moveTo>
                  <a:cubicBezTo>
                    <a:pt x="84" y="46"/>
                    <a:pt x="116" y="82"/>
                    <a:pt x="115" y="81"/>
                  </a:cubicBezTo>
                  <a:cubicBezTo>
                    <a:pt x="93" y="30"/>
                    <a:pt x="41" y="0"/>
                    <a:pt x="0" y="22"/>
                  </a:cubicBezTo>
                  <a:cubicBezTo>
                    <a:pt x="52" y="59"/>
                    <a:pt x="46" y="104"/>
                    <a:pt x="103" y="90"/>
                  </a:cubicBezTo>
                  <a:cubicBezTo>
                    <a:pt x="105" y="90"/>
                    <a:pt x="106" y="89"/>
                    <a:pt x="107" y="89"/>
                  </a:cubicBezTo>
                  <a:cubicBezTo>
                    <a:pt x="111" y="88"/>
                    <a:pt x="83" y="59"/>
                    <a:pt x="5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4" name="Freeform 45"/>
            <p:cNvSpPr/>
            <p:nvPr/>
          </p:nvSpPr>
          <p:spPr bwMode="auto">
            <a:xfrm>
              <a:off x="90" y="101"/>
              <a:ext cx="197" cy="108"/>
            </a:xfrm>
            <a:custGeom>
              <a:avLst/>
              <a:gdLst>
                <a:gd name="T0" fmla="*/ 0 w 120"/>
                <a:gd name="T1" fmla="*/ 28 h 66"/>
                <a:gd name="T2" fmla="*/ 65 w 120"/>
                <a:gd name="T3" fmla="*/ 0 h 66"/>
                <a:gd name="T4" fmla="*/ 81 w 120"/>
                <a:gd name="T5" fmla="*/ 18 h 66"/>
                <a:gd name="T6" fmla="*/ 35 w 120"/>
                <a:gd name="T7" fmla="*/ 36 h 66"/>
                <a:gd name="T8" fmla="*/ 93 w 120"/>
                <a:gd name="T9" fmla="*/ 23 h 66"/>
                <a:gd name="T10" fmla="*/ 120 w 120"/>
                <a:gd name="T11" fmla="*/ 22 h 66"/>
                <a:gd name="T12" fmla="*/ 0 w 120"/>
                <a:gd name="T13" fmla="*/ 28 h 66"/>
              </a:gdLst>
              <a:ahLst/>
              <a:cxnLst>
                <a:cxn ang="0">
                  <a:pos x="T0" y="T1"/>
                </a:cxn>
                <a:cxn ang="0">
                  <a:pos x="T2" y="T3"/>
                </a:cxn>
                <a:cxn ang="0">
                  <a:pos x="T4" y="T5"/>
                </a:cxn>
                <a:cxn ang="0">
                  <a:pos x="T6" y="T7"/>
                </a:cxn>
                <a:cxn ang="0">
                  <a:pos x="T8" y="T9"/>
                </a:cxn>
                <a:cxn ang="0">
                  <a:pos x="T10" y="T11"/>
                </a:cxn>
                <a:cxn ang="0">
                  <a:pos x="T12" y="T13"/>
                </a:cxn>
              </a:cxnLst>
              <a:rect l="0" t="0" r="r" b="b"/>
              <a:pathLst>
                <a:path w="120" h="66">
                  <a:moveTo>
                    <a:pt x="0" y="28"/>
                  </a:moveTo>
                  <a:cubicBezTo>
                    <a:pt x="47" y="19"/>
                    <a:pt x="40" y="0"/>
                    <a:pt x="65" y="0"/>
                  </a:cubicBezTo>
                  <a:cubicBezTo>
                    <a:pt x="69" y="7"/>
                    <a:pt x="74" y="13"/>
                    <a:pt x="81" y="18"/>
                  </a:cubicBezTo>
                  <a:cubicBezTo>
                    <a:pt x="60" y="34"/>
                    <a:pt x="34" y="35"/>
                    <a:pt x="35" y="36"/>
                  </a:cubicBezTo>
                  <a:cubicBezTo>
                    <a:pt x="37" y="36"/>
                    <a:pt x="69" y="40"/>
                    <a:pt x="93" y="23"/>
                  </a:cubicBezTo>
                  <a:cubicBezTo>
                    <a:pt x="102" y="25"/>
                    <a:pt x="111" y="24"/>
                    <a:pt x="120" y="22"/>
                  </a:cubicBezTo>
                  <a:cubicBezTo>
                    <a:pt x="87" y="66"/>
                    <a:pt x="27" y="62"/>
                    <a:pt x="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5" name="Freeform 46"/>
            <p:cNvSpPr/>
            <p:nvPr/>
          </p:nvSpPr>
          <p:spPr bwMode="auto">
            <a:xfrm>
              <a:off x="285" y="91"/>
              <a:ext cx="71" cy="66"/>
            </a:xfrm>
            <a:custGeom>
              <a:avLst/>
              <a:gdLst>
                <a:gd name="T0" fmla="*/ 0 w 43"/>
                <a:gd name="T1" fmla="*/ 0 h 40"/>
                <a:gd name="T2" fmla="*/ 24 w 43"/>
                <a:gd name="T3" fmla="*/ 28 h 40"/>
                <a:gd name="T4" fmla="*/ 5 w 43"/>
                <a:gd name="T5" fmla="*/ 26 h 40"/>
                <a:gd name="T6" fmla="*/ 42 w 43"/>
                <a:gd name="T7" fmla="*/ 40 h 40"/>
                <a:gd name="T8" fmla="*/ 42 w 43"/>
                <a:gd name="T9" fmla="*/ 38 h 40"/>
                <a:gd name="T10" fmla="*/ 0 w 43"/>
                <a:gd name="T11" fmla="*/ 0 h 40"/>
              </a:gdLst>
              <a:ahLst/>
              <a:cxnLst>
                <a:cxn ang="0">
                  <a:pos x="T0" y="T1"/>
                </a:cxn>
                <a:cxn ang="0">
                  <a:pos x="T2" y="T3"/>
                </a:cxn>
                <a:cxn ang="0">
                  <a:pos x="T4" y="T5"/>
                </a:cxn>
                <a:cxn ang="0">
                  <a:pos x="T6" y="T7"/>
                </a:cxn>
                <a:cxn ang="0">
                  <a:pos x="T8" y="T9"/>
                </a:cxn>
                <a:cxn ang="0">
                  <a:pos x="T10" y="T11"/>
                </a:cxn>
              </a:cxnLst>
              <a:rect l="0" t="0" r="r" b="b"/>
              <a:pathLst>
                <a:path w="43" h="40">
                  <a:moveTo>
                    <a:pt x="0" y="0"/>
                  </a:moveTo>
                  <a:cubicBezTo>
                    <a:pt x="8" y="10"/>
                    <a:pt x="17" y="19"/>
                    <a:pt x="24" y="28"/>
                  </a:cubicBezTo>
                  <a:cubicBezTo>
                    <a:pt x="20" y="27"/>
                    <a:pt x="13" y="24"/>
                    <a:pt x="5" y="26"/>
                  </a:cubicBezTo>
                  <a:cubicBezTo>
                    <a:pt x="18" y="28"/>
                    <a:pt x="30" y="35"/>
                    <a:pt x="42" y="40"/>
                  </a:cubicBezTo>
                  <a:cubicBezTo>
                    <a:pt x="43" y="40"/>
                    <a:pt x="43" y="39"/>
                    <a:pt x="42" y="38"/>
                  </a:cubicBezTo>
                  <a:cubicBezTo>
                    <a:pt x="29" y="26"/>
                    <a:pt x="13"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grpSp>
      <p:grpSp>
        <p:nvGrpSpPr>
          <p:cNvPr id="46" name="Group 4"/>
          <p:cNvGrpSpPr>
            <a:grpSpLocks noChangeAspect="1"/>
          </p:cNvGrpSpPr>
          <p:nvPr/>
        </p:nvGrpSpPr>
        <p:grpSpPr bwMode="auto">
          <a:xfrm>
            <a:off x="7863485" y="395740"/>
            <a:ext cx="316225" cy="700869"/>
            <a:chOff x="1" y="-20"/>
            <a:chExt cx="1137" cy="2520"/>
          </a:xfrm>
          <a:gradFill>
            <a:gsLst>
              <a:gs pos="0">
                <a:srgbClr val="C00000"/>
              </a:gs>
              <a:gs pos="100000">
                <a:srgbClr val="F3D693">
                  <a:alpha val="1000"/>
                </a:srgbClr>
              </a:gs>
            </a:gsLst>
            <a:lin ang="5400000" scaled="1"/>
          </a:gradFill>
        </p:grpSpPr>
        <p:sp>
          <p:nvSpPr>
            <p:cNvPr id="47" name="Freeform 5"/>
            <p:cNvSpPr/>
            <p:nvPr/>
          </p:nvSpPr>
          <p:spPr bwMode="auto">
            <a:xfrm>
              <a:off x="80" y="2302"/>
              <a:ext cx="295" cy="198"/>
            </a:xfrm>
            <a:custGeom>
              <a:avLst/>
              <a:gdLst>
                <a:gd name="T0" fmla="*/ 110 w 180"/>
                <a:gd name="T1" fmla="*/ 76 h 121"/>
                <a:gd name="T2" fmla="*/ 2 w 180"/>
                <a:gd name="T3" fmla="*/ 86 h 121"/>
                <a:gd name="T4" fmla="*/ 180 w 180"/>
                <a:gd name="T5" fmla="*/ 48 h 121"/>
                <a:gd name="T6" fmla="*/ 7 w 180"/>
                <a:gd name="T7" fmla="*/ 65 h 121"/>
                <a:gd name="T8" fmla="*/ 4 w 180"/>
                <a:gd name="T9" fmla="*/ 70 h 121"/>
                <a:gd name="T10" fmla="*/ 110 w 180"/>
                <a:gd name="T11" fmla="*/ 76 h 121"/>
              </a:gdLst>
              <a:ahLst/>
              <a:cxnLst>
                <a:cxn ang="0">
                  <a:pos x="T0" y="T1"/>
                </a:cxn>
                <a:cxn ang="0">
                  <a:pos x="T2" y="T3"/>
                </a:cxn>
                <a:cxn ang="0">
                  <a:pos x="T4" y="T5"/>
                </a:cxn>
                <a:cxn ang="0">
                  <a:pos x="T6" y="T7"/>
                </a:cxn>
                <a:cxn ang="0">
                  <a:pos x="T8" y="T9"/>
                </a:cxn>
                <a:cxn ang="0">
                  <a:pos x="T10" y="T11"/>
                </a:cxn>
              </a:cxnLst>
              <a:rect l="0" t="0" r="r" b="b"/>
              <a:pathLst>
                <a:path w="180" h="121">
                  <a:moveTo>
                    <a:pt x="110" y="76"/>
                  </a:moveTo>
                  <a:cubicBezTo>
                    <a:pt x="68" y="96"/>
                    <a:pt x="0" y="85"/>
                    <a:pt x="2" y="86"/>
                  </a:cubicBezTo>
                  <a:cubicBezTo>
                    <a:pt x="72" y="121"/>
                    <a:pt x="154" y="108"/>
                    <a:pt x="180" y="48"/>
                  </a:cubicBezTo>
                  <a:cubicBezTo>
                    <a:pt x="90" y="54"/>
                    <a:pt x="57" y="0"/>
                    <a:pt x="7" y="65"/>
                  </a:cubicBezTo>
                  <a:cubicBezTo>
                    <a:pt x="6" y="67"/>
                    <a:pt x="5" y="69"/>
                    <a:pt x="4" y="70"/>
                  </a:cubicBezTo>
                  <a:cubicBezTo>
                    <a:pt x="1" y="74"/>
                    <a:pt x="57" y="81"/>
                    <a:pt x="110"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8" name="Freeform 6"/>
            <p:cNvSpPr/>
            <p:nvPr/>
          </p:nvSpPr>
          <p:spPr bwMode="auto">
            <a:xfrm>
              <a:off x="87" y="2185"/>
              <a:ext cx="211" cy="207"/>
            </a:xfrm>
            <a:custGeom>
              <a:avLst/>
              <a:gdLst>
                <a:gd name="T0" fmla="*/ 129 w 129"/>
                <a:gd name="T1" fmla="*/ 13 h 126"/>
                <a:gd name="T2" fmla="*/ 83 w 129"/>
                <a:gd name="T3" fmla="*/ 100 h 126"/>
                <a:gd name="T4" fmla="*/ 50 w 129"/>
                <a:gd name="T5" fmla="*/ 96 h 126"/>
                <a:gd name="T6" fmla="*/ 83 w 129"/>
                <a:gd name="T7" fmla="*/ 36 h 126"/>
                <a:gd name="T8" fmla="*/ 33 w 129"/>
                <a:gd name="T9" fmla="*/ 100 h 126"/>
                <a:gd name="T10" fmla="*/ 3 w 129"/>
                <a:gd name="T11" fmla="*/ 126 h 126"/>
                <a:gd name="T12" fmla="*/ 129 w 129"/>
                <a:gd name="T13" fmla="*/ 13 h 126"/>
              </a:gdLst>
              <a:ahLst/>
              <a:cxnLst>
                <a:cxn ang="0">
                  <a:pos x="T0" y="T1"/>
                </a:cxn>
                <a:cxn ang="0">
                  <a:pos x="T2" y="T3"/>
                </a:cxn>
                <a:cxn ang="0">
                  <a:pos x="T4" y="T5"/>
                </a:cxn>
                <a:cxn ang="0">
                  <a:pos x="T6" y="T7"/>
                </a:cxn>
                <a:cxn ang="0">
                  <a:pos x="T8" y="T9"/>
                </a:cxn>
                <a:cxn ang="0">
                  <a:pos x="T10" y="T11"/>
                </a:cxn>
                <a:cxn ang="0">
                  <a:pos x="T12" y="T13"/>
                </a:cxn>
              </a:cxnLst>
              <a:rect l="0" t="0" r="r" b="b"/>
              <a:pathLst>
                <a:path w="129" h="126">
                  <a:moveTo>
                    <a:pt x="129" y="13"/>
                  </a:moveTo>
                  <a:cubicBezTo>
                    <a:pt x="86" y="64"/>
                    <a:pt x="110" y="78"/>
                    <a:pt x="83" y="100"/>
                  </a:cubicBezTo>
                  <a:cubicBezTo>
                    <a:pt x="72" y="97"/>
                    <a:pt x="61" y="94"/>
                    <a:pt x="50" y="96"/>
                  </a:cubicBezTo>
                  <a:cubicBezTo>
                    <a:pt x="58" y="59"/>
                    <a:pt x="86" y="35"/>
                    <a:pt x="83" y="36"/>
                  </a:cubicBezTo>
                  <a:cubicBezTo>
                    <a:pt x="81" y="36"/>
                    <a:pt x="43" y="61"/>
                    <a:pt x="33" y="100"/>
                  </a:cubicBezTo>
                  <a:cubicBezTo>
                    <a:pt x="21" y="105"/>
                    <a:pt x="12" y="115"/>
                    <a:pt x="3" y="126"/>
                  </a:cubicBezTo>
                  <a:cubicBezTo>
                    <a:pt x="0" y="49"/>
                    <a:pt x="69" y="0"/>
                    <a:pt x="12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9" name="Freeform 7"/>
            <p:cNvSpPr/>
            <p:nvPr/>
          </p:nvSpPr>
          <p:spPr bwMode="auto">
            <a:xfrm>
              <a:off x="1" y="2401"/>
              <a:ext cx="133" cy="36"/>
            </a:xfrm>
            <a:custGeom>
              <a:avLst/>
              <a:gdLst>
                <a:gd name="T0" fmla="*/ 81 w 81"/>
                <a:gd name="T1" fmla="*/ 22 h 22"/>
                <a:gd name="T2" fmla="*/ 30 w 81"/>
                <a:gd name="T3" fmla="*/ 14 h 22"/>
                <a:gd name="T4" fmla="*/ 53 w 81"/>
                <a:gd name="T5" fmla="*/ 0 h 22"/>
                <a:gd name="T6" fmla="*/ 0 w 81"/>
                <a:gd name="T7" fmla="*/ 16 h 22"/>
                <a:gd name="T8" fmla="*/ 3 w 81"/>
                <a:gd name="T9" fmla="*/ 18 h 22"/>
                <a:gd name="T10" fmla="*/ 81 w 81"/>
                <a:gd name="T11" fmla="*/ 22 h 22"/>
              </a:gdLst>
              <a:ahLst/>
              <a:cxnLst>
                <a:cxn ang="0">
                  <a:pos x="T0" y="T1"/>
                </a:cxn>
                <a:cxn ang="0">
                  <a:pos x="T2" y="T3"/>
                </a:cxn>
                <a:cxn ang="0">
                  <a:pos x="T4" y="T5"/>
                </a:cxn>
                <a:cxn ang="0">
                  <a:pos x="T6" y="T7"/>
                </a:cxn>
                <a:cxn ang="0">
                  <a:pos x="T8" y="T9"/>
                </a:cxn>
                <a:cxn ang="0">
                  <a:pos x="T10" y="T11"/>
                </a:cxn>
              </a:cxnLst>
              <a:rect l="0" t="0" r="r" b="b"/>
              <a:pathLst>
                <a:path w="81" h="22">
                  <a:moveTo>
                    <a:pt x="81" y="22"/>
                  </a:moveTo>
                  <a:cubicBezTo>
                    <a:pt x="64" y="19"/>
                    <a:pt x="46" y="17"/>
                    <a:pt x="30" y="14"/>
                  </a:cubicBezTo>
                  <a:cubicBezTo>
                    <a:pt x="37" y="11"/>
                    <a:pt x="47" y="8"/>
                    <a:pt x="53" y="0"/>
                  </a:cubicBezTo>
                  <a:cubicBezTo>
                    <a:pt x="37" y="9"/>
                    <a:pt x="18" y="11"/>
                    <a:pt x="0" y="16"/>
                  </a:cubicBezTo>
                  <a:cubicBezTo>
                    <a:pt x="0" y="17"/>
                    <a:pt x="0" y="18"/>
                    <a:pt x="3" y="18"/>
                  </a:cubicBezTo>
                  <a:cubicBezTo>
                    <a:pt x="27" y="20"/>
                    <a:pt x="58" y="22"/>
                    <a:pt x="8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0" name="Freeform 8"/>
            <p:cNvSpPr/>
            <p:nvPr/>
          </p:nvSpPr>
          <p:spPr bwMode="auto">
            <a:xfrm>
              <a:off x="316" y="2199"/>
              <a:ext cx="274" cy="186"/>
            </a:xfrm>
            <a:custGeom>
              <a:avLst/>
              <a:gdLst>
                <a:gd name="T0" fmla="*/ 105 w 167"/>
                <a:gd name="T1" fmla="*/ 63 h 114"/>
                <a:gd name="T2" fmla="*/ 3 w 167"/>
                <a:gd name="T3" fmla="*/ 93 h 114"/>
                <a:gd name="T4" fmla="*/ 167 w 167"/>
                <a:gd name="T5" fmla="*/ 24 h 114"/>
                <a:gd name="T6" fmla="*/ 4 w 167"/>
                <a:gd name="T7" fmla="*/ 72 h 114"/>
                <a:gd name="T8" fmla="*/ 2 w 167"/>
                <a:gd name="T9" fmla="*/ 77 h 114"/>
                <a:gd name="T10" fmla="*/ 105 w 167"/>
                <a:gd name="T11" fmla="*/ 63 h 114"/>
              </a:gdLst>
              <a:ahLst/>
              <a:cxnLst>
                <a:cxn ang="0">
                  <a:pos x="T0" y="T1"/>
                </a:cxn>
                <a:cxn ang="0">
                  <a:pos x="T2" y="T3"/>
                </a:cxn>
                <a:cxn ang="0">
                  <a:pos x="T4" y="T5"/>
                </a:cxn>
                <a:cxn ang="0">
                  <a:pos x="T6" y="T7"/>
                </a:cxn>
                <a:cxn ang="0">
                  <a:pos x="T8" y="T9"/>
                </a:cxn>
                <a:cxn ang="0">
                  <a:pos x="T10" y="T11"/>
                </a:cxn>
              </a:cxnLst>
              <a:rect l="0" t="0" r="r" b="b"/>
              <a:pathLst>
                <a:path w="167" h="114">
                  <a:moveTo>
                    <a:pt x="105" y="63"/>
                  </a:moveTo>
                  <a:cubicBezTo>
                    <a:pt x="68" y="90"/>
                    <a:pt x="1" y="92"/>
                    <a:pt x="3" y="93"/>
                  </a:cubicBezTo>
                  <a:cubicBezTo>
                    <a:pt x="77" y="114"/>
                    <a:pt x="154" y="86"/>
                    <a:pt x="167" y="24"/>
                  </a:cubicBezTo>
                  <a:cubicBezTo>
                    <a:pt x="82" y="46"/>
                    <a:pt x="40" y="0"/>
                    <a:pt x="4" y="72"/>
                  </a:cubicBezTo>
                  <a:cubicBezTo>
                    <a:pt x="3" y="74"/>
                    <a:pt x="3" y="76"/>
                    <a:pt x="2" y="77"/>
                  </a:cubicBezTo>
                  <a:cubicBezTo>
                    <a:pt x="0" y="82"/>
                    <a:pt x="55" y="78"/>
                    <a:pt x="105"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1" name="Freeform 9"/>
            <p:cNvSpPr/>
            <p:nvPr/>
          </p:nvSpPr>
          <p:spPr bwMode="auto">
            <a:xfrm>
              <a:off x="292" y="2082"/>
              <a:ext cx="191" cy="218"/>
            </a:xfrm>
            <a:custGeom>
              <a:avLst/>
              <a:gdLst>
                <a:gd name="T0" fmla="*/ 117 w 117"/>
                <a:gd name="T1" fmla="*/ 1 h 133"/>
                <a:gd name="T2" fmla="*/ 90 w 117"/>
                <a:gd name="T3" fmla="*/ 94 h 133"/>
                <a:gd name="T4" fmla="*/ 56 w 117"/>
                <a:gd name="T5" fmla="*/ 95 h 133"/>
                <a:gd name="T6" fmla="*/ 78 w 117"/>
                <a:gd name="T7" fmla="*/ 32 h 133"/>
                <a:gd name="T8" fmla="*/ 41 w 117"/>
                <a:gd name="T9" fmla="*/ 103 h 133"/>
                <a:gd name="T10" fmla="*/ 17 w 117"/>
                <a:gd name="T11" fmla="*/ 133 h 133"/>
                <a:gd name="T12" fmla="*/ 117 w 117"/>
                <a:gd name="T13" fmla="*/ 1 h 133"/>
              </a:gdLst>
              <a:ahLst/>
              <a:cxnLst>
                <a:cxn ang="0">
                  <a:pos x="T0" y="T1"/>
                </a:cxn>
                <a:cxn ang="0">
                  <a:pos x="T2" y="T3"/>
                </a:cxn>
                <a:cxn ang="0">
                  <a:pos x="T4" y="T5"/>
                </a:cxn>
                <a:cxn ang="0">
                  <a:pos x="T6" y="T7"/>
                </a:cxn>
                <a:cxn ang="0">
                  <a:pos x="T8" y="T9"/>
                </a:cxn>
                <a:cxn ang="0">
                  <a:pos x="T10" y="T11"/>
                </a:cxn>
                <a:cxn ang="0">
                  <a:pos x="T12" y="T13"/>
                </a:cxn>
              </a:cxnLst>
              <a:rect l="0" t="0" r="r" b="b"/>
              <a:pathLst>
                <a:path w="117" h="133">
                  <a:moveTo>
                    <a:pt x="117" y="1"/>
                  </a:moveTo>
                  <a:cubicBezTo>
                    <a:pt x="86" y="59"/>
                    <a:pt x="111" y="67"/>
                    <a:pt x="90" y="94"/>
                  </a:cubicBezTo>
                  <a:cubicBezTo>
                    <a:pt x="78" y="92"/>
                    <a:pt x="67" y="92"/>
                    <a:pt x="56" y="95"/>
                  </a:cubicBezTo>
                  <a:cubicBezTo>
                    <a:pt x="58" y="59"/>
                    <a:pt x="80" y="30"/>
                    <a:pt x="78" y="32"/>
                  </a:cubicBezTo>
                  <a:cubicBezTo>
                    <a:pt x="75" y="33"/>
                    <a:pt x="43" y="63"/>
                    <a:pt x="41" y="103"/>
                  </a:cubicBezTo>
                  <a:cubicBezTo>
                    <a:pt x="31" y="110"/>
                    <a:pt x="23" y="121"/>
                    <a:pt x="17" y="133"/>
                  </a:cubicBezTo>
                  <a:cubicBezTo>
                    <a:pt x="0" y="59"/>
                    <a:pt x="57" y="0"/>
                    <a:pt x="1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2" name="Freeform 10"/>
            <p:cNvSpPr/>
            <p:nvPr/>
          </p:nvSpPr>
          <p:spPr bwMode="auto">
            <a:xfrm>
              <a:off x="239" y="2310"/>
              <a:ext cx="131" cy="46"/>
            </a:xfrm>
            <a:custGeom>
              <a:avLst/>
              <a:gdLst>
                <a:gd name="T0" fmla="*/ 80 w 80"/>
                <a:gd name="T1" fmla="*/ 16 h 28"/>
                <a:gd name="T2" fmla="*/ 29 w 80"/>
                <a:gd name="T3" fmla="*/ 18 h 28"/>
                <a:gd name="T4" fmla="*/ 48 w 80"/>
                <a:gd name="T5" fmla="*/ 0 h 28"/>
                <a:gd name="T6" fmla="*/ 1 w 80"/>
                <a:gd name="T7" fmla="*/ 26 h 28"/>
                <a:gd name="T8" fmla="*/ 3 w 80"/>
                <a:gd name="T9" fmla="*/ 27 h 28"/>
                <a:gd name="T10" fmla="*/ 80 w 80"/>
                <a:gd name="T11" fmla="*/ 16 h 28"/>
              </a:gdLst>
              <a:ahLst/>
              <a:cxnLst>
                <a:cxn ang="0">
                  <a:pos x="T0" y="T1"/>
                </a:cxn>
                <a:cxn ang="0">
                  <a:pos x="T2" y="T3"/>
                </a:cxn>
                <a:cxn ang="0">
                  <a:pos x="T4" y="T5"/>
                </a:cxn>
                <a:cxn ang="0">
                  <a:pos x="T6" y="T7"/>
                </a:cxn>
                <a:cxn ang="0">
                  <a:pos x="T8" y="T9"/>
                </a:cxn>
                <a:cxn ang="0">
                  <a:pos x="T10" y="T11"/>
                </a:cxn>
              </a:cxnLst>
              <a:rect l="0" t="0" r="r" b="b"/>
              <a:pathLst>
                <a:path w="80" h="28">
                  <a:moveTo>
                    <a:pt x="80" y="16"/>
                  </a:moveTo>
                  <a:cubicBezTo>
                    <a:pt x="63" y="17"/>
                    <a:pt x="45" y="18"/>
                    <a:pt x="29" y="18"/>
                  </a:cubicBezTo>
                  <a:cubicBezTo>
                    <a:pt x="35" y="14"/>
                    <a:pt x="44" y="9"/>
                    <a:pt x="48" y="0"/>
                  </a:cubicBezTo>
                  <a:cubicBezTo>
                    <a:pt x="34" y="12"/>
                    <a:pt x="17" y="17"/>
                    <a:pt x="1" y="26"/>
                  </a:cubicBezTo>
                  <a:cubicBezTo>
                    <a:pt x="0" y="27"/>
                    <a:pt x="1" y="28"/>
                    <a:pt x="3" y="27"/>
                  </a:cubicBezTo>
                  <a:cubicBezTo>
                    <a:pt x="27" y="25"/>
                    <a:pt x="57" y="20"/>
                    <a:pt x="8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3" name="Freeform 11"/>
            <p:cNvSpPr/>
            <p:nvPr/>
          </p:nvSpPr>
          <p:spPr bwMode="auto">
            <a:xfrm>
              <a:off x="526" y="2056"/>
              <a:ext cx="246" cy="170"/>
            </a:xfrm>
            <a:custGeom>
              <a:avLst/>
              <a:gdLst>
                <a:gd name="T0" fmla="*/ 98 w 150"/>
                <a:gd name="T1" fmla="*/ 49 h 104"/>
                <a:gd name="T2" fmla="*/ 6 w 150"/>
                <a:gd name="T3" fmla="*/ 97 h 104"/>
                <a:gd name="T4" fmla="*/ 150 w 150"/>
                <a:gd name="T5" fmla="*/ 0 h 104"/>
                <a:gd name="T6" fmla="*/ 3 w 150"/>
                <a:gd name="T7" fmla="*/ 77 h 104"/>
                <a:gd name="T8" fmla="*/ 1 w 150"/>
                <a:gd name="T9" fmla="*/ 82 h 104"/>
                <a:gd name="T10" fmla="*/ 98 w 150"/>
                <a:gd name="T11" fmla="*/ 49 h 104"/>
              </a:gdLst>
              <a:ahLst/>
              <a:cxnLst>
                <a:cxn ang="0">
                  <a:pos x="T0" y="T1"/>
                </a:cxn>
                <a:cxn ang="0">
                  <a:pos x="T2" y="T3"/>
                </a:cxn>
                <a:cxn ang="0">
                  <a:pos x="T4" y="T5"/>
                </a:cxn>
                <a:cxn ang="0">
                  <a:pos x="T6" y="T7"/>
                </a:cxn>
                <a:cxn ang="0">
                  <a:pos x="T8" y="T9"/>
                </a:cxn>
                <a:cxn ang="0">
                  <a:pos x="T10" y="T11"/>
                </a:cxn>
              </a:cxnLst>
              <a:rect l="0" t="0" r="r" b="b"/>
              <a:pathLst>
                <a:path w="150" h="104">
                  <a:moveTo>
                    <a:pt x="98" y="49"/>
                  </a:moveTo>
                  <a:cubicBezTo>
                    <a:pt x="67" y="83"/>
                    <a:pt x="3" y="96"/>
                    <a:pt x="6" y="97"/>
                  </a:cubicBezTo>
                  <a:cubicBezTo>
                    <a:pt x="80" y="104"/>
                    <a:pt x="149" y="63"/>
                    <a:pt x="150" y="0"/>
                  </a:cubicBezTo>
                  <a:cubicBezTo>
                    <a:pt x="73" y="37"/>
                    <a:pt x="24" y="1"/>
                    <a:pt x="3" y="77"/>
                  </a:cubicBezTo>
                  <a:cubicBezTo>
                    <a:pt x="2" y="79"/>
                    <a:pt x="2" y="80"/>
                    <a:pt x="1" y="82"/>
                  </a:cubicBezTo>
                  <a:cubicBezTo>
                    <a:pt x="0" y="87"/>
                    <a:pt x="53" y="73"/>
                    <a:pt x="9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4" name="Freeform 12"/>
            <p:cNvSpPr/>
            <p:nvPr/>
          </p:nvSpPr>
          <p:spPr bwMode="auto">
            <a:xfrm>
              <a:off x="475" y="1929"/>
              <a:ext cx="177" cy="237"/>
            </a:xfrm>
            <a:custGeom>
              <a:avLst/>
              <a:gdLst>
                <a:gd name="T0" fmla="*/ 102 w 108"/>
                <a:gd name="T1" fmla="*/ 0 h 145"/>
                <a:gd name="T2" fmla="*/ 92 w 108"/>
                <a:gd name="T3" fmla="*/ 95 h 145"/>
                <a:gd name="T4" fmla="*/ 61 w 108"/>
                <a:gd name="T5" fmla="*/ 102 h 145"/>
                <a:gd name="T6" fmla="*/ 69 w 108"/>
                <a:gd name="T7" fmla="*/ 37 h 145"/>
                <a:gd name="T8" fmla="*/ 47 w 108"/>
                <a:gd name="T9" fmla="*/ 112 h 145"/>
                <a:gd name="T10" fmla="*/ 30 w 108"/>
                <a:gd name="T11" fmla="*/ 145 h 145"/>
                <a:gd name="T12" fmla="*/ 102 w 10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108" h="145">
                  <a:moveTo>
                    <a:pt x="102" y="0"/>
                  </a:moveTo>
                  <a:cubicBezTo>
                    <a:pt x="82" y="61"/>
                    <a:pt x="108" y="65"/>
                    <a:pt x="92" y="95"/>
                  </a:cubicBezTo>
                  <a:cubicBezTo>
                    <a:pt x="81" y="95"/>
                    <a:pt x="70" y="97"/>
                    <a:pt x="61" y="102"/>
                  </a:cubicBezTo>
                  <a:cubicBezTo>
                    <a:pt x="55" y="67"/>
                    <a:pt x="71" y="35"/>
                    <a:pt x="69" y="37"/>
                  </a:cubicBezTo>
                  <a:cubicBezTo>
                    <a:pt x="67" y="39"/>
                    <a:pt x="42" y="74"/>
                    <a:pt x="47" y="112"/>
                  </a:cubicBezTo>
                  <a:cubicBezTo>
                    <a:pt x="39" y="121"/>
                    <a:pt x="34" y="133"/>
                    <a:pt x="30" y="145"/>
                  </a:cubicBezTo>
                  <a:cubicBezTo>
                    <a:pt x="0" y="78"/>
                    <a:pt x="44" y="1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5" name="Freeform 13"/>
            <p:cNvSpPr/>
            <p:nvPr/>
          </p:nvSpPr>
          <p:spPr bwMode="auto">
            <a:xfrm>
              <a:off x="457" y="2176"/>
              <a:ext cx="122" cy="59"/>
            </a:xfrm>
            <a:custGeom>
              <a:avLst/>
              <a:gdLst>
                <a:gd name="T0" fmla="*/ 74 w 74"/>
                <a:gd name="T1" fmla="*/ 10 h 36"/>
                <a:gd name="T2" fmla="*/ 26 w 74"/>
                <a:gd name="T3" fmla="*/ 21 h 36"/>
                <a:gd name="T4" fmla="*/ 41 w 74"/>
                <a:gd name="T5" fmla="*/ 0 h 36"/>
                <a:gd name="T6" fmla="*/ 0 w 74"/>
                <a:gd name="T7" fmla="*/ 34 h 36"/>
                <a:gd name="T8" fmla="*/ 3 w 74"/>
                <a:gd name="T9" fmla="*/ 35 h 36"/>
                <a:gd name="T10" fmla="*/ 74 w 74"/>
                <a:gd name="T11" fmla="*/ 10 h 36"/>
              </a:gdLst>
              <a:ahLst/>
              <a:cxnLst>
                <a:cxn ang="0">
                  <a:pos x="T0" y="T1"/>
                </a:cxn>
                <a:cxn ang="0">
                  <a:pos x="T2" y="T3"/>
                </a:cxn>
                <a:cxn ang="0">
                  <a:pos x="T4" y="T5"/>
                </a:cxn>
                <a:cxn ang="0">
                  <a:pos x="T6" y="T7"/>
                </a:cxn>
                <a:cxn ang="0">
                  <a:pos x="T8" y="T9"/>
                </a:cxn>
                <a:cxn ang="0">
                  <a:pos x="T10" y="T11"/>
                </a:cxn>
              </a:cxnLst>
              <a:rect l="0" t="0" r="r" b="b"/>
              <a:pathLst>
                <a:path w="74" h="36">
                  <a:moveTo>
                    <a:pt x="74" y="10"/>
                  </a:moveTo>
                  <a:cubicBezTo>
                    <a:pt x="58" y="14"/>
                    <a:pt x="41" y="19"/>
                    <a:pt x="26" y="21"/>
                  </a:cubicBezTo>
                  <a:cubicBezTo>
                    <a:pt x="31" y="17"/>
                    <a:pt x="39" y="10"/>
                    <a:pt x="41" y="0"/>
                  </a:cubicBezTo>
                  <a:cubicBezTo>
                    <a:pt x="30" y="14"/>
                    <a:pt x="14" y="23"/>
                    <a:pt x="0" y="34"/>
                  </a:cubicBezTo>
                  <a:cubicBezTo>
                    <a:pt x="0" y="35"/>
                    <a:pt x="1" y="36"/>
                    <a:pt x="3" y="35"/>
                  </a:cubicBezTo>
                  <a:cubicBezTo>
                    <a:pt x="25" y="28"/>
                    <a:pt x="53" y="18"/>
                    <a:pt x="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6" name="Freeform 14"/>
            <p:cNvSpPr/>
            <p:nvPr/>
          </p:nvSpPr>
          <p:spPr bwMode="auto">
            <a:xfrm>
              <a:off x="706" y="1842"/>
              <a:ext cx="227" cy="195"/>
            </a:xfrm>
            <a:custGeom>
              <a:avLst/>
              <a:gdLst>
                <a:gd name="T0" fmla="*/ 86 w 138"/>
                <a:gd name="T1" fmla="*/ 56 h 119"/>
                <a:gd name="T2" fmla="*/ 7 w 138"/>
                <a:gd name="T3" fmla="*/ 119 h 119"/>
                <a:gd name="T4" fmla="*/ 127 w 138"/>
                <a:gd name="T5" fmla="*/ 0 h 119"/>
                <a:gd name="T6" fmla="*/ 0 w 138"/>
                <a:gd name="T7" fmla="*/ 100 h 119"/>
                <a:gd name="T8" fmla="*/ 0 w 138"/>
                <a:gd name="T9" fmla="*/ 106 h 119"/>
                <a:gd name="T10" fmla="*/ 86 w 138"/>
                <a:gd name="T11" fmla="*/ 56 h 119"/>
              </a:gdLst>
              <a:ahLst/>
              <a:cxnLst>
                <a:cxn ang="0">
                  <a:pos x="T0" y="T1"/>
                </a:cxn>
                <a:cxn ang="0">
                  <a:pos x="T2" y="T3"/>
                </a:cxn>
                <a:cxn ang="0">
                  <a:pos x="T4" y="T5"/>
                </a:cxn>
                <a:cxn ang="0">
                  <a:pos x="T6" y="T7"/>
                </a:cxn>
                <a:cxn ang="0">
                  <a:pos x="T8" y="T9"/>
                </a:cxn>
                <a:cxn ang="0">
                  <a:pos x="T10" y="T11"/>
                </a:cxn>
              </a:cxnLst>
              <a:rect l="0" t="0" r="r" b="b"/>
              <a:pathLst>
                <a:path w="138" h="119">
                  <a:moveTo>
                    <a:pt x="86" y="56"/>
                  </a:moveTo>
                  <a:cubicBezTo>
                    <a:pt x="63" y="94"/>
                    <a:pt x="4" y="119"/>
                    <a:pt x="7" y="119"/>
                  </a:cubicBezTo>
                  <a:cubicBezTo>
                    <a:pt x="79" y="112"/>
                    <a:pt x="138" y="60"/>
                    <a:pt x="127" y="0"/>
                  </a:cubicBezTo>
                  <a:cubicBezTo>
                    <a:pt x="60" y="49"/>
                    <a:pt x="7" y="23"/>
                    <a:pt x="0" y="100"/>
                  </a:cubicBezTo>
                  <a:cubicBezTo>
                    <a:pt x="0" y="102"/>
                    <a:pt x="0" y="104"/>
                    <a:pt x="0" y="106"/>
                  </a:cubicBezTo>
                  <a:cubicBezTo>
                    <a:pt x="0" y="110"/>
                    <a:pt x="48" y="87"/>
                    <a:pt x="8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7" name="Freeform 15"/>
            <p:cNvSpPr/>
            <p:nvPr/>
          </p:nvSpPr>
          <p:spPr bwMode="auto">
            <a:xfrm>
              <a:off x="631" y="1742"/>
              <a:ext cx="166" cy="249"/>
            </a:xfrm>
            <a:custGeom>
              <a:avLst/>
              <a:gdLst>
                <a:gd name="T0" fmla="*/ 83 w 101"/>
                <a:gd name="T1" fmla="*/ 0 h 152"/>
                <a:gd name="T2" fmla="*/ 91 w 101"/>
                <a:gd name="T3" fmla="*/ 92 h 152"/>
                <a:gd name="T4" fmla="*/ 62 w 101"/>
                <a:gd name="T5" fmla="*/ 106 h 152"/>
                <a:gd name="T6" fmla="*/ 59 w 101"/>
                <a:gd name="T7" fmla="*/ 41 h 152"/>
                <a:gd name="T8" fmla="*/ 51 w 101"/>
                <a:gd name="T9" fmla="*/ 118 h 152"/>
                <a:gd name="T10" fmla="*/ 41 w 101"/>
                <a:gd name="T11" fmla="*/ 152 h 152"/>
                <a:gd name="T12" fmla="*/ 83 w 101"/>
                <a:gd name="T13" fmla="*/ 0 h 152"/>
              </a:gdLst>
              <a:ahLst/>
              <a:cxnLst>
                <a:cxn ang="0">
                  <a:pos x="T0" y="T1"/>
                </a:cxn>
                <a:cxn ang="0">
                  <a:pos x="T2" y="T3"/>
                </a:cxn>
                <a:cxn ang="0">
                  <a:pos x="T4" y="T5"/>
                </a:cxn>
                <a:cxn ang="0">
                  <a:pos x="T6" y="T7"/>
                </a:cxn>
                <a:cxn ang="0">
                  <a:pos x="T8" y="T9"/>
                </a:cxn>
                <a:cxn ang="0">
                  <a:pos x="T10" y="T11"/>
                </a:cxn>
                <a:cxn ang="0">
                  <a:pos x="T12" y="T13"/>
                </a:cxn>
              </a:cxnLst>
              <a:rect l="0" t="0" r="r" b="b"/>
              <a:pathLst>
                <a:path w="101" h="152">
                  <a:moveTo>
                    <a:pt x="83" y="0"/>
                  </a:moveTo>
                  <a:cubicBezTo>
                    <a:pt x="75" y="62"/>
                    <a:pt x="101" y="61"/>
                    <a:pt x="91" y="92"/>
                  </a:cubicBezTo>
                  <a:cubicBezTo>
                    <a:pt x="81" y="95"/>
                    <a:pt x="70" y="99"/>
                    <a:pt x="62" y="106"/>
                  </a:cubicBezTo>
                  <a:cubicBezTo>
                    <a:pt x="51" y="73"/>
                    <a:pt x="60" y="39"/>
                    <a:pt x="59" y="41"/>
                  </a:cubicBezTo>
                  <a:cubicBezTo>
                    <a:pt x="57" y="43"/>
                    <a:pt x="39" y="82"/>
                    <a:pt x="51" y="118"/>
                  </a:cubicBezTo>
                  <a:cubicBezTo>
                    <a:pt x="45" y="128"/>
                    <a:pt x="42" y="140"/>
                    <a:pt x="41" y="152"/>
                  </a:cubicBezTo>
                  <a:cubicBezTo>
                    <a:pt x="0" y="93"/>
                    <a:pt x="29" y="2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8" name="Freeform 16"/>
            <p:cNvSpPr/>
            <p:nvPr/>
          </p:nvSpPr>
          <p:spPr bwMode="auto">
            <a:xfrm>
              <a:off x="646" y="2001"/>
              <a:ext cx="110" cy="67"/>
            </a:xfrm>
            <a:custGeom>
              <a:avLst/>
              <a:gdLst>
                <a:gd name="T0" fmla="*/ 67 w 67"/>
                <a:gd name="T1" fmla="*/ 4 h 41"/>
                <a:gd name="T2" fmla="*/ 22 w 67"/>
                <a:gd name="T3" fmla="*/ 23 h 41"/>
                <a:gd name="T4" fmla="*/ 33 w 67"/>
                <a:gd name="T5" fmla="*/ 0 h 41"/>
                <a:gd name="T6" fmla="*/ 0 w 67"/>
                <a:gd name="T7" fmla="*/ 40 h 41"/>
                <a:gd name="T8" fmla="*/ 3 w 67"/>
                <a:gd name="T9" fmla="*/ 40 h 41"/>
                <a:gd name="T10" fmla="*/ 67 w 67"/>
                <a:gd name="T11" fmla="*/ 4 h 41"/>
              </a:gdLst>
              <a:ahLst/>
              <a:cxnLst>
                <a:cxn ang="0">
                  <a:pos x="T0" y="T1"/>
                </a:cxn>
                <a:cxn ang="0">
                  <a:pos x="T2" y="T3"/>
                </a:cxn>
                <a:cxn ang="0">
                  <a:pos x="T4" y="T5"/>
                </a:cxn>
                <a:cxn ang="0">
                  <a:pos x="T6" y="T7"/>
                </a:cxn>
                <a:cxn ang="0">
                  <a:pos x="T8" y="T9"/>
                </a:cxn>
                <a:cxn ang="0">
                  <a:pos x="T10" y="T11"/>
                </a:cxn>
              </a:cxnLst>
              <a:rect l="0" t="0" r="r" b="b"/>
              <a:pathLst>
                <a:path w="67" h="41">
                  <a:moveTo>
                    <a:pt x="67" y="4"/>
                  </a:moveTo>
                  <a:cubicBezTo>
                    <a:pt x="52" y="10"/>
                    <a:pt x="36" y="18"/>
                    <a:pt x="22" y="23"/>
                  </a:cubicBezTo>
                  <a:cubicBezTo>
                    <a:pt x="26" y="18"/>
                    <a:pt x="33" y="10"/>
                    <a:pt x="33" y="0"/>
                  </a:cubicBezTo>
                  <a:cubicBezTo>
                    <a:pt x="25" y="16"/>
                    <a:pt x="11" y="27"/>
                    <a:pt x="0" y="40"/>
                  </a:cubicBezTo>
                  <a:cubicBezTo>
                    <a:pt x="0" y="41"/>
                    <a:pt x="1" y="41"/>
                    <a:pt x="3" y="40"/>
                  </a:cubicBezTo>
                  <a:cubicBezTo>
                    <a:pt x="23" y="30"/>
                    <a:pt x="48" y="15"/>
                    <a:pt x="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9" name="Freeform 17"/>
            <p:cNvSpPr/>
            <p:nvPr/>
          </p:nvSpPr>
          <p:spPr bwMode="auto">
            <a:xfrm>
              <a:off x="829" y="1609"/>
              <a:ext cx="219" cy="223"/>
            </a:xfrm>
            <a:custGeom>
              <a:avLst/>
              <a:gdLst>
                <a:gd name="T0" fmla="*/ 83 w 133"/>
                <a:gd name="T1" fmla="*/ 62 h 136"/>
                <a:gd name="T2" fmla="*/ 18 w 133"/>
                <a:gd name="T3" fmla="*/ 136 h 136"/>
                <a:gd name="T4" fmla="*/ 112 w 133"/>
                <a:gd name="T5" fmla="*/ 0 h 136"/>
                <a:gd name="T6" fmla="*/ 8 w 133"/>
                <a:gd name="T7" fmla="*/ 119 h 136"/>
                <a:gd name="T8" fmla="*/ 9 w 133"/>
                <a:gd name="T9" fmla="*/ 125 h 136"/>
                <a:gd name="T10" fmla="*/ 83 w 133"/>
                <a:gd name="T11" fmla="*/ 62 h 136"/>
              </a:gdLst>
              <a:ahLst/>
              <a:cxnLst>
                <a:cxn ang="0">
                  <a:pos x="T0" y="T1"/>
                </a:cxn>
                <a:cxn ang="0">
                  <a:pos x="T2" y="T3"/>
                </a:cxn>
                <a:cxn ang="0">
                  <a:pos x="T4" y="T5"/>
                </a:cxn>
                <a:cxn ang="0">
                  <a:pos x="T6" y="T7"/>
                </a:cxn>
                <a:cxn ang="0">
                  <a:pos x="T8" y="T9"/>
                </a:cxn>
                <a:cxn ang="0">
                  <a:pos x="T10" y="T11"/>
                </a:cxn>
              </a:cxnLst>
              <a:rect l="0" t="0" r="r" b="b"/>
              <a:pathLst>
                <a:path w="133" h="136">
                  <a:moveTo>
                    <a:pt x="83" y="62"/>
                  </a:moveTo>
                  <a:cubicBezTo>
                    <a:pt x="67" y="102"/>
                    <a:pt x="15" y="136"/>
                    <a:pt x="18" y="136"/>
                  </a:cubicBezTo>
                  <a:cubicBezTo>
                    <a:pt x="86" y="116"/>
                    <a:pt x="133" y="56"/>
                    <a:pt x="112" y="0"/>
                  </a:cubicBezTo>
                  <a:cubicBezTo>
                    <a:pt x="56" y="60"/>
                    <a:pt x="0" y="45"/>
                    <a:pt x="8" y="119"/>
                  </a:cubicBezTo>
                  <a:cubicBezTo>
                    <a:pt x="8" y="121"/>
                    <a:pt x="8" y="123"/>
                    <a:pt x="9" y="125"/>
                  </a:cubicBezTo>
                  <a:cubicBezTo>
                    <a:pt x="9" y="129"/>
                    <a:pt x="51" y="98"/>
                    <a:pt x="8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0" name="Freeform 18"/>
            <p:cNvSpPr/>
            <p:nvPr/>
          </p:nvSpPr>
          <p:spPr bwMode="auto">
            <a:xfrm>
              <a:off x="749" y="1541"/>
              <a:ext cx="149" cy="252"/>
            </a:xfrm>
            <a:custGeom>
              <a:avLst/>
              <a:gdLst>
                <a:gd name="T0" fmla="*/ 63 w 91"/>
                <a:gd name="T1" fmla="*/ 0 h 154"/>
                <a:gd name="T2" fmla="*/ 88 w 91"/>
                <a:gd name="T3" fmla="*/ 87 h 154"/>
                <a:gd name="T4" fmla="*/ 62 w 91"/>
                <a:gd name="T5" fmla="*/ 105 h 154"/>
                <a:gd name="T6" fmla="*/ 47 w 91"/>
                <a:gd name="T7" fmla="*/ 44 h 154"/>
                <a:gd name="T8" fmla="*/ 54 w 91"/>
                <a:gd name="T9" fmla="*/ 119 h 154"/>
                <a:gd name="T10" fmla="*/ 50 w 91"/>
                <a:gd name="T11" fmla="*/ 154 h 154"/>
                <a:gd name="T12" fmla="*/ 63 w 91"/>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91" h="154">
                  <a:moveTo>
                    <a:pt x="63" y="0"/>
                  </a:moveTo>
                  <a:cubicBezTo>
                    <a:pt x="67" y="61"/>
                    <a:pt x="91" y="55"/>
                    <a:pt x="88" y="87"/>
                  </a:cubicBezTo>
                  <a:cubicBezTo>
                    <a:pt x="78" y="92"/>
                    <a:pt x="69" y="97"/>
                    <a:pt x="62" y="105"/>
                  </a:cubicBezTo>
                  <a:cubicBezTo>
                    <a:pt x="45" y="76"/>
                    <a:pt x="48" y="42"/>
                    <a:pt x="47" y="44"/>
                  </a:cubicBezTo>
                  <a:cubicBezTo>
                    <a:pt x="46" y="46"/>
                    <a:pt x="36" y="86"/>
                    <a:pt x="54" y="119"/>
                  </a:cubicBezTo>
                  <a:cubicBezTo>
                    <a:pt x="49" y="130"/>
                    <a:pt x="49" y="142"/>
                    <a:pt x="50" y="154"/>
                  </a:cubicBezTo>
                  <a:cubicBezTo>
                    <a:pt x="0" y="105"/>
                    <a:pt x="15" y="2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1" name="Freeform 19"/>
            <p:cNvSpPr/>
            <p:nvPr/>
          </p:nvSpPr>
          <p:spPr bwMode="auto">
            <a:xfrm>
              <a:off x="795" y="1798"/>
              <a:ext cx="93" cy="78"/>
            </a:xfrm>
            <a:custGeom>
              <a:avLst/>
              <a:gdLst>
                <a:gd name="T0" fmla="*/ 57 w 57"/>
                <a:gd name="T1" fmla="*/ 0 h 48"/>
                <a:gd name="T2" fmla="*/ 18 w 57"/>
                <a:gd name="T3" fmla="*/ 26 h 48"/>
                <a:gd name="T4" fmla="*/ 25 w 57"/>
                <a:gd name="T5" fmla="*/ 2 h 48"/>
                <a:gd name="T6" fmla="*/ 0 w 57"/>
                <a:gd name="T7" fmla="*/ 46 h 48"/>
                <a:gd name="T8" fmla="*/ 3 w 57"/>
                <a:gd name="T9" fmla="*/ 47 h 48"/>
                <a:gd name="T10" fmla="*/ 57 w 57"/>
                <a:gd name="T11" fmla="*/ 0 h 48"/>
              </a:gdLst>
              <a:ahLst/>
              <a:cxnLst>
                <a:cxn ang="0">
                  <a:pos x="T0" y="T1"/>
                </a:cxn>
                <a:cxn ang="0">
                  <a:pos x="T2" y="T3"/>
                </a:cxn>
                <a:cxn ang="0">
                  <a:pos x="T4" y="T5"/>
                </a:cxn>
                <a:cxn ang="0">
                  <a:pos x="T6" y="T7"/>
                </a:cxn>
                <a:cxn ang="0">
                  <a:pos x="T8" y="T9"/>
                </a:cxn>
                <a:cxn ang="0">
                  <a:pos x="T10" y="T11"/>
                </a:cxn>
              </a:cxnLst>
              <a:rect l="0" t="0" r="r" b="b"/>
              <a:pathLst>
                <a:path w="57" h="48">
                  <a:moveTo>
                    <a:pt x="57" y="0"/>
                  </a:moveTo>
                  <a:cubicBezTo>
                    <a:pt x="44" y="9"/>
                    <a:pt x="31" y="19"/>
                    <a:pt x="18" y="26"/>
                  </a:cubicBezTo>
                  <a:cubicBezTo>
                    <a:pt x="21" y="21"/>
                    <a:pt x="26" y="12"/>
                    <a:pt x="25" y="2"/>
                  </a:cubicBezTo>
                  <a:cubicBezTo>
                    <a:pt x="20" y="19"/>
                    <a:pt x="8" y="32"/>
                    <a:pt x="0" y="46"/>
                  </a:cubicBezTo>
                  <a:cubicBezTo>
                    <a:pt x="0" y="48"/>
                    <a:pt x="1" y="48"/>
                    <a:pt x="3" y="47"/>
                  </a:cubicBezTo>
                  <a:cubicBezTo>
                    <a:pt x="20" y="33"/>
                    <a:pt x="41" y="14"/>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2" name="Freeform 20"/>
            <p:cNvSpPr/>
            <p:nvPr/>
          </p:nvSpPr>
          <p:spPr bwMode="auto">
            <a:xfrm>
              <a:off x="910" y="1369"/>
              <a:ext cx="211" cy="244"/>
            </a:xfrm>
            <a:custGeom>
              <a:avLst/>
              <a:gdLst>
                <a:gd name="T0" fmla="*/ 82 w 129"/>
                <a:gd name="T1" fmla="*/ 65 h 149"/>
                <a:gd name="T2" fmla="*/ 33 w 129"/>
                <a:gd name="T3" fmla="*/ 148 h 149"/>
                <a:gd name="T4" fmla="*/ 98 w 129"/>
                <a:gd name="T5" fmla="*/ 0 h 149"/>
                <a:gd name="T6" fmla="*/ 21 w 129"/>
                <a:gd name="T7" fmla="*/ 134 h 149"/>
                <a:gd name="T8" fmla="*/ 23 w 129"/>
                <a:gd name="T9" fmla="*/ 139 h 149"/>
                <a:gd name="T10" fmla="*/ 82 w 129"/>
                <a:gd name="T11" fmla="*/ 65 h 149"/>
              </a:gdLst>
              <a:ahLst/>
              <a:cxnLst>
                <a:cxn ang="0">
                  <a:pos x="T0" y="T1"/>
                </a:cxn>
                <a:cxn ang="0">
                  <a:pos x="T2" y="T3"/>
                </a:cxn>
                <a:cxn ang="0">
                  <a:pos x="T4" y="T5"/>
                </a:cxn>
                <a:cxn ang="0">
                  <a:pos x="T6" y="T7"/>
                </a:cxn>
                <a:cxn ang="0">
                  <a:pos x="T8" y="T9"/>
                </a:cxn>
                <a:cxn ang="0">
                  <a:pos x="T10" y="T11"/>
                </a:cxn>
              </a:cxnLst>
              <a:rect l="0" t="0" r="r" b="b"/>
              <a:pathLst>
                <a:path w="129" h="149">
                  <a:moveTo>
                    <a:pt x="82" y="65"/>
                  </a:moveTo>
                  <a:cubicBezTo>
                    <a:pt x="75" y="106"/>
                    <a:pt x="31" y="149"/>
                    <a:pt x="33" y="148"/>
                  </a:cubicBezTo>
                  <a:cubicBezTo>
                    <a:pt x="95" y="117"/>
                    <a:pt x="129" y="50"/>
                    <a:pt x="98" y="0"/>
                  </a:cubicBezTo>
                  <a:cubicBezTo>
                    <a:pt x="56" y="68"/>
                    <a:pt x="0" y="64"/>
                    <a:pt x="21" y="134"/>
                  </a:cubicBezTo>
                  <a:cubicBezTo>
                    <a:pt x="22" y="136"/>
                    <a:pt x="22" y="137"/>
                    <a:pt x="23" y="139"/>
                  </a:cubicBezTo>
                  <a:cubicBezTo>
                    <a:pt x="24" y="143"/>
                    <a:pt x="58" y="106"/>
                    <a:pt x="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3" name="Freeform 21"/>
            <p:cNvSpPr/>
            <p:nvPr/>
          </p:nvSpPr>
          <p:spPr bwMode="auto">
            <a:xfrm>
              <a:off x="838" y="1335"/>
              <a:ext cx="132" cy="245"/>
            </a:xfrm>
            <a:custGeom>
              <a:avLst/>
              <a:gdLst>
                <a:gd name="T0" fmla="*/ 41 w 81"/>
                <a:gd name="T1" fmla="*/ 0 h 150"/>
                <a:gd name="T2" fmla="*/ 81 w 81"/>
                <a:gd name="T3" fmla="*/ 78 h 150"/>
                <a:gd name="T4" fmla="*/ 60 w 81"/>
                <a:gd name="T5" fmla="*/ 100 h 150"/>
                <a:gd name="T6" fmla="*/ 34 w 81"/>
                <a:gd name="T7" fmla="*/ 45 h 150"/>
                <a:gd name="T8" fmla="*/ 54 w 81"/>
                <a:gd name="T9" fmla="*/ 115 h 150"/>
                <a:gd name="T10" fmla="*/ 57 w 81"/>
                <a:gd name="T11" fmla="*/ 150 h 150"/>
                <a:gd name="T12" fmla="*/ 41 w 8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81" h="150">
                  <a:moveTo>
                    <a:pt x="41" y="0"/>
                  </a:moveTo>
                  <a:cubicBezTo>
                    <a:pt x="56" y="58"/>
                    <a:pt x="79" y="47"/>
                    <a:pt x="81" y="78"/>
                  </a:cubicBezTo>
                  <a:cubicBezTo>
                    <a:pt x="72" y="85"/>
                    <a:pt x="65" y="92"/>
                    <a:pt x="60" y="100"/>
                  </a:cubicBezTo>
                  <a:cubicBezTo>
                    <a:pt x="38" y="75"/>
                    <a:pt x="35" y="42"/>
                    <a:pt x="34" y="45"/>
                  </a:cubicBezTo>
                  <a:cubicBezTo>
                    <a:pt x="33" y="47"/>
                    <a:pt x="31" y="87"/>
                    <a:pt x="54" y="115"/>
                  </a:cubicBezTo>
                  <a:cubicBezTo>
                    <a:pt x="52" y="126"/>
                    <a:pt x="54" y="138"/>
                    <a:pt x="57" y="150"/>
                  </a:cubicBezTo>
                  <a:cubicBezTo>
                    <a:pt x="0" y="112"/>
                    <a:pt x="1" y="36"/>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4" name="Freeform 22"/>
            <p:cNvSpPr/>
            <p:nvPr/>
          </p:nvSpPr>
          <p:spPr bwMode="auto">
            <a:xfrm>
              <a:off x="911" y="1572"/>
              <a:ext cx="78" cy="93"/>
            </a:xfrm>
            <a:custGeom>
              <a:avLst/>
              <a:gdLst>
                <a:gd name="T0" fmla="*/ 47 w 47"/>
                <a:gd name="T1" fmla="*/ 0 h 57"/>
                <a:gd name="T2" fmla="*/ 14 w 47"/>
                <a:gd name="T3" fmla="*/ 33 h 57"/>
                <a:gd name="T4" fmla="*/ 15 w 47"/>
                <a:gd name="T5" fmla="*/ 9 h 57"/>
                <a:gd name="T6" fmla="*/ 0 w 47"/>
                <a:gd name="T7" fmla="*/ 56 h 57"/>
                <a:gd name="T8" fmla="*/ 3 w 47"/>
                <a:gd name="T9" fmla="*/ 56 h 57"/>
                <a:gd name="T10" fmla="*/ 47 w 47"/>
                <a:gd name="T11" fmla="*/ 0 h 57"/>
              </a:gdLst>
              <a:ahLst/>
              <a:cxnLst>
                <a:cxn ang="0">
                  <a:pos x="T0" y="T1"/>
                </a:cxn>
                <a:cxn ang="0">
                  <a:pos x="T2" y="T3"/>
                </a:cxn>
                <a:cxn ang="0">
                  <a:pos x="T4" y="T5"/>
                </a:cxn>
                <a:cxn ang="0">
                  <a:pos x="T6" y="T7"/>
                </a:cxn>
                <a:cxn ang="0">
                  <a:pos x="T8" y="T9"/>
                </a:cxn>
                <a:cxn ang="0">
                  <a:pos x="T10" y="T11"/>
                </a:cxn>
              </a:cxnLst>
              <a:rect l="0" t="0" r="r" b="b"/>
              <a:pathLst>
                <a:path w="47" h="57">
                  <a:moveTo>
                    <a:pt x="47" y="0"/>
                  </a:moveTo>
                  <a:cubicBezTo>
                    <a:pt x="36" y="12"/>
                    <a:pt x="25" y="24"/>
                    <a:pt x="14" y="33"/>
                  </a:cubicBezTo>
                  <a:cubicBezTo>
                    <a:pt x="15" y="27"/>
                    <a:pt x="18" y="18"/>
                    <a:pt x="15" y="9"/>
                  </a:cubicBezTo>
                  <a:cubicBezTo>
                    <a:pt x="14" y="26"/>
                    <a:pt x="5" y="40"/>
                    <a:pt x="0" y="56"/>
                  </a:cubicBezTo>
                  <a:cubicBezTo>
                    <a:pt x="0" y="57"/>
                    <a:pt x="1" y="57"/>
                    <a:pt x="3" y="56"/>
                  </a:cubicBezTo>
                  <a:cubicBezTo>
                    <a:pt x="17" y="39"/>
                    <a:pt x="34" y="17"/>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5" name="Freeform 23"/>
            <p:cNvSpPr/>
            <p:nvPr/>
          </p:nvSpPr>
          <p:spPr bwMode="auto">
            <a:xfrm>
              <a:off x="938" y="1124"/>
              <a:ext cx="200" cy="253"/>
            </a:xfrm>
            <a:custGeom>
              <a:avLst/>
              <a:gdLst>
                <a:gd name="T0" fmla="*/ 80 w 122"/>
                <a:gd name="T1" fmla="*/ 65 h 155"/>
                <a:gd name="T2" fmla="*/ 48 w 122"/>
                <a:gd name="T3" fmla="*/ 154 h 155"/>
                <a:gd name="T4" fmla="*/ 83 w 122"/>
                <a:gd name="T5" fmla="*/ 0 h 155"/>
                <a:gd name="T6" fmla="*/ 34 w 122"/>
                <a:gd name="T7" fmla="*/ 142 h 155"/>
                <a:gd name="T8" fmla="*/ 36 w 122"/>
                <a:gd name="T9" fmla="*/ 147 h 155"/>
                <a:gd name="T10" fmla="*/ 80 w 122"/>
                <a:gd name="T11" fmla="*/ 65 h 155"/>
              </a:gdLst>
              <a:ahLst/>
              <a:cxnLst>
                <a:cxn ang="0">
                  <a:pos x="T0" y="T1"/>
                </a:cxn>
                <a:cxn ang="0">
                  <a:pos x="T2" y="T3"/>
                </a:cxn>
                <a:cxn ang="0">
                  <a:pos x="T4" y="T5"/>
                </a:cxn>
                <a:cxn ang="0">
                  <a:pos x="T6" y="T7"/>
                </a:cxn>
                <a:cxn ang="0">
                  <a:pos x="T8" y="T9"/>
                </a:cxn>
                <a:cxn ang="0">
                  <a:pos x="T10" y="T11"/>
                </a:cxn>
              </a:cxnLst>
              <a:rect l="0" t="0" r="r" b="b"/>
              <a:pathLst>
                <a:path w="122" h="155">
                  <a:moveTo>
                    <a:pt x="80" y="65"/>
                  </a:moveTo>
                  <a:cubicBezTo>
                    <a:pt x="80" y="106"/>
                    <a:pt x="46" y="155"/>
                    <a:pt x="48" y="154"/>
                  </a:cubicBezTo>
                  <a:cubicBezTo>
                    <a:pt x="102" y="112"/>
                    <a:pt x="122" y="42"/>
                    <a:pt x="83" y="0"/>
                  </a:cubicBezTo>
                  <a:cubicBezTo>
                    <a:pt x="55" y="73"/>
                    <a:pt x="0" y="79"/>
                    <a:pt x="34" y="142"/>
                  </a:cubicBezTo>
                  <a:cubicBezTo>
                    <a:pt x="35" y="144"/>
                    <a:pt x="35" y="145"/>
                    <a:pt x="36" y="147"/>
                  </a:cubicBezTo>
                  <a:cubicBezTo>
                    <a:pt x="38" y="150"/>
                    <a:pt x="65" y="109"/>
                    <a:pt x="8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6" name="Freeform 24"/>
            <p:cNvSpPr/>
            <p:nvPr/>
          </p:nvSpPr>
          <p:spPr bwMode="auto">
            <a:xfrm>
              <a:off x="856" y="1120"/>
              <a:ext cx="139" cy="229"/>
            </a:xfrm>
            <a:custGeom>
              <a:avLst/>
              <a:gdLst>
                <a:gd name="T0" fmla="*/ 33 w 85"/>
                <a:gd name="T1" fmla="*/ 0 h 140"/>
                <a:gd name="T2" fmla="*/ 85 w 85"/>
                <a:gd name="T3" fmla="*/ 68 h 140"/>
                <a:gd name="T4" fmla="*/ 69 w 85"/>
                <a:gd name="T5" fmla="*/ 93 h 140"/>
                <a:gd name="T6" fmla="*/ 34 w 85"/>
                <a:gd name="T7" fmla="*/ 44 h 140"/>
                <a:gd name="T8" fmla="*/ 66 w 85"/>
                <a:gd name="T9" fmla="*/ 108 h 140"/>
                <a:gd name="T10" fmla="*/ 75 w 85"/>
                <a:gd name="T11" fmla="*/ 140 h 140"/>
                <a:gd name="T12" fmla="*/ 33 w 85"/>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85" h="140">
                  <a:moveTo>
                    <a:pt x="33" y="0"/>
                  </a:moveTo>
                  <a:cubicBezTo>
                    <a:pt x="57" y="53"/>
                    <a:pt x="77" y="39"/>
                    <a:pt x="85" y="68"/>
                  </a:cubicBezTo>
                  <a:cubicBezTo>
                    <a:pt x="78" y="75"/>
                    <a:pt x="72" y="84"/>
                    <a:pt x="69" y="93"/>
                  </a:cubicBezTo>
                  <a:cubicBezTo>
                    <a:pt x="43" y="73"/>
                    <a:pt x="34" y="42"/>
                    <a:pt x="34" y="44"/>
                  </a:cubicBezTo>
                  <a:cubicBezTo>
                    <a:pt x="33" y="47"/>
                    <a:pt x="39" y="86"/>
                    <a:pt x="66" y="108"/>
                  </a:cubicBezTo>
                  <a:cubicBezTo>
                    <a:pt x="66" y="119"/>
                    <a:pt x="70" y="130"/>
                    <a:pt x="75" y="140"/>
                  </a:cubicBezTo>
                  <a:cubicBezTo>
                    <a:pt x="14" y="114"/>
                    <a:pt x="0" y="42"/>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7" name="Freeform 25"/>
            <p:cNvSpPr/>
            <p:nvPr/>
          </p:nvSpPr>
          <p:spPr bwMode="auto">
            <a:xfrm>
              <a:off x="975" y="1333"/>
              <a:ext cx="56" cy="103"/>
            </a:xfrm>
            <a:custGeom>
              <a:avLst/>
              <a:gdLst>
                <a:gd name="T0" fmla="*/ 34 w 34"/>
                <a:gd name="T1" fmla="*/ 0 h 63"/>
                <a:gd name="T2" fmla="*/ 9 w 34"/>
                <a:gd name="T3" fmla="*/ 38 h 63"/>
                <a:gd name="T4" fmla="*/ 6 w 34"/>
                <a:gd name="T5" fmla="*/ 14 h 63"/>
                <a:gd name="T6" fmla="*/ 0 w 34"/>
                <a:gd name="T7" fmla="*/ 62 h 63"/>
                <a:gd name="T8" fmla="*/ 3 w 34"/>
                <a:gd name="T9" fmla="*/ 61 h 63"/>
                <a:gd name="T10" fmla="*/ 34 w 34"/>
                <a:gd name="T11" fmla="*/ 0 h 63"/>
              </a:gdLst>
              <a:ahLst/>
              <a:cxnLst>
                <a:cxn ang="0">
                  <a:pos x="T0" y="T1"/>
                </a:cxn>
                <a:cxn ang="0">
                  <a:pos x="T2" y="T3"/>
                </a:cxn>
                <a:cxn ang="0">
                  <a:pos x="T4" y="T5"/>
                </a:cxn>
                <a:cxn ang="0">
                  <a:pos x="T6" y="T7"/>
                </a:cxn>
                <a:cxn ang="0">
                  <a:pos x="T8" y="T9"/>
                </a:cxn>
                <a:cxn ang="0">
                  <a:pos x="T10" y="T11"/>
                </a:cxn>
              </a:cxnLst>
              <a:rect l="0" t="0" r="r" b="b"/>
              <a:pathLst>
                <a:path w="34" h="63">
                  <a:moveTo>
                    <a:pt x="34" y="0"/>
                  </a:moveTo>
                  <a:cubicBezTo>
                    <a:pt x="26" y="13"/>
                    <a:pt x="18" y="26"/>
                    <a:pt x="9" y="38"/>
                  </a:cubicBezTo>
                  <a:cubicBezTo>
                    <a:pt x="9" y="32"/>
                    <a:pt x="11" y="22"/>
                    <a:pt x="6" y="14"/>
                  </a:cubicBezTo>
                  <a:cubicBezTo>
                    <a:pt x="8" y="30"/>
                    <a:pt x="2" y="46"/>
                    <a:pt x="0" y="62"/>
                  </a:cubicBezTo>
                  <a:cubicBezTo>
                    <a:pt x="0" y="63"/>
                    <a:pt x="2" y="63"/>
                    <a:pt x="3" y="61"/>
                  </a:cubicBezTo>
                  <a:cubicBezTo>
                    <a:pt x="13" y="43"/>
                    <a:pt x="25" y="19"/>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8" name="Freeform 26"/>
            <p:cNvSpPr/>
            <p:nvPr/>
          </p:nvSpPr>
          <p:spPr bwMode="auto">
            <a:xfrm>
              <a:off x="931" y="893"/>
              <a:ext cx="179" cy="253"/>
            </a:xfrm>
            <a:custGeom>
              <a:avLst/>
              <a:gdLst>
                <a:gd name="T0" fmla="*/ 73 w 109"/>
                <a:gd name="T1" fmla="*/ 63 h 155"/>
                <a:gd name="T2" fmla="*/ 59 w 109"/>
                <a:gd name="T3" fmla="*/ 154 h 155"/>
                <a:gd name="T4" fmla="*/ 65 w 109"/>
                <a:gd name="T5" fmla="*/ 0 h 155"/>
                <a:gd name="T6" fmla="*/ 44 w 109"/>
                <a:gd name="T7" fmla="*/ 146 h 155"/>
                <a:gd name="T8" fmla="*/ 47 w 109"/>
                <a:gd name="T9" fmla="*/ 149 h 155"/>
                <a:gd name="T10" fmla="*/ 73 w 109"/>
                <a:gd name="T11" fmla="*/ 63 h 155"/>
              </a:gdLst>
              <a:ahLst/>
              <a:cxnLst>
                <a:cxn ang="0">
                  <a:pos x="T0" y="T1"/>
                </a:cxn>
                <a:cxn ang="0">
                  <a:pos x="T2" y="T3"/>
                </a:cxn>
                <a:cxn ang="0">
                  <a:pos x="T4" y="T5"/>
                </a:cxn>
                <a:cxn ang="0">
                  <a:pos x="T6" y="T7"/>
                </a:cxn>
                <a:cxn ang="0">
                  <a:pos x="T8" y="T9"/>
                </a:cxn>
                <a:cxn ang="0">
                  <a:pos x="T10" y="T11"/>
                </a:cxn>
              </a:cxnLst>
              <a:rect l="0" t="0" r="r" b="b"/>
              <a:pathLst>
                <a:path w="109" h="155">
                  <a:moveTo>
                    <a:pt x="73" y="63"/>
                  </a:moveTo>
                  <a:cubicBezTo>
                    <a:pt x="81" y="102"/>
                    <a:pt x="58" y="155"/>
                    <a:pt x="59" y="154"/>
                  </a:cubicBezTo>
                  <a:cubicBezTo>
                    <a:pt x="103" y="104"/>
                    <a:pt x="109" y="34"/>
                    <a:pt x="65" y="0"/>
                  </a:cubicBezTo>
                  <a:cubicBezTo>
                    <a:pt x="51" y="75"/>
                    <a:pt x="0" y="91"/>
                    <a:pt x="44" y="146"/>
                  </a:cubicBezTo>
                  <a:cubicBezTo>
                    <a:pt x="45" y="147"/>
                    <a:pt x="46" y="148"/>
                    <a:pt x="47" y="149"/>
                  </a:cubicBezTo>
                  <a:cubicBezTo>
                    <a:pt x="49" y="152"/>
                    <a:pt x="67" y="108"/>
                    <a:pt x="73"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9" name="Freeform 27"/>
            <p:cNvSpPr/>
            <p:nvPr/>
          </p:nvSpPr>
          <p:spPr bwMode="auto">
            <a:xfrm>
              <a:off x="841" y="921"/>
              <a:ext cx="148" cy="206"/>
            </a:xfrm>
            <a:custGeom>
              <a:avLst/>
              <a:gdLst>
                <a:gd name="T0" fmla="*/ 23 w 90"/>
                <a:gd name="T1" fmla="*/ 0 h 126"/>
                <a:gd name="T2" fmla="*/ 86 w 90"/>
                <a:gd name="T3" fmla="*/ 55 h 126"/>
                <a:gd name="T4" fmla="*/ 75 w 90"/>
                <a:gd name="T5" fmla="*/ 82 h 126"/>
                <a:gd name="T6" fmla="*/ 32 w 90"/>
                <a:gd name="T7" fmla="*/ 42 h 126"/>
                <a:gd name="T8" fmla="*/ 75 w 90"/>
                <a:gd name="T9" fmla="*/ 97 h 126"/>
                <a:gd name="T10" fmla="*/ 90 w 90"/>
                <a:gd name="T11" fmla="*/ 126 h 126"/>
                <a:gd name="T12" fmla="*/ 23 w 90"/>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90" h="126">
                  <a:moveTo>
                    <a:pt x="23" y="0"/>
                  </a:moveTo>
                  <a:cubicBezTo>
                    <a:pt x="56" y="46"/>
                    <a:pt x="73" y="29"/>
                    <a:pt x="86" y="55"/>
                  </a:cubicBezTo>
                  <a:cubicBezTo>
                    <a:pt x="80" y="64"/>
                    <a:pt x="76" y="73"/>
                    <a:pt x="75" y="82"/>
                  </a:cubicBezTo>
                  <a:cubicBezTo>
                    <a:pt x="47" y="68"/>
                    <a:pt x="32" y="40"/>
                    <a:pt x="32" y="42"/>
                  </a:cubicBezTo>
                  <a:cubicBezTo>
                    <a:pt x="32" y="44"/>
                    <a:pt x="45" y="81"/>
                    <a:pt x="75" y="97"/>
                  </a:cubicBezTo>
                  <a:cubicBezTo>
                    <a:pt x="77" y="108"/>
                    <a:pt x="83" y="117"/>
                    <a:pt x="90" y="126"/>
                  </a:cubicBezTo>
                  <a:cubicBezTo>
                    <a:pt x="26" y="113"/>
                    <a:pt x="0" y="4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0" name="Freeform 28"/>
            <p:cNvSpPr/>
            <p:nvPr/>
          </p:nvSpPr>
          <p:spPr bwMode="auto">
            <a:xfrm>
              <a:off x="995" y="1102"/>
              <a:ext cx="41" cy="108"/>
            </a:xfrm>
            <a:custGeom>
              <a:avLst/>
              <a:gdLst>
                <a:gd name="T0" fmla="*/ 25 w 25"/>
                <a:gd name="T1" fmla="*/ 0 h 66"/>
                <a:gd name="T2" fmla="*/ 7 w 25"/>
                <a:gd name="T3" fmla="*/ 40 h 66"/>
                <a:gd name="T4" fmla="*/ 0 w 25"/>
                <a:gd name="T5" fmla="*/ 18 h 66"/>
                <a:gd name="T6" fmla="*/ 3 w 25"/>
                <a:gd name="T7" fmla="*/ 65 h 66"/>
                <a:gd name="T8" fmla="*/ 5 w 25"/>
                <a:gd name="T9" fmla="*/ 64 h 66"/>
                <a:gd name="T10" fmla="*/ 25 w 25"/>
                <a:gd name="T11" fmla="*/ 0 h 66"/>
              </a:gdLst>
              <a:ahLst/>
              <a:cxnLst>
                <a:cxn ang="0">
                  <a:pos x="T0" y="T1"/>
                </a:cxn>
                <a:cxn ang="0">
                  <a:pos x="T2" y="T3"/>
                </a:cxn>
                <a:cxn ang="0">
                  <a:pos x="T4" y="T5"/>
                </a:cxn>
                <a:cxn ang="0">
                  <a:pos x="T6" y="T7"/>
                </a:cxn>
                <a:cxn ang="0">
                  <a:pos x="T8" y="T9"/>
                </a:cxn>
                <a:cxn ang="0">
                  <a:pos x="T10" y="T11"/>
                </a:cxn>
              </a:cxnLst>
              <a:rect l="0" t="0" r="r" b="b"/>
              <a:pathLst>
                <a:path w="25" h="66">
                  <a:moveTo>
                    <a:pt x="25" y="0"/>
                  </a:moveTo>
                  <a:cubicBezTo>
                    <a:pt x="19" y="13"/>
                    <a:pt x="13" y="28"/>
                    <a:pt x="7" y="40"/>
                  </a:cubicBezTo>
                  <a:cubicBezTo>
                    <a:pt x="6" y="34"/>
                    <a:pt x="6" y="25"/>
                    <a:pt x="0" y="18"/>
                  </a:cubicBezTo>
                  <a:cubicBezTo>
                    <a:pt x="4" y="33"/>
                    <a:pt x="2" y="49"/>
                    <a:pt x="3" y="65"/>
                  </a:cubicBezTo>
                  <a:cubicBezTo>
                    <a:pt x="3" y="66"/>
                    <a:pt x="5" y="66"/>
                    <a:pt x="5" y="64"/>
                  </a:cubicBezTo>
                  <a:cubicBezTo>
                    <a:pt x="12" y="44"/>
                    <a:pt x="19" y="19"/>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1" name="Freeform 29"/>
            <p:cNvSpPr/>
            <p:nvPr/>
          </p:nvSpPr>
          <p:spPr bwMode="auto">
            <a:xfrm>
              <a:off x="877" y="667"/>
              <a:ext cx="164" cy="244"/>
            </a:xfrm>
            <a:custGeom>
              <a:avLst/>
              <a:gdLst>
                <a:gd name="T0" fmla="*/ 64 w 100"/>
                <a:gd name="T1" fmla="*/ 58 h 149"/>
                <a:gd name="T2" fmla="*/ 68 w 100"/>
                <a:gd name="T3" fmla="*/ 147 h 149"/>
                <a:gd name="T4" fmla="*/ 45 w 100"/>
                <a:gd name="T5" fmla="*/ 0 h 149"/>
                <a:gd name="T6" fmla="*/ 51 w 100"/>
                <a:gd name="T7" fmla="*/ 143 h 149"/>
                <a:gd name="T8" fmla="*/ 55 w 100"/>
                <a:gd name="T9" fmla="*/ 146 h 149"/>
                <a:gd name="T10" fmla="*/ 64 w 100"/>
                <a:gd name="T11" fmla="*/ 58 h 149"/>
              </a:gdLst>
              <a:ahLst/>
              <a:cxnLst>
                <a:cxn ang="0">
                  <a:pos x="T0" y="T1"/>
                </a:cxn>
                <a:cxn ang="0">
                  <a:pos x="T2" y="T3"/>
                </a:cxn>
                <a:cxn ang="0">
                  <a:pos x="T4" y="T5"/>
                </a:cxn>
                <a:cxn ang="0">
                  <a:pos x="T6" y="T7"/>
                </a:cxn>
                <a:cxn ang="0">
                  <a:pos x="T8" y="T9"/>
                </a:cxn>
                <a:cxn ang="0">
                  <a:pos x="T10" y="T11"/>
                </a:cxn>
              </a:cxnLst>
              <a:rect l="0" t="0" r="r" b="b"/>
              <a:pathLst>
                <a:path w="100" h="149">
                  <a:moveTo>
                    <a:pt x="64" y="58"/>
                  </a:moveTo>
                  <a:cubicBezTo>
                    <a:pt x="79" y="94"/>
                    <a:pt x="67" y="149"/>
                    <a:pt x="68" y="147"/>
                  </a:cubicBezTo>
                  <a:cubicBezTo>
                    <a:pt x="100" y="92"/>
                    <a:pt x="94" y="23"/>
                    <a:pt x="45" y="0"/>
                  </a:cubicBezTo>
                  <a:cubicBezTo>
                    <a:pt x="46" y="74"/>
                    <a:pt x="0" y="98"/>
                    <a:pt x="51" y="143"/>
                  </a:cubicBezTo>
                  <a:cubicBezTo>
                    <a:pt x="52" y="144"/>
                    <a:pt x="54" y="145"/>
                    <a:pt x="55" y="146"/>
                  </a:cubicBezTo>
                  <a:cubicBezTo>
                    <a:pt x="58" y="148"/>
                    <a:pt x="66" y="102"/>
                    <a:pt x="6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2" name="Freeform 30"/>
            <p:cNvSpPr/>
            <p:nvPr/>
          </p:nvSpPr>
          <p:spPr bwMode="auto">
            <a:xfrm>
              <a:off x="782" y="721"/>
              <a:ext cx="164" cy="178"/>
            </a:xfrm>
            <a:custGeom>
              <a:avLst/>
              <a:gdLst>
                <a:gd name="T0" fmla="*/ 13 w 100"/>
                <a:gd name="T1" fmla="*/ 0 h 109"/>
                <a:gd name="T2" fmla="*/ 83 w 100"/>
                <a:gd name="T3" fmla="*/ 42 h 109"/>
                <a:gd name="T4" fmla="*/ 78 w 100"/>
                <a:gd name="T5" fmla="*/ 69 h 109"/>
                <a:gd name="T6" fmla="*/ 30 w 100"/>
                <a:gd name="T7" fmla="*/ 39 h 109"/>
                <a:gd name="T8" fmla="*/ 81 w 100"/>
                <a:gd name="T9" fmla="*/ 84 h 109"/>
                <a:gd name="T10" fmla="*/ 100 w 100"/>
                <a:gd name="T11" fmla="*/ 109 h 109"/>
                <a:gd name="T12" fmla="*/ 13 w 100"/>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0" h="109">
                  <a:moveTo>
                    <a:pt x="13" y="0"/>
                  </a:moveTo>
                  <a:cubicBezTo>
                    <a:pt x="54" y="38"/>
                    <a:pt x="66" y="19"/>
                    <a:pt x="83" y="42"/>
                  </a:cubicBezTo>
                  <a:cubicBezTo>
                    <a:pt x="80" y="51"/>
                    <a:pt x="77" y="60"/>
                    <a:pt x="78" y="69"/>
                  </a:cubicBezTo>
                  <a:cubicBezTo>
                    <a:pt x="48" y="61"/>
                    <a:pt x="30" y="37"/>
                    <a:pt x="30" y="39"/>
                  </a:cubicBezTo>
                  <a:cubicBezTo>
                    <a:pt x="30" y="41"/>
                    <a:pt x="49" y="73"/>
                    <a:pt x="81" y="84"/>
                  </a:cubicBezTo>
                  <a:cubicBezTo>
                    <a:pt x="85" y="94"/>
                    <a:pt x="92" y="102"/>
                    <a:pt x="100" y="109"/>
                  </a:cubicBezTo>
                  <a:cubicBezTo>
                    <a:pt x="37" y="108"/>
                    <a:pt x="0" y="49"/>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3" name="Freeform 31"/>
            <p:cNvSpPr/>
            <p:nvPr/>
          </p:nvSpPr>
          <p:spPr bwMode="auto">
            <a:xfrm>
              <a:off x="954" y="867"/>
              <a:ext cx="33" cy="109"/>
            </a:xfrm>
            <a:custGeom>
              <a:avLst/>
              <a:gdLst>
                <a:gd name="T0" fmla="*/ 20 w 20"/>
                <a:gd name="T1" fmla="*/ 0 h 67"/>
                <a:gd name="T2" fmla="*/ 11 w 20"/>
                <a:gd name="T3" fmla="*/ 42 h 67"/>
                <a:gd name="T4" fmla="*/ 0 w 20"/>
                <a:gd name="T5" fmla="*/ 22 h 67"/>
                <a:gd name="T6" fmla="*/ 11 w 20"/>
                <a:gd name="T7" fmla="*/ 66 h 67"/>
                <a:gd name="T8" fmla="*/ 13 w 20"/>
                <a:gd name="T9" fmla="*/ 65 h 67"/>
                <a:gd name="T10" fmla="*/ 20 w 20"/>
                <a:gd name="T11" fmla="*/ 0 h 67"/>
              </a:gdLst>
              <a:ahLst/>
              <a:cxnLst>
                <a:cxn ang="0">
                  <a:pos x="T0" y="T1"/>
                </a:cxn>
                <a:cxn ang="0">
                  <a:pos x="T2" y="T3"/>
                </a:cxn>
                <a:cxn ang="0">
                  <a:pos x="T4" y="T5"/>
                </a:cxn>
                <a:cxn ang="0">
                  <a:pos x="T6" y="T7"/>
                </a:cxn>
                <a:cxn ang="0">
                  <a:pos x="T8" y="T9"/>
                </a:cxn>
                <a:cxn ang="0">
                  <a:pos x="T10" y="T11"/>
                </a:cxn>
              </a:cxnLst>
              <a:rect l="0" t="0" r="r" b="b"/>
              <a:pathLst>
                <a:path w="20" h="67">
                  <a:moveTo>
                    <a:pt x="20" y="0"/>
                  </a:moveTo>
                  <a:cubicBezTo>
                    <a:pt x="17" y="14"/>
                    <a:pt x="14" y="29"/>
                    <a:pt x="11" y="42"/>
                  </a:cubicBezTo>
                  <a:cubicBezTo>
                    <a:pt x="9" y="36"/>
                    <a:pt x="7" y="28"/>
                    <a:pt x="0" y="22"/>
                  </a:cubicBezTo>
                  <a:cubicBezTo>
                    <a:pt x="7" y="36"/>
                    <a:pt x="8" y="52"/>
                    <a:pt x="11" y="66"/>
                  </a:cubicBezTo>
                  <a:cubicBezTo>
                    <a:pt x="12" y="67"/>
                    <a:pt x="13" y="66"/>
                    <a:pt x="13" y="65"/>
                  </a:cubicBezTo>
                  <a:cubicBezTo>
                    <a:pt x="16" y="45"/>
                    <a:pt x="19" y="19"/>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4" name="Freeform 32"/>
            <p:cNvSpPr/>
            <p:nvPr/>
          </p:nvSpPr>
          <p:spPr bwMode="auto">
            <a:xfrm>
              <a:off x="795" y="467"/>
              <a:ext cx="156" cy="229"/>
            </a:xfrm>
            <a:custGeom>
              <a:avLst/>
              <a:gdLst>
                <a:gd name="T0" fmla="*/ 54 w 95"/>
                <a:gd name="T1" fmla="*/ 53 h 140"/>
                <a:gd name="T2" fmla="*/ 74 w 95"/>
                <a:gd name="T3" fmla="*/ 137 h 140"/>
                <a:gd name="T4" fmla="*/ 25 w 95"/>
                <a:gd name="T5" fmla="*/ 0 h 140"/>
                <a:gd name="T6" fmla="*/ 57 w 95"/>
                <a:gd name="T7" fmla="*/ 136 h 140"/>
                <a:gd name="T8" fmla="*/ 61 w 95"/>
                <a:gd name="T9" fmla="*/ 138 h 140"/>
                <a:gd name="T10" fmla="*/ 54 w 95"/>
                <a:gd name="T11" fmla="*/ 53 h 140"/>
              </a:gdLst>
              <a:ahLst/>
              <a:cxnLst>
                <a:cxn ang="0">
                  <a:pos x="T0" y="T1"/>
                </a:cxn>
                <a:cxn ang="0">
                  <a:pos x="T2" y="T3"/>
                </a:cxn>
                <a:cxn ang="0">
                  <a:pos x="T4" y="T5"/>
                </a:cxn>
                <a:cxn ang="0">
                  <a:pos x="T6" y="T7"/>
                </a:cxn>
                <a:cxn ang="0">
                  <a:pos x="T8" y="T9"/>
                </a:cxn>
                <a:cxn ang="0">
                  <a:pos x="T10" y="T11"/>
                </a:cxn>
              </a:cxnLst>
              <a:rect l="0" t="0" r="r" b="b"/>
              <a:pathLst>
                <a:path w="95" h="140">
                  <a:moveTo>
                    <a:pt x="54" y="53"/>
                  </a:moveTo>
                  <a:cubicBezTo>
                    <a:pt x="75" y="84"/>
                    <a:pt x="73" y="139"/>
                    <a:pt x="74" y="137"/>
                  </a:cubicBezTo>
                  <a:cubicBezTo>
                    <a:pt x="95" y="78"/>
                    <a:pt x="76" y="14"/>
                    <a:pt x="25" y="0"/>
                  </a:cubicBezTo>
                  <a:cubicBezTo>
                    <a:pt x="39" y="71"/>
                    <a:pt x="0" y="103"/>
                    <a:pt x="57" y="136"/>
                  </a:cubicBezTo>
                  <a:cubicBezTo>
                    <a:pt x="59" y="137"/>
                    <a:pt x="60" y="137"/>
                    <a:pt x="61" y="138"/>
                  </a:cubicBezTo>
                  <a:cubicBezTo>
                    <a:pt x="65" y="140"/>
                    <a:pt x="64" y="94"/>
                    <a:pt x="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5" name="Freeform 33"/>
            <p:cNvSpPr/>
            <p:nvPr/>
          </p:nvSpPr>
          <p:spPr bwMode="auto">
            <a:xfrm>
              <a:off x="698" y="548"/>
              <a:ext cx="177" cy="160"/>
            </a:xfrm>
            <a:custGeom>
              <a:avLst/>
              <a:gdLst>
                <a:gd name="T0" fmla="*/ 4 w 108"/>
                <a:gd name="T1" fmla="*/ 0 h 98"/>
                <a:gd name="T2" fmla="*/ 79 w 108"/>
                <a:gd name="T3" fmla="*/ 27 h 98"/>
                <a:gd name="T4" fmla="*/ 79 w 108"/>
                <a:gd name="T5" fmla="*/ 54 h 98"/>
                <a:gd name="T6" fmla="*/ 27 w 108"/>
                <a:gd name="T7" fmla="*/ 34 h 98"/>
                <a:gd name="T8" fmla="*/ 84 w 108"/>
                <a:gd name="T9" fmla="*/ 67 h 98"/>
                <a:gd name="T10" fmla="*/ 108 w 108"/>
                <a:gd name="T11" fmla="*/ 88 h 98"/>
                <a:gd name="T12" fmla="*/ 4 w 10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108" h="98">
                  <a:moveTo>
                    <a:pt x="4" y="0"/>
                  </a:moveTo>
                  <a:cubicBezTo>
                    <a:pt x="50" y="28"/>
                    <a:pt x="58" y="8"/>
                    <a:pt x="79" y="27"/>
                  </a:cubicBezTo>
                  <a:cubicBezTo>
                    <a:pt x="77" y="36"/>
                    <a:pt x="77" y="45"/>
                    <a:pt x="79" y="54"/>
                  </a:cubicBezTo>
                  <a:cubicBezTo>
                    <a:pt x="49" y="51"/>
                    <a:pt x="27" y="32"/>
                    <a:pt x="27" y="34"/>
                  </a:cubicBezTo>
                  <a:cubicBezTo>
                    <a:pt x="28" y="36"/>
                    <a:pt x="52" y="63"/>
                    <a:pt x="84" y="67"/>
                  </a:cubicBezTo>
                  <a:cubicBezTo>
                    <a:pt x="90" y="76"/>
                    <a:pt x="98" y="82"/>
                    <a:pt x="108" y="88"/>
                  </a:cubicBezTo>
                  <a:cubicBezTo>
                    <a:pt x="47" y="98"/>
                    <a:pt x="0" y="49"/>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6" name="Freeform 34"/>
            <p:cNvSpPr/>
            <p:nvPr/>
          </p:nvSpPr>
          <p:spPr bwMode="auto">
            <a:xfrm>
              <a:off x="884" y="652"/>
              <a:ext cx="32" cy="108"/>
            </a:xfrm>
            <a:custGeom>
              <a:avLst/>
              <a:gdLst>
                <a:gd name="T0" fmla="*/ 15 w 20"/>
                <a:gd name="T1" fmla="*/ 0 h 66"/>
                <a:gd name="T2" fmla="*/ 13 w 20"/>
                <a:gd name="T3" fmla="*/ 42 h 66"/>
                <a:gd name="T4" fmla="*/ 0 w 20"/>
                <a:gd name="T5" fmla="*/ 25 h 66"/>
                <a:gd name="T6" fmla="*/ 18 w 20"/>
                <a:gd name="T7" fmla="*/ 65 h 66"/>
                <a:gd name="T8" fmla="*/ 20 w 20"/>
                <a:gd name="T9" fmla="*/ 63 h 66"/>
                <a:gd name="T10" fmla="*/ 15 w 20"/>
                <a:gd name="T11" fmla="*/ 0 h 66"/>
              </a:gdLst>
              <a:ahLst/>
              <a:cxnLst>
                <a:cxn ang="0">
                  <a:pos x="T0" y="T1"/>
                </a:cxn>
                <a:cxn ang="0">
                  <a:pos x="T2" y="T3"/>
                </a:cxn>
                <a:cxn ang="0">
                  <a:pos x="T4" y="T5"/>
                </a:cxn>
                <a:cxn ang="0">
                  <a:pos x="T6" y="T7"/>
                </a:cxn>
                <a:cxn ang="0">
                  <a:pos x="T8" y="T9"/>
                </a:cxn>
                <a:cxn ang="0">
                  <a:pos x="T10" y="T11"/>
                </a:cxn>
              </a:cxnLst>
              <a:rect l="0" t="0" r="r" b="b"/>
              <a:pathLst>
                <a:path w="20" h="66">
                  <a:moveTo>
                    <a:pt x="15" y="0"/>
                  </a:moveTo>
                  <a:cubicBezTo>
                    <a:pt x="14" y="14"/>
                    <a:pt x="14" y="29"/>
                    <a:pt x="13" y="42"/>
                  </a:cubicBezTo>
                  <a:cubicBezTo>
                    <a:pt x="11" y="37"/>
                    <a:pt x="7" y="29"/>
                    <a:pt x="0" y="25"/>
                  </a:cubicBezTo>
                  <a:cubicBezTo>
                    <a:pt x="9" y="37"/>
                    <a:pt x="12" y="52"/>
                    <a:pt x="18" y="65"/>
                  </a:cubicBezTo>
                  <a:cubicBezTo>
                    <a:pt x="19" y="66"/>
                    <a:pt x="20" y="65"/>
                    <a:pt x="20" y="63"/>
                  </a:cubicBezTo>
                  <a:cubicBezTo>
                    <a:pt x="19" y="44"/>
                    <a:pt x="17" y="19"/>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7" name="Freeform 35"/>
            <p:cNvSpPr/>
            <p:nvPr/>
          </p:nvSpPr>
          <p:spPr bwMode="auto">
            <a:xfrm>
              <a:off x="680" y="307"/>
              <a:ext cx="141" cy="206"/>
            </a:xfrm>
            <a:custGeom>
              <a:avLst/>
              <a:gdLst>
                <a:gd name="T0" fmla="*/ 43 w 86"/>
                <a:gd name="T1" fmla="*/ 45 h 126"/>
                <a:gd name="T2" fmla="*/ 77 w 86"/>
                <a:gd name="T3" fmla="*/ 122 h 126"/>
                <a:gd name="T4" fmla="*/ 5 w 86"/>
                <a:gd name="T5" fmla="*/ 0 h 126"/>
                <a:gd name="T6" fmla="*/ 61 w 86"/>
                <a:gd name="T7" fmla="*/ 123 h 126"/>
                <a:gd name="T8" fmla="*/ 65 w 86"/>
                <a:gd name="T9" fmla="*/ 125 h 126"/>
                <a:gd name="T10" fmla="*/ 43 w 86"/>
                <a:gd name="T11" fmla="*/ 45 h 126"/>
              </a:gdLst>
              <a:ahLst/>
              <a:cxnLst>
                <a:cxn ang="0">
                  <a:pos x="T0" y="T1"/>
                </a:cxn>
                <a:cxn ang="0">
                  <a:pos x="T2" y="T3"/>
                </a:cxn>
                <a:cxn ang="0">
                  <a:pos x="T4" y="T5"/>
                </a:cxn>
                <a:cxn ang="0">
                  <a:pos x="T6" y="T7"/>
                </a:cxn>
                <a:cxn ang="0">
                  <a:pos x="T8" y="T9"/>
                </a:cxn>
                <a:cxn ang="0">
                  <a:pos x="T10" y="T11"/>
                </a:cxn>
              </a:cxnLst>
              <a:rect l="0" t="0" r="r" b="b"/>
              <a:pathLst>
                <a:path w="86" h="126">
                  <a:moveTo>
                    <a:pt x="43" y="45"/>
                  </a:moveTo>
                  <a:cubicBezTo>
                    <a:pt x="69" y="71"/>
                    <a:pt x="77" y="124"/>
                    <a:pt x="77" y="122"/>
                  </a:cubicBezTo>
                  <a:cubicBezTo>
                    <a:pt x="86" y="62"/>
                    <a:pt x="56" y="4"/>
                    <a:pt x="5" y="0"/>
                  </a:cubicBezTo>
                  <a:cubicBezTo>
                    <a:pt x="32" y="65"/>
                    <a:pt x="0" y="103"/>
                    <a:pt x="61" y="123"/>
                  </a:cubicBezTo>
                  <a:cubicBezTo>
                    <a:pt x="62" y="124"/>
                    <a:pt x="64" y="124"/>
                    <a:pt x="65" y="125"/>
                  </a:cubicBezTo>
                  <a:cubicBezTo>
                    <a:pt x="69" y="126"/>
                    <a:pt x="60" y="83"/>
                    <a:pt x="4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8" name="Freeform 36"/>
            <p:cNvSpPr/>
            <p:nvPr/>
          </p:nvSpPr>
          <p:spPr bwMode="auto">
            <a:xfrm>
              <a:off x="579" y="404"/>
              <a:ext cx="188" cy="144"/>
            </a:xfrm>
            <a:custGeom>
              <a:avLst/>
              <a:gdLst>
                <a:gd name="T0" fmla="*/ 0 w 115"/>
                <a:gd name="T1" fmla="*/ 2 h 88"/>
                <a:gd name="T2" fmla="*/ 76 w 115"/>
                <a:gd name="T3" fmla="*/ 14 h 88"/>
                <a:gd name="T4" fmla="*/ 81 w 115"/>
                <a:gd name="T5" fmla="*/ 40 h 88"/>
                <a:gd name="T6" fmla="*/ 28 w 115"/>
                <a:gd name="T7" fmla="*/ 30 h 88"/>
                <a:gd name="T8" fmla="*/ 89 w 115"/>
                <a:gd name="T9" fmla="*/ 52 h 88"/>
                <a:gd name="T10" fmla="*/ 115 w 115"/>
                <a:gd name="T11" fmla="*/ 67 h 88"/>
                <a:gd name="T12" fmla="*/ 0 w 115"/>
                <a:gd name="T13" fmla="*/ 2 h 88"/>
              </a:gdLst>
              <a:ahLst/>
              <a:cxnLst>
                <a:cxn ang="0">
                  <a:pos x="T0" y="T1"/>
                </a:cxn>
                <a:cxn ang="0">
                  <a:pos x="T2" y="T3"/>
                </a:cxn>
                <a:cxn ang="0">
                  <a:pos x="T4" y="T5"/>
                </a:cxn>
                <a:cxn ang="0">
                  <a:pos x="T6" y="T7"/>
                </a:cxn>
                <a:cxn ang="0">
                  <a:pos x="T8" y="T9"/>
                </a:cxn>
                <a:cxn ang="0">
                  <a:pos x="T10" y="T11"/>
                </a:cxn>
                <a:cxn ang="0">
                  <a:pos x="T12" y="T13"/>
                </a:cxn>
              </a:cxnLst>
              <a:rect l="0" t="0" r="r" b="b"/>
              <a:pathLst>
                <a:path w="115" h="88">
                  <a:moveTo>
                    <a:pt x="0" y="2"/>
                  </a:moveTo>
                  <a:cubicBezTo>
                    <a:pt x="49" y="21"/>
                    <a:pt x="53" y="0"/>
                    <a:pt x="76" y="14"/>
                  </a:cubicBezTo>
                  <a:cubicBezTo>
                    <a:pt x="76" y="23"/>
                    <a:pt x="77" y="32"/>
                    <a:pt x="81" y="40"/>
                  </a:cubicBezTo>
                  <a:cubicBezTo>
                    <a:pt x="52" y="43"/>
                    <a:pt x="27" y="28"/>
                    <a:pt x="28" y="30"/>
                  </a:cubicBezTo>
                  <a:cubicBezTo>
                    <a:pt x="29" y="32"/>
                    <a:pt x="57" y="54"/>
                    <a:pt x="89" y="52"/>
                  </a:cubicBezTo>
                  <a:cubicBezTo>
                    <a:pt x="95" y="59"/>
                    <a:pt x="105" y="64"/>
                    <a:pt x="115" y="67"/>
                  </a:cubicBezTo>
                  <a:cubicBezTo>
                    <a:pt x="58" y="88"/>
                    <a:pt x="5" y="49"/>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9" name="Freeform 37"/>
            <p:cNvSpPr/>
            <p:nvPr/>
          </p:nvSpPr>
          <p:spPr bwMode="auto">
            <a:xfrm>
              <a:off x="775" y="471"/>
              <a:ext cx="43" cy="101"/>
            </a:xfrm>
            <a:custGeom>
              <a:avLst/>
              <a:gdLst>
                <a:gd name="T0" fmla="*/ 9 w 26"/>
                <a:gd name="T1" fmla="*/ 0 h 62"/>
                <a:gd name="T2" fmla="*/ 16 w 26"/>
                <a:gd name="T3" fmla="*/ 40 h 62"/>
                <a:gd name="T4" fmla="*/ 0 w 26"/>
                <a:gd name="T5" fmla="*/ 26 h 62"/>
                <a:gd name="T6" fmla="*/ 25 w 26"/>
                <a:gd name="T7" fmla="*/ 61 h 62"/>
                <a:gd name="T8" fmla="*/ 26 w 26"/>
                <a:gd name="T9" fmla="*/ 59 h 62"/>
                <a:gd name="T10" fmla="*/ 9 w 26"/>
                <a:gd name="T11" fmla="*/ 0 h 62"/>
              </a:gdLst>
              <a:ahLst/>
              <a:cxnLst>
                <a:cxn ang="0">
                  <a:pos x="T0" y="T1"/>
                </a:cxn>
                <a:cxn ang="0">
                  <a:pos x="T2" y="T3"/>
                </a:cxn>
                <a:cxn ang="0">
                  <a:pos x="T4" y="T5"/>
                </a:cxn>
                <a:cxn ang="0">
                  <a:pos x="T6" y="T7"/>
                </a:cxn>
                <a:cxn ang="0">
                  <a:pos x="T8" y="T9"/>
                </a:cxn>
                <a:cxn ang="0">
                  <a:pos x="T10" y="T11"/>
                </a:cxn>
              </a:cxnLst>
              <a:rect l="0" t="0" r="r" b="b"/>
              <a:pathLst>
                <a:path w="26" h="62">
                  <a:moveTo>
                    <a:pt x="9" y="0"/>
                  </a:moveTo>
                  <a:cubicBezTo>
                    <a:pt x="12" y="13"/>
                    <a:pt x="15" y="27"/>
                    <a:pt x="16" y="40"/>
                  </a:cubicBezTo>
                  <a:cubicBezTo>
                    <a:pt x="12" y="36"/>
                    <a:pt x="8" y="29"/>
                    <a:pt x="0" y="26"/>
                  </a:cubicBezTo>
                  <a:cubicBezTo>
                    <a:pt x="10" y="36"/>
                    <a:pt x="16" y="50"/>
                    <a:pt x="25" y="61"/>
                  </a:cubicBezTo>
                  <a:cubicBezTo>
                    <a:pt x="26" y="62"/>
                    <a:pt x="26" y="61"/>
                    <a:pt x="26" y="59"/>
                  </a:cubicBezTo>
                  <a:cubicBezTo>
                    <a:pt x="22" y="41"/>
                    <a:pt x="15" y="17"/>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0" name="Freeform 38"/>
            <p:cNvSpPr/>
            <p:nvPr/>
          </p:nvSpPr>
          <p:spPr bwMode="auto">
            <a:xfrm>
              <a:off x="513" y="165"/>
              <a:ext cx="149" cy="188"/>
            </a:xfrm>
            <a:custGeom>
              <a:avLst/>
              <a:gdLst>
                <a:gd name="T0" fmla="*/ 44 w 91"/>
                <a:gd name="T1" fmla="*/ 42 h 115"/>
                <a:gd name="T2" fmla="*/ 91 w 91"/>
                <a:gd name="T3" fmla="*/ 110 h 115"/>
                <a:gd name="T4" fmla="*/ 0 w 91"/>
                <a:gd name="T5" fmla="*/ 6 h 115"/>
                <a:gd name="T6" fmla="*/ 75 w 91"/>
                <a:gd name="T7" fmla="*/ 114 h 115"/>
                <a:gd name="T8" fmla="*/ 80 w 91"/>
                <a:gd name="T9" fmla="*/ 114 h 115"/>
                <a:gd name="T10" fmla="*/ 44 w 91"/>
                <a:gd name="T11" fmla="*/ 42 h 115"/>
              </a:gdLst>
              <a:ahLst/>
              <a:cxnLst>
                <a:cxn ang="0">
                  <a:pos x="T0" y="T1"/>
                </a:cxn>
                <a:cxn ang="0">
                  <a:pos x="T2" y="T3"/>
                </a:cxn>
                <a:cxn ang="0">
                  <a:pos x="T4" y="T5"/>
                </a:cxn>
                <a:cxn ang="0">
                  <a:pos x="T6" y="T7"/>
                </a:cxn>
                <a:cxn ang="0">
                  <a:pos x="T8" y="T9"/>
                </a:cxn>
                <a:cxn ang="0">
                  <a:pos x="T10" y="T11"/>
                </a:cxn>
              </a:cxnLst>
              <a:rect l="0" t="0" r="r" b="b"/>
              <a:pathLst>
                <a:path w="91" h="115">
                  <a:moveTo>
                    <a:pt x="44" y="42"/>
                  </a:moveTo>
                  <a:cubicBezTo>
                    <a:pt x="73" y="63"/>
                    <a:pt x="91" y="111"/>
                    <a:pt x="91" y="110"/>
                  </a:cubicBezTo>
                  <a:cubicBezTo>
                    <a:pt x="88" y="50"/>
                    <a:pt x="49" y="0"/>
                    <a:pt x="0" y="6"/>
                  </a:cubicBezTo>
                  <a:cubicBezTo>
                    <a:pt x="37" y="63"/>
                    <a:pt x="13" y="105"/>
                    <a:pt x="75" y="114"/>
                  </a:cubicBezTo>
                  <a:cubicBezTo>
                    <a:pt x="77" y="114"/>
                    <a:pt x="78" y="114"/>
                    <a:pt x="80" y="114"/>
                  </a:cubicBezTo>
                  <a:cubicBezTo>
                    <a:pt x="83" y="115"/>
                    <a:pt x="67" y="75"/>
                    <a:pt x="4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1" name="Freeform 39"/>
            <p:cNvSpPr/>
            <p:nvPr/>
          </p:nvSpPr>
          <p:spPr bwMode="auto">
            <a:xfrm>
              <a:off x="426" y="271"/>
              <a:ext cx="198" cy="136"/>
            </a:xfrm>
            <a:custGeom>
              <a:avLst/>
              <a:gdLst>
                <a:gd name="T0" fmla="*/ 0 w 121"/>
                <a:gd name="T1" fmla="*/ 11 h 83"/>
                <a:gd name="T2" fmla="*/ 75 w 121"/>
                <a:gd name="T3" fmla="*/ 9 h 83"/>
                <a:gd name="T4" fmla="*/ 84 w 121"/>
                <a:gd name="T5" fmla="*/ 33 h 83"/>
                <a:gd name="T6" fmla="*/ 32 w 121"/>
                <a:gd name="T7" fmla="*/ 33 h 83"/>
                <a:gd name="T8" fmla="*/ 94 w 121"/>
                <a:gd name="T9" fmla="*/ 43 h 83"/>
                <a:gd name="T10" fmla="*/ 121 w 121"/>
                <a:gd name="T11" fmla="*/ 53 h 83"/>
                <a:gd name="T12" fmla="*/ 0 w 121"/>
                <a:gd name="T13" fmla="*/ 11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0" y="11"/>
                  </a:moveTo>
                  <a:cubicBezTo>
                    <a:pt x="50" y="21"/>
                    <a:pt x="50" y="0"/>
                    <a:pt x="75" y="9"/>
                  </a:cubicBezTo>
                  <a:cubicBezTo>
                    <a:pt x="77" y="18"/>
                    <a:pt x="79" y="26"/>
                    <a:pt x="84" y="33"/>
                  </a:cubicBezTo>
                  <a:cubicBezTo>
                    <a:pt x="57" y="41"/>
                    <a:pt x="30" y="32"/>
                    <a:pt x="32" y="33"/>
                  </a:cubicBezTo>
                  <a:cubicBezTo>
                    <a:pt x="33" y="35"/>
                    <a:pt x="64" y="51"/>
                    <a:pt x="94" y="43"/>
                  </a:cubicBezTo>
                  <a:cubicBezTo>
                    <a:pt x="101" y="49"/>
                    <a:pt x="111" y="51"/>
                    <a:pt x="121" y="53"/>
                  </a:cubicBezTo>
                  <a:cubicBezTo>
                    <a:pt x="71" y="83"/>
                    <a:pt x="13" y="56"/>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2" name="Freeform 40"/>
            <p:cNvSpPr/>
            <p:nvPr/>
          </p:nvSpPr>
          <p:spPr bwMode="auto">
            <a:xfrm>
              <a:off x="633" y="312"/>
              <a:ext cx="52" cy="92"/>
            </a:xfrm>
            <a:custGeom>
              <a:avLst/>
              <a:gdLst>
                <a:gd name="T0" fmla="*/ 4 w 32"/>
                <a:gd name="T1" fmla="*/ 0 h 56"/>
                <a:gd name="T2" fmla="*/ 18 w 32"/>
                <a:gd name="T3" fmla="*/ 37 h 56"/>
                <a:gd name="T4" fmla="*/ 0 w 32"/>
                <a:gd name="T5" fmla="*/ 27 h 56"/>
                <a:gd name="T6" fmla="*/ 30 w 32"/>
                <a:gd name="T7" fmla="*/ 56 h 56"/>
                <a:gd name="T8" fmla="*/ 31 w 32"/>
                <a:gd name="T9" fmla="*/ 54 h 56"/>
                <a:gd name="T10" fmla="*/ 4 w 32"/>
                <a:gd name="T11" fmla="*/ 0 h 56"/>
              </a:gdLst>
              <a:ahLst/>
              <a:cxnLst>
                <a:cxn ang="0">
                  <a:pos x="T0" y="T1"/>
                </a:cxn>
                <a:cxn ang="0">
                  <a:pos x="T2" y="T3"/>
                </a:cxn>
                <a:cxn ang="0">
                  <a:pos x="T4" y="T5"/>
                </a:cxn>
                <a:cxn ang="0">
                  <a:pos x="T6" y="T7"/>
                </a:cxn>
                <a:cxn ang="0">
                  <a:pos x="T8" y="T9"/>
                </a:cxn>
                <a:cxn ang="0">
                  <a:pos x="T10" y="T11"/>
                </a:cxn>
              </a:cxnLst>
              <a:rect l="0" t="0" r="r" b="b"/>
              <a:pathLst>
                <a:path w="32" h="56">
                  <a:moveTo>
                    <a:pt x="4" y="0"/>
                  </a:moveTo>
                  <a:cubicBezTo>
                    <a:pt x="9" y="12"/>
                    <a:pt x="14" y="25"/>
                    <a:pt x="18" y="37"/>
                  </a:cubicBezTo>
                  <a:cubicBezTo>
                    <a:pt x="14" y="34"/>
                    <a:pt x="8" y="28"/>
                    <a:pt x="0" y="27"/>
                  </a:cubicBezTo>
                  <a:cubicBezTo>
                    <a:pt x="12" y="34"/>
                    <a:pt x="20" y="46"/>
                    <a:pt x="30" y="56"/>
                  </a:cubicBezTo>
                  <a:cubicBezTo>
                    <a:pt x="31" y="56"/>
                    <a:pt x="32" y="55"/>
                    <a:pt x="31" y="54"/>
                  </a:cubicBezTo>
                  <a:cubicBezTo>
                    <a:pt x="24" y="37"/>
                    <a:pt x="13" y="16"/>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3" name="Freeform 41"/>
            <p:cNvSpPr/>
            <p:nvPr/>
          </p:nvSpPr>
          <p:spPr bwMode="auto">
            <a:xfrm>
              <a:off x="328" y="52"/>
              <a:ext cx="173" cy="173"/>
            </a:xfrm>
            <a:custGeom>
              <a:avLst/>
              <a:gdLst>
                <a:gd name="T0" fmla="*/ 49 w 106"/>
                <a:gd name="T1" fmla="*/ 41 h 106"/>
                <a:gd name="T2" fmla="*/ 106 w 106"/>
                <a:gd name="T3" fmla="*/ 96 h 106"/>
                <a:gd name="T4" fmla="*/ 0 w 106"/>
                <a:gd name="T5" fmla="*/ 14 h 106"/>
                <a:gd name="T6" fmla="*/ 92 w 106"/>
                <a:gd name="T7" fmla="*/ 103 h 106"/>
                <a:gd name="T8" fmla="*/ 96 w 106"/>
                <a:gd name="T9" fmla="*/ 103 h 106"/>
                <a:gd name="T10" fmla="*/ 49 w 106"/>
                <a:gd name="T11" fmla="*/ 41 h 106"/>
              </a:gdLst>
              <a:ahLst/>
              <a:cxnLst>
                <a:cxn ang="0">
                  <a:pos x="T0" y="T1"/>
                </a:cxn>
                <a:cxn ang="0">
                  <a:pos x="T2" y="T3"/>
                </a:cxn>
                <a:cxn ang="0">
                  <a:pos x="T4" y="T5"/>
                </a:cxn>
                <a:cxn ang="0">
                  <a:pos x="T6" y="T7"/>
                </a:cxn>
                <a:cxn ang="0">
                  <a:pos x="T8" y="T9"/>
                </a:cxn>
                <a:cxn ang="0">
                  <a:pos x="T10" y="T11"/>
                </a:cxn>
              </a:cxnLst>
              <a:rect l="0" t="0" r="r" b="b"/>
              <a:pathLst>
                <a:path w="106" h="106">
                  <a:moveTo>
                    <a:pt x="49" y="41"/>
                  </a:moveTo>
                  <a:cubicBezTo>
                    <a:pt x="80" y="55"/>
                    <a:pt x="106" y="98"/>
                    <a:pt x="106" y="96"/>
                  </a:cubicBezTo>
                  <a:cubicBezTo>
                    <a:pt x="93" y="40"/>
                    <a:pt x="46" y="0"/>
                    <a:pt x="0" y="14"/>
                  </a:cubicBezTo>
                  <a:cubicBezTo>
                    <a:pt x="46" y="62"/>
                    <a:pt x="31" y="106"/>
                    <a:pt x="92" y="103"/>
                  </a:cubicBezTo>
                  <a:cubicBezTo>
                    <a:pt x="93" y="103"/>
                    <a:pt x="95" y="103"/>
                    <a:pt x="96" y="103"/>
                  </a:cubicBezTo>
                  <a:cubicBezTo>
                    <a:pt x="100" y="103"/>
                    <a:pt x="77" y="68"/>
                    <a:pt x="4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4" name="Freeform 42"/>
            <p:cNvSpPr/>
            <p:nvPr/>
          </p:nvSpPr>
          <p:spPr bwMode="auto">
            <a:xfrm>
              <a:off x="265" y="168"/>
              <a:ext cx="204" cy="124"/>
            </a:xfrm>
            <a:custGeom>
              <a:avLst/>
              <a:gdLst>
                <a:gd name="T0" fmla="*/ 0 w 124"/>
                <a:gd name="T1" fmla="*/ 20 h 76"/>
                <a:gd name="T2" fmla="*/ 72 w 124"/>
                <a:gd name="T3" fmla="*/ 4 h 76"/>
                <a:gd name="T4" fmla="*/ 85 w 124"/>
                <a:gd name="T5" fmla="*/ 26 h 76"/>
                <a:gd name="T6" fmla="*/ 35 w 124"/>
                <a:gd name="T7" fmla="*/ 35 h 76"/>
                <a:gd name="T8" fmla="*/ 96 w 124"/>
                <a:gd name="T9" fmla="*/ 33 h 76"/>
                <a:gd name="T10" fmla="*/ 124 w 124"/>
                <a:gd name="T11" fmla="*/ 38 h 76"/>
                <a:gd name="T12" fmla="*/ 0 w 124"/>
                <a:gd name="T13" fmla="*/ 20 h 76"/>
              </a:gdLst>
              <a:ahLst/>
              <a:cxnLst>
                <a:cxn ang="0">
                  <a:pos x="T0" y="T1"/>
                </a:cxn>
                <a:cxn ang="0">
                  <a:pos x="T2" y="T3"/>
                </a:cxn>
                <a:cxn ang="0">
                  <a:pos x="T4" y="T5"/>
                </a:cxn>
                <a:cxn ang="0">
                  <a:pos x="T6" y="T7"/>
                </a:cxn>
                <a:cxn ang="0">
                  <a:pos x="T8" y="T9"/>
                </a:cxn>
                <a:cxn ang="0">
                  <a:pos x="T10" y="T11"/>
                </a:cxn>
                <a:cxn ang="0">
                  <a:pos x="T12" y="T13"/>
                </a:cxn>
              </a:cxnLst>
              <a:rect l="0" t="0" r="r" b="b"/>
              <a:pathLst>
                <a:path w="124" h="76">
                  <a:moveTo>
                    <a:pt x="0" y="20"/>
                  </a:moveTo>
                  <a:cubicBezTo>
                    <a:pt x="50" y="20"/>
                    <a:pt x="46" y="0"/>
                    <a:pt x="72" y="4"/>
                  </a:cubicBezTo>
                  <a:cubicBezTo>
                    <a:pt x="75" y="12"/>
                    <a:pt x="79" y="20"/>
                    <a:pt x="85" y="26"/>
                  </a:cubicBezTo>
                  <a:cubicBezTo>
                    <a:pt x="60" y="38"/>
                    <a:pt x="33" y="34"/>
                    <a:pt x="35" y="35"/>
                  </a:cubicBezTo>
                  <a:cubicBezTo>
                    <a:pt x="37" y="36"/>
                    <a:pt x="68" y="46"/>
                    <a:pt x="96" y="33"/>
                  </a:cubicBezTo>
                  <a:cubicBezTo>
                    <a:pt x="104" y="37"/>
                    <a:pt x="114" y="38"/>
                    <a:pt x="124" y="38"/>
                  </a:cubicBezTo>
                  <a:cubicBezTo>
                    <a:pt x="82" y="76"/>
                    <a:pt x="22" y="60"/>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5" name="Freeform 43"/>
            <p:cNvSpPr/>
            <p:nvPr/>
          </p:nvSpPr>
          <p:spPr bwMode="auto">
            <a:xfrm>
              <a:off x="474" y="183"/>
              <a:ext cx="60" cy="80"/>
            </a:xfrm>
            <a:custGeom>
              <a:avLst/>
              <a:gdLst>
                <a:gd name="T0" fmla="*/ 0 w 37"/>
                <a:gd name="T1" fmla="*/ 0 h 49"/>
                <a:gd name="T2" fmla="*/ 20 w 37"/>
                <a:gd name="T3" fmla="*/ 33 h 49"/>
                <a:gd name="T4" fmla="*/ 1 w 37"/>
                <a:gd name="T5" fmla="*/ 27 h 49"/>
                <a:gd name="T6" fmla="*/ 36 w 37"/>
                <a:gd name="T7" fmla="*/ 49 h 49"/>
                <a:gd name="T8" fmla="*/ 36 w 37"/>
                <a:gd name="T9" fmla="*/ 47 h 49"/>
                <a:gd name="T10" fmla="*/ 0 w 37"/>
                <a:gd name="T11" fmla="*/ 0 h 49"/>
              </a:gdLst>
              <a:ahLst/>
              <a:cxnLst>
                <a:cxn ang="0">
                  <a:pos x="T0" y="T1"/>
                </a:cxn>
                <a:cxn ang="0">
                  <a:pos x="T2" y="T3"/>
                </a:cxn>
                <a:cxn ang="0">
                  <a:pos x="T4" y="T5"/>
                </a:cxn>
                <a:cxn ang="0">
                  <a:pos x="T6" y="T7"/>
                </a:cxn>
                <a:cxn ang="0">
                  <a:pos x="T8" y="T9"/>
                </a:cxn>
                <a:cxn ang="0">
                  <a:pos x="T10" y="T11"/>
                </a:cxn>
              </a:cxnLst>
              <a:rect l="0" t="0" r="r" b="b"/>
              <a:pathLst>
                <a:path w="37" h="49">
                  <a:moveTo>
                    <a:pt x="0" y="0"/>
                  </a:moveTo>
                  <a:cubicBezTo>
                    <a:pt x="7" y="11"/>
                    <a:pt x="15" y="23"/>
                    <a:pt x="20" y="33"/>
                  </a:cubicBezTo>
                  <a:cubicBezTo>
                    <a:pt x="16" y="31"/>
                    <a:pt x="9" y="26"/>
                    <a:pt x="1" y="27"/>
                  </a:cubicBezTo>
                  <a:cubicBezTo>
                    <a:pt x="14" y="32"/>
                    <a:pt x="24" y="42"/>
                    <a:pt x="36" y="49"/>
                  </a:cubicBezTo>
                  <a:cubicBezTo>
                    <a:pt x="36" y="49"/>
                    <a:pt x="37" y="48"/>
                    <a:pt x="36" y="47"/>
                  </a:cubicBezTo>
                  <a:cubicBezTo>
                    <a:pt x="25" y="32"/>
                    <a:pt x="12"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6" name="Freeform 44"/>
            <p:cNvSpPr/>
            <p:nvPr/>
          </p:nvSpPr>
          <p:spPr bwMode="auto">
            <a:xfrm>
              <a:off x="126" y="-20"/>
              <a:ext cx="190" cy="170"/>
            </a:xfrm>
            <a:custGeom>
              <a:avLst/>
              <a:gdLst>
                <a:gd name="T0" fmla="*/ 51 w 116"/>
                <a:gd name="T1" fmla="*/ 38 h 104"/>
                <a:gd name="T2" fmla="*/ 115 w 116"/>
                <a:gd name="T3" fmla="*/ 81 h 104"/>
                <a:gd name="T4" fmla="*/ 0 w 116"/>
                <a:gd name="T5" fmla="*/ 22 h 104"/>
                <a:gd name="T6" fmla="*/ 103 w 116"/>
                <a:gd name="T7" fmla="*/ 90 h 104"/>
                <a:gd name="T8" fmla="*/ 107 w 116"/>
                <a:gd name="T9" fmla="*/ 89 h 104"/>
                <a:gd name="T10" fmla="*/ 51 w 116"/>
                <a:gd name="T11" fmla="*/ 38 h 104"/>
              </a:gdLst>
              <a:ahLst/>
              <a:cxnLst>
                <a:cxn ang="0">
                  <a:pos x="T0" y="T1"/>
                </a:cxn>
                <a:cxn ang="0">
                  <a:pos x="T2" y="T3"/>
                </a:cxn>
                <a:cxn ang="0">
                  <a:pos x="T4" y="T5"/>
                </a:cxn>
                <a:cxn ang="0">
                  <a:pos x="T6" y="T7"/>
                </a:cxn>
                <a:cxn ang="0">
                  <a:pos x="T8" y="T9"/>
                </a:cxn>
                <a:cxn ang="0">
                  <a:pos x="T10" y="T11"/>
                </a:cxn>
              </a:cxnLst>
              <a:rect l="0" t="0" r="r" b="b"/>
              <a:pathLst>
                <a:path w="116" h="104">
                  <a:moveTo>
                    <a:pt x="51" y="38"/>
                  </a:moveTo>
                  <a:cubicBezTo>
                    <a:pt x="84" y="46"/>
                    <a:pt x="116" y="82"/>
                    <a:pt x="115" y="81"/>
                  </a:cubicBezTo>
                  <a:cubicBezTo>
                    <a:pt x="93" y="30"/>
                    <a:pt x="41" y="0"/>
                    <a:pt x="0" y="22"/>
                  </a:cubicBezTo>
                  <a:cubicBezTo>
                    <a:pt x="52" y="59"/>
                    <a:pt x="46" y="104"/>
                    <a:pt x="103" y="90"/>
                  </a:cubicBezTo>
                  <a:cubicBezTo>
                    <a:pt x="105" y="90"/>
                    <a:pt x="106" y="89"/>
                    <a:pt x="107" y="89"/>
                  </a:cubicBezTo>
                  <a:cubicBezTo>
                    <a:pt x="111" y="88"/>
                    <a:pt x="83" y="59"/>
                    <a:pt x="5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7" name="Freeform 45"/>
            <p:cNvSpPr/>
            <p:nvPr/>
          </p:nvSpPr>
          <p:spPr bwMode="auto">
            <a:xfrm>
              <a:off x="90" y="101"/>
              <a:ext cx="197" cy="108"/>
            </a:xfrm>
            <a:custGeom>
              <a:avLst/>
              <a:gdLst>
                <a:gd name="T0" fmla="*/ 0 w 120"/>
                <a:gd name="T1" fmla="*/ 28 h 66"/>
                <a:gd name="T2" fmla="*/ 65 w 120"/>
                <a:gd name="T3" fmla="*/ 0 h 66"/>
                <a:gd name="T4" fmla="*/ 81 w 120"/>
                <a:gd name="T5" fmla="*/ 18 h 66"/>
                <a:gd name="T6" fmla="*/ 35 w 120"/>
                <a:gd name="T7" fmla="*/ 36 h 66"/>
                <a:gd name="T8" fmla="*/ 93 w 120"/>
                <a:gd name="T9" fmla="*/ 23 h 66"/>
                <a:gd name="T10" fmla="*/ 120 w 120"/>
                <a:gd name="T11" fmla="*/ 22 h 66"/>
                <a:gd name="T12" fmla="*/ 0 w 120"/>
                <a:gd name="T13" fmla="*/ 28 h 66"/>
              </a:gdLst>
              <a:ahLst/>
              <a:cxnLst>
                <a:cxn ang="0">
                  <a:pos x="T0" y="T1"/>
                </a:cxn>
                <a:cxn ang="0">
                  <a:pos x="T2" y="T3"/>
                </a:cxn>
                <a:cxn ang="0">
                  <a:pos x="T4" y="T5"/>
                </a:cxn>
                <a:cxn ang="0">
                  <a:pos x="T6" y="T7"/>
                </a:cxn>
                <a:cxn ang="0">
                  <a:pos x="T8" y="T9"/>
                </a:cxn>
                <a:cxn ang="0">
                  <a:pos x="T10" y="T11"/>
                </a:cxn>
                <a:cxn ang="0">
                  <a:pos x="T12" y="T13"/>
                </a:cxn>
              </a:cxnLst>
              <a:rect l="0" t="0" r="r" b="b"/>
              <a:pathLst>
                <a:path w="120" h="66">
                  <a:moveTo>
                    <a:pt x="0" y="28"/>
                  </a:moveTo>
                  <a:cubicBezTo>
                    <a:pt x="47" y="19"/>
                    <a:pt x="40" y="0"/>
                    <a:pt x="65" y="0"/>
                  </a:cubicBezTo>
                  <a:cubicBezTo>
                    <a:pt x="69" y="7"/>
                    <a:pt x="74" y="13"/>
                    <a:pt x="81" y="18"/>
                  </a:cubicBezTo>
                  <a:cubicBezTo>
                    <a:pt x="60" y="34"/>
                    <a:pt x="34" y="35"/>
                    <a:pt x="35" y="36"/>
                  </a:cubicBezTo>
                  <a:cubicBezTo>
                    <a:pt x="37" y="36"/>
                    <a:pt x="69" y="40"/>
                    <a:pt x="93" y="23"/>
                  </a:cubicBezTo>
                  <a:cubicBezTo>
                    <a:pt x="102" y="25"/>
                    <a:pt x="111" y="24"/>
                    <a:pt x="120" y="22"/>
                  </a:cubicBezTo>
                  <a:cubicBezTo>
                    <a:pt x="87" y="66"/>
                    <a:pt x="27" y="62"/>
                    <a:pt x="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8" name="Freeform 46"/>
            <p:cNvSpPr/>
            <p:nvPr/>
          </p:nvSpPr>
          <p:spPr bwMode="auto">
            <a:xfrm>
              <a:off x="285" y="91"/>
              <a:ext cx="71" cy="66"/>
            </a:xfrm>
            <a:custGeom>
              <a:avLst/>
              <a:gdLst>
                <a:gd name="T0" fmla="*/ 0 w 43"/>
                <a:gd name="T1" fmla="*/ 0 h 40"/>
                <a:gd name="T2" fmla="*/ 24 w 43"/>
                <a:gd name="T3" fmla="*/ 28 h 40"/>
                <a:gd name="T4" fmla="*/ 5 w 43"/>
                <a:gd name="T5" fmla="*/ 26 h 40"/>
                <a:gd name="T6" fmla="*/ 42 w 43"/>
                <a:gd name="T7" fmla="*/ 40 h 40"/>
                <a:gd name="T8" fmla="*/ 42 w 43"/>
                <a:gd name="T9" fmla="*/ 38 h 40"/>
                <a:gd name="T10" fmla="*/ 0 w 43"/>
                <a:gd name="T11" fmla="*/ 0 h 40"/>
              </a:gdLst>
              <a:ahLst/>
              <a:cxnLst>
                <a:cxn ang="0">
                  <a:pos x="T0" y="T1"/>
                </a:cxn>
                <a:cxn ang="0">
                  <a:pos x="T2" y="T3"/>
                </a:cxn>
                <a:cxn ang="0">
                  <a:pos x="T4" y="T5"/>
                </a:cxn>
                <a:cxn ang="0">
                  <a:pos x="T6" y="T7"/>
                </a:cxn>
                <a:cxn ang="0">
                  <a:pos x="T8" y="T9"/>
                </a:cxn>
                <a:cxn ang="0">
                  <a:pos x="T10" y="T11"/>
                </a:cxn>
              </a:cxnLst>
              <a:rect l="0" t="0" r="r" b="b"/>
              <a:pathLst>
                <a:path w="43" h="40">
                  <a:moveTo>
                    <a:pt x="0" y="0"/>
                  </a:moveTo>
                  <a:cubicBezTo>
                    <a:pt x="8" y="10"/>
                    <a:pt x="17" y="19"/>
                    <a:pt x="24" y="28"/>
                  </a:cubicBezTo>
                  <a:cubicBezTo>
                    <a:pt x="20" y="27"/>
                    <a:pt x="13" y="24"/>
                    <a:pt x="5" y="26"/>
                  </a:cubicBezTo>
                  <a:cubicBezTo>
                    <a:pt x="18" y="28"/>
                    <a:pt x="30" y="35"/>
                    <a:pt x="42" y="40"/>
                  </a:cubicBezTo>
                  <a:cubicBezTo>
                    <a:pt x="43" y="40"/>
                    <a:pt x="43" y="39"/>
                    <a:pt x="42" y="38"/>
                  </a:cubicBezTo>
                  <a:cubicBezTo>
                    <a:pt x="29" y="26"/>
                    <a:pt x="13"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grpSp>
      <p:grpSp>
        <p:nvGrpSpPr>
          <p:cNvPr id="89" name="Aitds2"/>
          <p:cNvGrpSpPr/>
          <p:nvPr/>
        </p:nvGrpSpPr>
        <p:grpSpPr>
          <a:xfrm>
            <a:off x="7457632" y="1942798"/>
            <a:ext cx="2920967" cy="3893086"/>
            <a:chOff x="10818813" y="5470525"/>
            <a:chExt cx="1379537" cy="1804988"/>
          </a:xfrm>
        </p:grpSpPr>
        <p:sp>
          <p:nvSpPr>
            <p:cNvPr id="90" name="Aitds2-1"/>
            <p:cNvSpPr/>
            <p:nvPr/>
          </p:nvSpPr>
          <p:spPr>
            <a:xfrm>
              <a:off x="10820400" y="5471160"/>
              <a:ext cx="1371600" cy="179832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三极榜书简体" panose="00000500000000000000" pitchFamily="2" charset="-122"/>
                <a:ea typeface="三极榜书简体" panose="00000500000000000000" pitchFamily="2" charset="-122"/>
              </a:endParaRPr>
            </a:p>
          </p:txBody>
        </p:sp>
        <p:grpSp>
          <p:nvGrpSpPr>
            <p:cNvPr id="91" name="Group 4"/>
            <p:cNvGrpSpPr>
              <a:grpSpLocks noChangeAspect="1"/>
            </p:cNvGrpSpPr>
            <p:nvPr/>
          </p:nvGrpSpPr>
          <p:grpSpPr bwMode="auto">
            <a:xfrm>
              <a:off x="10818813" y="5470525"/>
              <a:ext cx="1379537" cy="1804988"/>
              <a:chOff x="6815" y="3446"/>
              <a:chExt cx="869" cy="1137"/>
            </a:xfrm>
          </p:grpSpPr>
          <p:sp>
            <p:nvSpPr>
              <p:cNvPr id="92" name="Aitds2-2"/>
              <p:cNvSpPr>
                <a:spLocks noChangeAspect="1" noChangeArrowheads="1" noTextEdit="1"/>
              </p:cNvSpPr>
              <p:nvPr/>
            </p:nvSpPr>
            <p:spPr bwMode="auto">
              <a:xfrm>
                <a:off x="6815" y="3450"/>
                <a:ext cx="865" cy="11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93" name="Aitds2-3"/>
              <p:cNvSpPr>
                <a:spLocks noEditPoints="1"/>
              </p:cNvSpPr>
              <p:nvPr/>
            </p:nvSpPr>
            <p:spPr bwMode="auto">
              <a:xfrm>
                <a:off x="6815" y="3446"/>
                <a:ext cx="869" cy="1137"/>
              </a:xfrm>
              <a:custGeom>
                <a:avLst/>
                <a:gdLst>
                  <a:gd name="T0" fmla="*/ 836 w 861"/>
                  <a:gd name="T1" fmla="*/ 26 h 1137"/>
                  <a:gd name="T2" fmla="*/ 22 w 861"/>
                  <a:gd name="T3" fmla="*/ 1112 h 1137"/>
                  <a:gd name="T4" fmla="*/ 836 w 861"/>
                  <a:gd name="T5" fmla="*/ 1112 h 1137"/>
                  <a:gd name="T6" fmla="*/ 861 w 861"/>
                  <a:gd name="T7" fmla="*/ 0 h 1137"/>
                  <a:gd name="T8" fmla="*/ 0 w 861"/>
                  <a:gd name="T9" fmla="*/ 1137 h 1137"/>
                  <a:gd name="T10" fmla="*/ 847 w 861"/>
                  <a:gd name="T11" fmla="*/ 0 h 1137"/>
                  <a:gd name="T12" fmla="*/ 512 w 861"/>
                  <a:gd name="T13" fmla="*/ 302 h 1137"/>
                  <a:gd name="T14" fmla="*/ 108 w 861"/>
                  <a:gd name="T15" fmla="*/ 266 h 1137"/>
                  <a:gd name="T16" fmla="*/ 512 w 861"/>
                  <a:gd name="T17" fmla="*/ 302 h 1137"/>
                  <a:gd name="T18" fmla="*/ 775 w 861"/>
                  <a:gd name="T19" fmla="*/ 302 h 1137"/>
                  <a:gd name="T20" fmla="*/ 566 w 861"/>
                  <a:gd name="T21" fmla="*/ 76 h 1137"/>
                  <a:gd name="T22" fmla="*/ 775 w 861"/>
                  <a:gd name="T23" fmla="*/ 302 h 1137"/>
                  <a:gd name="T24" fmla="*/ 753 w 861"/>
                  <a:gd name="T25" fmla="*/ 1036 h 1137"/>
                  <a:gd name="T26" fmla="*/ 274 w 861"/>
                  <a:gd name="T27" fmla="*/ 1000 h 1137"/>
                  <a:gd name="T28" fmla="*/ 753 w 861"/>
                  <a:gd name="T29" fmla="*/ 1036 h 1137"/>
                  <a:gd name="T30" fmla="*/ 108 w 861"/>
                  <a:gd name="T31" fmla="*/ 1000 h 1137"/>
                  <a:gd name="T32" fmla="*/ 252 w 861"/>
                  <a:gd name="T33" fmla="*/ 1036 h 1137"/>
                  <a:gd name="T34" fmla="*/ 108 w 861"/>
                  <a:gd name="T35" fmla="*/ 1000 h 1137"/>
                  <a:gd name="T36" fmla="*/ 108 w 861"/>
                  <a:gd name="T37" fmla="*/ 929 h 1137"/>
                  <a:gd name="T38" fmla="*/ 252 w 861"/>
                  <a:gd name="T39" fmla="*/ 965 h 1137"/>
                  <a:gd name="T40" fmla="*/ 108 w 861"/>
                  <a:gd name="T41" fmla="*/ 929 h 1137"/>
                  <a:gd name="T42" fmla="*/ 108 w 861"/>
                  <a:gd name="T43" fmla="*/ 854 h 1137"/>
                  <a:gd name="T44" fmla="*/ 252 w 861"/>
                  <a:gd name="T45" fmla="*/ 889 h 1137"/>
                  <a:gd name="T46" fmla="*/ 108 w 861"/>
                  <a:gd name="T47" fmla="*/ 854 h 1137"/>
                  <a:gd name="T48" fmla="*/ 108 w 861"/>
                  <a:gd name="T49" fmla="*/ 782 h 1137"/>
                  <a:gd name="T50" fmla="*/ 252 w 861"/>
                  <a:gd name="T51" fmla="*/ 818 h 1137"/>
                  <a:gd name="T52" fmla="*/ 108 w 861"/>
                  <a:gd name="T53" fmla="*/ 782 h 1137"/>
                  <a:gd name="T54" fmla="*/ 108 w 861"/>
                  <a:gd name="T55" fmla="*/ 710 h 1137"/>
                  <a:gd name="T56" fmla="*/ 252 w 861"/>
                  <a:gd name="T57" fmla="*/ 746 h 1137"/>
                  <a:gd name="T58" fmla="*/ 108 w 861"/>
                  <a:gd name="T59" fmla="*/ 710 h 1137"/>
                  <a:gd name="T60" fmla="*/ 108 w 861"/>
                  <a:gd name="T61" fmla="*/ 635 h 1137"/>
                  <a:gd name="T62" fmla="*/ 252 w 861"/>
                  <a:gd name="T63" fmla="*/ 671 h 1137"/>
                  <a:gd name="T64" fmla="*/ 108 w 861"/>
                  <a:gd name="T65" fmla="*/ 635 h 1137"/>
                  <a:gd name="T66" fmla="*/ 108 w 861"/>
                  <a:gd name="T67" fmla="*/ 563 h 1137"/>
                  <a:gd name="T68" fmla="*/ 252 w 861"/>
                  <a:gd name="T69" fmla="*/ 599 h 1137"/>
                  <a:gd name="T70" fmla="*/ 108 w 861"/>
                  <a:gd name="T71" fmla="*/ 563 h 1137"/>
                  <a:gd name="T72" fmla="*/ 753 w 861"/>
                  <a:gd name="T73" fmla="*/ 599 h 1137"/>
                  <a:gd name="T74" fmla="*/ 274 w 861"/>
                  <a:gd name="T75" fmla="*/ 563 h 1137"/>
                  <a:gd name="T76" fmla="*/ 753 w 861"/>
                  <a:gd name="T77" fmla="*/ 599 h 1137"/>
                  <a:gd name="T78" fmla="*/ 753 w 861"/>
                  <a:gd name="T79" fmla="*/ 671 h 1137"/>
                  <a:gd name="T80" fmla="*/ 274 w 861"/>
                  <a:gd name="T81" fmla="*/ 635 h 1137"/>
                  <a:gd name="T82" fmla="*/ 753 w 861"/>
                  <a:gd name="T83" fmla="*/ 671 h 1137"/>
                  <a:gd name="T84" fmla="*/ 753 w 861"/>
                  <a:gd name="T85" fmla="*/ 746 h 1137"/>
                  <a:gd name="T86" fmla="*/ 274 w 861"/>
                  <a:gd name="T87" fmla="*/ 710 h 1137"/>
                  <a:gd name="T88" fmla="*/ 753 w 861"/>
                  <a:gd name="T89" fmla="*/ 746 h 1137"/>
                  <a:gd name="T90" fmla="*/ 753 w 861"/>
                  <a:gd name="T91" fmla="*/ 818 h 1137"/>
                  <a:gd name="T92" fmla="*/ 274 w 861"/>
                  <a:gd name="T93" fmla="*/ 782 h 1137"/>
                  <a:gd name="T94" fmla="*/ 753 w 861"/>
                  <a:gd name="T95" fmla="*/ 818 h 1137"/>
                  <a:gd name="T96" fmla="*/ 753 w 861"/>
                  <a:gd name="T97" fmla="*/ 889 h 1137"/>
                  <a:gd name="T98" fmla="*/ 274 w 861"/>
                  <a:gd name="T99" fmla="*/ 854 h 1137"/>
                  <a:gd name="T100" fmla="*/ 753 w 861"/>
                  <a:gd name="T101" fmla="*/ 889 h 1137"/>
                  <a:gd name="T102" fmla="*/ 753 w 861"/>
                  <a:gd name="T103" fmla="*/ 965 h 1137"/>
                  <a:gd name="T104" fmla="*/ 274 w 861"/>
                  <a:gd name="T105" fmla="*/ 929 h 1137"/>
                  <a:gd name="T106" fmla="*/ 753 w 861"/>
                  <a:gd name="T107" fmla="*/ 965 h 1137"/>
                  <a:gd name="T108" fmla="*/ 753 w 861"/>
                  <a:gd name="T109" fmla="*/ 445 h 1137"/>
                  <a:gd name="T110" fmla="*/ 108 w 861"/>
                  <a:gd name="T111" fmla="*/ 409 h 1137"/>
                  <a:gd name="T112" fmla="*/ 753 w 861"/>
                  <a:gd name="T113" fmla="*/ 445 h 1137"/>
                  <a:gd name="T114" fmla="*/ 753 w 861"/>
                  <a:gd name="T115" fmla="*/ 373 h 1137"/>
                  <a:gd name="T116" fmla="*/ 108 w 861"/>
                  <a:gd name="T117" fmla="*/ 337 h 1137"/>
                  <a:gd name="T118" fmla="*/ 753 w 861"/>
                  <a:gd name="T119" fmla="*/ 373 h 1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1" h="1137">
                    <a:moveTo>
                      <a:pt x="836" y="1112"/>
                    </a:moveTo>
                    <a:lnTo>
                      <a:pt x="836" y="26"/>
                    </a:lnTo>
                    <a:lnTo>
                      <a:pt x="22" y="26"/>
                    </a:lnTo>
                    <a:lnTo>
                      <a:pt x="22" y="1112"/>
                    </a:lnTo>
                    <a:lnTo>
                      <a:pt x="836" y="1112"/>
                    </a:lnTo>
                    <a:lnTo>
                      <a:pt x="836" y="1112"/>
                    </a:lnTo>
                    <a:close/>
                    <a:moveTo>
                      <a:pt x="847" y="0"/>
                    </a:moveTo>
                    <a:lnTo>
                      <a:pt x="861" y="0"/>
                    </a:lnTo>
                    <a:lnTo>
                      <a:pt x="861" y="1137"/>
                    </a:lnTo>
                    <a:lnTo>
                      <a:pt x="0" y="1137"/>
                    </a:lnTo>
                    <a:lnTo>
                      <a:pt x="0" y="0"/>
                    </a:lnTo>
                    <a:lnTo>
                      <a:pt x="847" y="0"/>
                    </a:lnTo>
                    <a:lnTo>
                      <a:pt x="847" y="0"/>
                    </a:lnTo>
                    <a:close/>
                    <a:moveTo>
                      <a:pt x="512" y="302"/>
                    </a:moveTo>
                    <a:lnTo>
                      <a:pt x="108" y="302"/>
                    </a:lnTo>
                    <a:lnTo>
                      <a:pt x="108" y="266"/>
                    </a:lnTo>
                    <a:lnTo>
                      <a:pt x="512" y="266"/>
                    </a:lnTo>
                    <a:lnTo>
                      <a:pt x="512" y="302"/>
                    </a:lnTo>
                    <a:lnTo>
                      <a:pt x="512" y="302"/>
                    </a:lnTo>
                    <a:close/>
                    <a:moveTo>
                      <a:pt x="775" y="302"/>
                    </a:moveTo>
                    <a:lnTo>
                      <a:pt x="566" y="302"/>
                    </a:lnTo>
                    <a:lnTo>
                      <a:pt x="566" y="76"/>
                    </a:lnTo>
                    <a:lnTo>
                      <a:pt x="775" y="76"/>
                    </a:lnTo>
                    <a:lnTo>
                      <a:pt x="775" y="302"/>
                    </a:lnTo>
                    <a:lnTo>
                      <a:pt x="775" y="302"/>
                    </a:lnTo>
                    <a:close/>
                    <a:moveTo>
                      <a:pt x="753" y="1036"/>
                    </a:moveTo>
                    <a:lnTo>
                      <a:pt x="274" y="1036"/>
                    </a:lnTo>
                    <a:lnTo>
                      <a:pt x="274" y="1000"/>
                    </a:lnTo>
                    <a:lnTo>
                      <a:pt x="753" y="1000"/>
                    </a:lnTo>
                    <a:lnTo>
                      <a:pt x="753" y="1036"/>
                    </a:lnTo>
                    <a:lnTo>
                      <a:pt x="753" y="1036"/>
                    </a:lnTo>
                    <a:close/>
                    <a:moveTo>
                      <a:pt x="108" y="1000"/>
                    </a:moveTo>
                    <a:lnTo>
                      <a:pt x="252" y="1000"/>
                    </a:lnTo>
                    <a:lnTo>
                      <a:pt x="252" y="1036"/>
                    </a:lnTo>
                    <a:lnTo>
                      <a:pt x="108" y="1036"/>
                    </a:lnTo>
                    <a:lnTo>
                      <a:pt x="108" y="1000"/>
                    </a:lnTo>
                    <a:lnTo>
                      <a:pt x="108" y="1000"/>
                    </a:lnTo>
                    <a:close/>
                    <a:moveTo>
                      <a:pt x="108" y="929"/>
                    </a:moveTo>
                    <a:lnTo>
                      <a:pt x="252" y="929"/>
                    </a:lnTo>
                    <a:lnTo>
                      <a:pt x="252" y="965"/>
                    </a:lnTo>
                    <a:lnTo>
                      <a:pt x="108" y="965"/>
                    </a:lnTo>
                    <a:lnTo>
                      <a:pt x="108" y="929"/>
                    </a:lnTo>
                    <a:lnTo>
                      <a:pt x="108" y="929"/>
                    </a:lnTo>
                    <a:close/>
                    <a:moveTo>
                      <a:pt x="108" y="854"/>
                    </a:moveTo>
                    <a:lnTo>
                      <a:pt x="252" y="854"/>
                    </a:lnTo>
                    <a:lnTo>
                      <a:pt x="252" y="889"/>
                    </a:lnTo>
                    <a:lnTo>
                      <a:pt x="108" y="889"/>
                    </a:lnTo>
                    <a:lnTo>
                      <a:pt x="108" y="854"/>
                    </a:lnTo>
                    <a:lnTo>
                      <a:pt x="108" y="854"/>
                    </a:lnTo>
                    <a:close/>
                    <a:moveTo>
                      <a:pt x="108" y="782"/>
                    </a:moveTo>
                    <a:lnTo>
                      <a:pt x="252" y="782"/>
                    </a:lnTo>
                    <a:lnTo>
                      <a:pt x="252" y="818"/>
                    </a:lnTo>
                    <a:lnTo>
                      <a:pt x="108" y="818"/>
                    </a:lnTo>
                    <a:lnTo>
                      <a:pt x="108" y="782"/>
                    </a:lnTo>
                    <a:lnTo>
                      <a:pt x="108" y="782"/>
                    </a:lnTo>
                    <a:close/>
                    <a:moveTo>
                      <a:pt x="108" y="710"/>
                    </a:moveTo>
                    <a:lnTo>
                      <a:pt x="252" y="710"/>
                    </a:lnTo>
                    <a:lnTo>
                      <a:pt x="252" y="746"/>
                    </a:lnTo>
                    <a:lnTo>
                      <a:pt x="108" y="746"/>
                    </a:lnTo>
                    <a:lnTo>
                      <a:pt x="108" y="710"/>
                    </a:lnTo>
                    <a:lnTo>
                      <a:pt x="108" y="710"/>
                    </a:lnTo>
                    <a:close/>
                    <a:moveTo>
                      <a:pt x="108" y="635"/>
                    </a:moveTo>
                    <a:lnTo>
                      <a:pt x="252" y="635"/>
                    </a:lnTo>
                    <a:lnTo>
                      <a:pt x="252" y="671"/>
                    </a:lnTo>
                    <a:lnTo>
                      <a:pt x="108" y="671"/>
                    </a:lnTo>
                    <a:lnTo>
                      <a:pt x="108" y="635"/>
                    </a:lnTo>
                    <a:lnTo>
                      <a:pt x="108" y="635"/>
                    </a:lnTo>
                    <a:close/>
                    <a:moveTo>
                      <a:pt x="108" y="563"/>
                    </a:moveTo>
                    <a:lnTo>
                      <a:pt x="252" y="563"/>
                    </a:lnTo>
                    <a:lnTo>
                      <a:pt x="252" y="599"/>
                    </a:lnTo>
                    <a:lnTo>
                      <a:pt x="108" y="599"/>
                    </a:lnTo>
                    <a:lnTo>
                      <a:pt x="108" y="563"/>
                    </a:lnTo>
                    <a:lnTo>
                      <a:pt x="108" y="563"/>
                    </a:lnTo>
                    <a:close/>
                    <a:moveTo>
                      <a:pt x="753" y="599"/>
                    </a:moveTo>
                    <a:lnTo>
                      <a:pt x="274" y="599"/>
                    </a:lnTo>
                    <a:lnTo>
                      <a:pt x="274" y="563"/>
                    </a:lnTo>
                    <a:lnTo>
                      <a:pt x="753" y="563"/>
                    </a:lnTo>
                    <a:lnTo>
                      <a:pt x="753" y="599"/>
                    </a:lnTo>
                    <a:lnTo>
                      <a:pt x="753" y="599"/>
                    </a:lnTo>
                    <a:close/>
                    <a:moveTo>
                      <a:pt x="753" y="671"/>
                    </a:moveTo>
                    <a:lnTo>
                      <a:pt x="274" y="671"/>
                    </a:lnTo>
                    <a:lnTo>
                      <a:pt x="274" y="635"/>
                    </a:lnTo>
                    <a:lnTo>
                      <a:pt x="753" y="635"/>
                    </a:lnTo>
                    <a:lnTo>
                      <a:pt x="753" y="671"/>
                    </a:lnTo>
                    <a:lnTo>
                      <a:pt x="753" y="671"/>
                    </a:lnTo>
                    <a:close/>
                    <a:moveTo>
                      <a:pt x="753" y="746"/>
                    </a:moveTo>
                    <a:lnTo>
                      <a:pt x="274" y="746"/>
                    </a:lnTo>
                    <a:lnTo>
                      <a:pt x="274" y="710"/>
                    </a:lnTo>
                    <a:lnTo>
                      <a:pt x="753" y="710"/>
                    </a:lnTo>
                    <a:lnTo>
                      <a:pt x="753" y="746"/>
                    </a:lnTo>
                    <a:lnTo>
                      <a:pt x="753" y="746"/>
                    </a:lnTo>
                    <a:close/>
                    <a:moveTo>
                      <a:pt x="753" y="818"/>
                    </a:moveTo>
                    <a:lnTo>
                      <a:pt x="274" y="818"/>
                    </a:lnTo>
                    <a:lnTo>
                      <a:pt x="274" y="782"/>
                    </a:lnTo>
                    <a:lnTo>
                      <a:pt x="753" y="782"/>
                    </a:lnTo>
                    <a:lnTo>
                      <a:pt x="753" y="818"/>
                    </a:lnTo>
                    <a:lnTo>
                      <a:pt x="753" y="818"/>
                    </a:lnTo>
                    <a:close/>
                    <a:moveTo>
                      <a:pt x="753" y="889"/>
                    </a:moveTo>
                    <a:lnTo>
                      <a:pt x="274" y="889"/>
                    </a:lnTo>
                    <a:lnTo>
                      <a:pt x="274" y="854"/>
                    </a:lnTo>
                    <a:lnTo>
                      <a:pt x="753" y="854"/>
                    </a:lnTo>
                    <a:lnTo>
                      <a:pt x="753" y="889"/>
                    </a:lnTo>
                    <a:lnTo>
                      <a:pt x="753" y="889"/>
                    </a:lnTo>
                    <a:close/>
                    <a:moveTo>
                      <a:pt x="753" y="965"/>
                    </a:moveTo>
                    <a:lnTo>
                      <a:pt x="274" y="965"/>
                    </a:lnTo>
                    <a:lnTo>
                      <a:pt x="274" y="929"/>
                    </a:lnTo>
                    <a:lnTo>
                      <a:pt x="753" y="929"/>
                    </a:lnTo>
                    <a:lnTo>
                      <a:pt x="753" y="965"/>
                    </a:lnTo>
                    <a:lnTo>
                      <a:pt x="753" y="965"/>
                    </a:lnTo>
                    <a:close/>
                    <a:moveTo>
                      <a:pt x="753" y="445"/>
                    </a:moveTo>
                    <a:lnTo>
                      <a:pt x="108" y="445"/>
                    </a:lnTo>
                    <a:lnTo>
                      <a:pt x="108" y="409"/>
                    </a:lnTo>
                    <a:lnTo>
                      <a:pt x="753" y="409"/>
                    </a:lnTo>
                    <a:lnTo>
                      <a:pt x="753" y="445"/>
                    </a:lnTo>
                    <a:lnTo>
                      <a:pt x="753" y="445"/>
                    </a:lnTo>
                    <a:close/>
                    <a:moveTo>
                      <a:pt x="753" y="373"/>
                    </a:moveTo>
                    <a:lnTo>
                      <a:pt x="108" y="373"/>
                    </a:lnTo>
                    <a:lnTo>
                      <a:pt x="108" y="337"/>
                    </a:lnTo>
                    <a:lnTo>
                      <a:pt x="753" y="337"/>
                    </a:lnTo>
                    <a:lnTo>
                      <a:pt x="753" y="373"/>
                    </a:lnTo>
                    <a:lnTo>
                      <a:pt x="753" y="373"/>
                    </a:lnTo>
                    <a:close/>
                  </a:path>
                </a:pathLst>
              </a:custGeom>
              <a:solidFill>
                <a:srgbClr val="F6D48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三极榜书简体" panose="00000500000000000000" pitchFamily="2" charset="-122"/>
                  <a:ea typeface="三极榜书简体" panose="00000500000000000000" pitchFamily="2" charset="-122"/>
                </a:endParaRPr>
              </a:p>
            </p:txBody>
          </p:sp>
        </p:grpSp>
      </p:grpSp>
      <p:sp>
        <p:nvSpPr>
          <p:cNvPr id="94" name="Aitds7"/>
          <p:cNvSpPr/>
          <p:nvPr/>
        </p:nvSpPr>
        <p:spPr>
          <a:xfrm>
            <a:off x="1120833" y="1972022"/>
            <a:ext cx="6195651" cy="3834639"/>
          </a:xfrm>
          <a:prstGeom prst="rect">
            <a:avLst/>
          </a:prstGeom>
        </p:spPr>
        <p:txBody>
          <a:bodyPr wrap="square">
            <a:spAutoFit/>
            <a:scene3d>
              <a:camera prst="orthographicFront"/>
              <a:lightRig rig="threePt" dir="t">
                <a:rot lat="0" lon="0" rev="0"/>
              </a:lightRig>
            </a:scene3d>
            <a:sp3d contourW="12700"/>
          </a:bodyPr>
          <a:lstStyle/>
          <a:p>
            <a:pPr>
              <a:lnSpc>
                <a:spcPct val="150000"/>
              </a:lnSpc>
              <a:defRPr/>
            </a:pPr>
            <a:r>
              <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a:t>
            </a:r>
            <a:r>
              <a:rPr lang="en-US" altLang="zh-CN"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1</a:t>
            </a:r>
            <a:r>
              <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）根据被介绍人的表现写出综合性的意见，写明介绍人的优缺点；</a:t>
            </a:r>
            <a:endPar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a:lnSpc>
                <a:spcPct val="150000"/>
              </a:lnSpc>
              <a:defRPr/>
            </a:pPr>
            <a:r>
              <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a:t>
            </a:r>
            <a:r>
              <a:rPr lang="en-US" altLang="zh-CN"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2</a:t>
            </a:r>
            <a:r>
              <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）表明对被介绍人能否入团的态度；</a:t>
            </a:r>
            <a:endPar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a:lnSpc>
                <a:spcPct val="150000"/>
              </a:lnSpc>
              <a:defRPr/>
            </a:pPr>
            <a:r>
              <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a:t>
            </a:r>
            <a:r>
              <a:rPr lang="en-US" altLang="zh-CN"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3</a:t>
            </a:r>
            <a:r>
              <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）介绍人签名</a:t>
            </a:r>
            <a:endPar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a:lnSpc>
                <a:spcPct val="150000"/>
              </a:lnSpc>
              <a:defRPr/>
            </a:pP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  注意：介绍人，请本班团支书与另外一个老团员填写。</a:t>
            </a:r>
            <a:endPar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a:lnSpc>
                <a:spcPct val="150000"/>
              </a:lnSpc>
              <a:defRPr/>
            </a:pPr>
            <a:r>
              <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示例：</a:t>
            </a:r>
            <a:endParaRPr lang="zh-CN" altLang="en-US"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a:lnSpc>
                <a:spcPct val="150000"/>
              </a:lnSpc>
              <a:defRPr/>
            </a:pPr>
            <a:r>
              <a:rPr lang="zh-CN" altLang="en-US"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        </a:t>
            </a:r>
            <a:r>
              <a:rPr lang="en-US" altLang="zh-CN"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XXX</a:t>
            </a:r>
            <a:r>
              <a:rPr lang="zh-CN" altLang="en-US"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同学积极向团组织靠拢，成绩优异，思想上进，团结友爱，积极学习团的章程，我认为该同学已经具备了入团条件，愿意推荐他</a:t>
            </a:r>
            <a:r>
              <a:rPr lang="en-US" altLang="zh-CN"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a:t>
            </a:r>
            <a:r>
              <a:rPr lang="zh-CN" altLang="en-US"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她加入中国共产主义青年团。</a:t>
            </a:r>
            <a:endParaRPr lang="zh-CN" altLang="en-US"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a:p>
            <a:pPr>
              <a:lnSpc>
                <a:spcPct val="150000"/>
              </a:lnSpc>
              <a:defRPr/>
            </a:pP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    签名、日期（填写当日）  后面两页，由团委老师填写</a:t>
            </a:r>
            <a:endPar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additive="base">
                                        <p:cTn id="11" dur="500" fill="hold"/>
                                        <p:tgtEl>
                                          <p:spTgt spid="46"/>
                                        </p:tgtEl>
                                        <p:attrNameLst>
                                          <p:attrName>ppt_x</p:attrName>
                                        </p:attrNameLst>
                                      </p:cBhvr>
                                      <p:tavLst>
                                        <p:tav tm="0">
                                          <p:val>
                                            <p:strVal val="1+#ppt_w/2"/>
                                          </p:val>
                                        </p:tav>
                                        <p:tav tm="100000">
                                          <p:val>
                                            <p:strVal val="#ppt_x"/>
                                          </p:val>
                                        </p:tav>
                                      </p:tavLst>
                                    </p:anim>
                                    <p:anim calcmode="lin" valueType="num">
                                      <p:cBhvr additive="base">
                                        <p:cTn id="12" dur="500" fill="hold"/>
                                        <p:tgtEl>
                                          <p:spTgt spid="4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p:cTn id="16" dur="1000" fill="hold"/>
                                        <p:tgtEl>
                                          <p:spTgt spid="2"/>
                                        </p:tgtEl>
                                        <p:attrNameLst>
                                          <p:attrName>ppt_w</p:attrName>
                                        </p:attrNameLst>
                                      </p:cBhvr>
                                      <p:tavLst>
                                        <p:tav tm="0">
                                          <p:val>
                                            <p:fltVal val="0"/>
                                          </p:val>
                                        </p:tav>
                                        <p:tav tm="100000">
                                          <p:val>
                                            <p:strVal val="#ppt_w"/>
                                          </p:val>
                                        </p:tav>
                                      </p:tavLst>
                                    </p:anim>
                                    <p:anim calcmode="lin" valueType="num">
                                      <p:cBhvr>
                                        <p:cTn id="17" dur="1000" fill="hold"/>
                                        <p:tgtEl>
                                          <p:spTgt spid="2"/>
                                        </p:tgtEl>
                                        <p:attrNameLst>
                                          <p:attrName>ppt_h</p:attrName>
                                        </p:attrNameLst>
                                      </p:cBhvr>
                                      <p:tavLst>
                                        <p:tav tm="0">
                                          <p:val>
                                            <p:fltVal val="0"/>
                                          </p:val>
                                        </p:tav>
                                        <p:tav tm="100000">
                                          <p:val>
                                            <p:strVal val="#ppt_h"/>
                                          </p:val>
                                        </p:tav>
                                      </p:tavLst>
                                    </p:anim>
                                    <p:animEffect transition="in" filter="fade">
                                      <p:cBhvr>
                                        <p:cTn id="18" dur="1000"/>
                                        <p:tgtEl>
                                          <p:spTgt spid="2"/>
                                        </p:tgtEl>
                                      </p:cBhvr>
                                    </p:animEffect>
                                  </p:childTnLst>
                                </p:cTn>
                              </p:par>
                              <p:par>
                                <p:cTn id="19" presetID="35" presetClass="path" presetSubtype="0" accel="50000" decel="50000" fill="hold" grpId="1" nodeType="withEffect">
                                  <p:stCondLst>
                                    <p:cond delay="0"/>
                                  </p:stCondLst>
                                  <p:childTnLst>
                                    <p:animMotion origin="layout" path="M 0 1.48148E-6 L -0.41185 1.48148E-6 " pathEditMode="relative" rAng="0" ptsTypes="AA">
                                      <p:cBhvr>
                                        <p:cTn id="20" dur="2000" spd="-100000" fill="hold"/>
                                        <p:tgtEl>
                                          <p:spTgt spid="2"/>
                                        </p:tgtEl>
                                        <p:attrNameLst>
                                          <p:attrName>ppt_x</p:attrName>
                                          <p:attrName>ppt_y</p:attrName>
                                        </p:attrNameLst>
                                      </p:cBhvr>
                                      <p:rCtr x="-20599" y="0"/>
                                    </p:animMotion>
                                  </p:childTnLst>
                                </p:cTn>
                              </p:par>
                            </p:childTnLst>
                          </p:cTn>
                        </p:par>
                        <p:par>
                          <p:cTn id="21" fill="hold">
                            <p:stCondLst>
                              <p:cond delay="1500"/>
                            </p:stCondLst>
                            <p:childTnLst>
                              <p:par>
                                <p:cTn id="22" presetID="22" presetClass="entr" presetSubtype="8" fill="hold" grpId="0" nodeType="afterEffect">
                                  <p:stCondLst>
                                    <p:cond delay="0"/>
                                  </p:stCondLst>
                                  <p:childTnLst>
                                    <p:set>
                                      <p:cBhvr>
                                        <p:cTn id="23" dur="1" fill="hold">
                                          <p:stCondLst>
                                            <p:cond delay="0"/>
                                          </p:stCondLst>
                                        </p:cTn>
                                        <p:tgtEl>
                                          <p:spTgt spid="94"/>
                                        </p:tgtEl>
                                        <p:attrNameLst>
                                          <p:attrName>style.visibility</p:attrName>
                                        </p:attrNameLst>
                                      </p:cBhvr>
                                      <p:to>
                                        <p:strVal val="visible"/>
                                      </p:to>
                                    </p:set>
                                    <p:animEffect transition="in" filter="wipe(left)">
                                      <p:cBhvr>
                                        <p:cTn id="24" dur="10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9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itds6"/>
          <p:cNvSpPr/>
          <p:nvPr/>
        </p:nvSpPr>
        <p:spPr>
          <a:xfrm>
            <a:off x="4114800" y="509239"/>
            <a:ext cx="3962400" cy="523220"/>
          </a:xfrm>
          <a:prstGeom prst="rect">
            <a:avLst/>
          </a:prstGeom>
        </p:spPr>
        <p:txBody>
          <a:bodyPr wrap="square">
            <a:spAutoFit/>
          </a:bodyPr>
          <a:lstStyle/>
          <a:p>
            <a:pPr marL="0" marR="0" lvl="0" indent="0" algn="ctr" defTabSz="593725"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0" normalizeH="0" baseline="0" noProof="0" dirty="0">
                <a:ln>
                  <a:noFill/>
                </a:ln>
                <a:solidFill>
                  <a:srgbClr val="C00000"/>
                </a:solidFill>
                <a:effectLst/>
                <a:uLnTx/>
                <a:uFillTx/>
                <a:latin typeface="思源黑体 Normal" panose="020B0400000000000000" pitchFamily="34" charset="-122"/>
                <a:ea typeface="思源黑体 Normal" panose="020B0400000000000000" pitchFamily="34" charset="-122"/>
                <a:cs typeface="+mn-cs"/>
                <a:sym typeface="Century Gothic" panose="020B0502020202020204" pitchFamily="34" charset="0"/>
              </a:rPr>
              <a:t>团员证填写</a:t>
            </a:r>
            <a:endParaRPr kumimoji="0" lang="zh-CN" altLang="en-US" sz="2800" b="0" i="0" u="none" strike="noStrike" kern="1200" cap="none" spc="0" normalizeH="0" baseline="0" noProof="0" dirty="0">
              <a:ln>
                <a:noFill/>
              </a:ln>
              <a:solidFill>
                <a:srgbClr val="C00000"/>
              </a:solidFill>
              <a:effectLst/>
              <a:uLnTx/>
              <a:uFillTx/>
              <a:latin typeface="思源黑体 Normal" panose="020B0400000000000000" pitchFamily="34" charset="-122"/>
              <a:ea typeface="思源黑体 Normal" panose="020B0400000000000000" pitchFamily="34" charset="-122"/>
              <a:cs typeface="+mn-cs"/>
              <a:sym typeface="Century Gothic" panose="020B0502020202020204" pitchFamily="34" charset="0"/>
            </a:endParaRPr>
          </a:p>
        </p:txBody>
      </p:sp>
      <p:grpSp>
        <p:nvGrpSpPr>
          <p:cNvPr id="5" name="Group 4"/>
          <p:cNvGrpSpPr>
            <a:grpSpLocks noChangeAspect="1"/>
          </p:cNvGrpSpPr>
          <p:nvPr/>
        </p:nvGrpSpPr>
        <p:grpSpPr bwMode="auto">
          <a:xfrm flipH="1">
            <a:off x="4034264" y="377112"/>
            <a:ext cx="316225" cy="700869"/>
            <a:chOff x="1" y="-20"/>
            <a:chExt cx="1137" cy="2520"/>
          </a:xfrm>
          <a:gradFill>
            <a:gsLst>
              <a:gs pos="0">
                <a:srgbClr val="C00000"/>
              </a:gs>
              <a:gs pos="100000">
                <a:srgbClr val="F3D693">
                  <a:alpha val="1000"/>
                </a:srgbClr>
              </a:gs>
            </a:gsLst>
            <a:lin ang="5400000" scaled="1"/>
          </a:gradFill>
        </p:grpSpPr>
        <p:sp>
          <p:nvSpPr>
            <p:cNvPr id="6" name="Freeform 5"/>
            <p:cNvSpPr/>
            <p:nvPr/>
          </p:nvSpPr>
          <p:spPr bwMode="auto">
            <a:xfrm>
              <a:off x="80" y="2302"/>
              <a:ext cx="295" cy="198"/>
            </a:xfrm>
            <a:custGeom>
              <a:avLst/>
              <a:gdLst>
                <a:gd name="T0" fmla="*/ 110 w 180"/>
                <a:gd name="T1" fmla="*/ 76 h 121"/>
                <a:gd name="T2" fmla="*/ 2 w 180"/>
                <a:gd name="T3" fmla="*/ 86 h 121"/>
                <a:gd name="T4" fmla="*/ 180 w 180"/>
                <a:gd name="T5" fmla="*/ 48 h 121"/>
                <a:gd name="T6" fmla="*/ 7 w 180"/>
                <a:gd name="T7" fmla="*/ 65 h 121"/>
                <a:gd name="T8" fmla="*/ 4 w 180"/>
                <a:gd name="T9" fmla="*/ 70 h 121"/>
                <a:gd name="T10" fmla="*/ 110 w 180"/>
                <a:gd name="T11" fmla="*/ 76 h 121"/>
              </a:gdLst>
              <a:ahLst/>
              <a:cxnLst>
                <a:cxn ang="0">
                  <a:pos x="T0" y="T1"/>
                </a:cxn>
                <a:cxn ang="0">
                  <a:pos x="T2" y="T3"/>
                </a:cxn>
                <a:cxn ang="0">
                  <a:pos x="T4" y="T5"/>
                </a:cxn>
                <a:cxn ang="0">
                  <a:pos x="T6" y="T7"/>
                </a:cxn>
                <a:cxn ang="0">
                  <a:pos x="T8" y="T9"/>
                </a:cxn>
                <a:cxn ang="0">
                  <a:pos x="T10" y="T11"/>
                </a:cxn>
              </a:cxnLst>
              <a:rect l="0" t="0" r="r" b="b"/>
              <a:pathLst>
                <a:path w="180" h="121">
                  <a:moveTo>
                    <a:pt x="110" y="76"/>
                  </a:moveTo>
                  <a:cubicBezTo>
                    <a:pt x="68" y="96"/>
                    <a:pt x="0" y="85"/>
                    <a:pt x="2" y="86"/>
                  </a:cubicBezTo>
                  <a:cubicBezTo>
                    <a:pt x="72" y="121"/>
                    <a:pt x="154" y="108"/>
                    <a:pt x="180" y="48"/>
                  </a:cubicBezTo>
                  <a:cubicBezTo>
                    <a:pt x="90" y="54"/>
                    <a:pt x="57" y="0"/>
                    <a:pt x="7" y="65"/>
                  </a:cubicBezTo>
                  <a:cubicBezTo>
                    <a:pt x="6" y="67"/>
                    <a:pt x="5" y="69"/>
                    <a:pt x="4" y="70"/>
                  </a:cubicBezTo>
                  <a:cubicBezTo>
                    <a:pt x="1" y="74"/>
                    <a:pt x="57" y="81"/>
                    <a:pt x="110"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 name="Freeform 6"/>
            <p:cNvSpPr/>
            <p:nvPr/>
          </p:nvSpPr>
          <p:spPr bwMode="auto">
            <a:xfrm>
              <a:off x="87" y="2185"/>
              <a:ext cx="211" cy="207"/>
            </a:xfrm>
            <a:custGeom>
              <a:avLst/>
              <a:gdLst>
                <a:gd name="T0" fmla="*/ 129 w 129"/>
                <a:gd name="T1" fmla="*/ 13 h 126"/>
                <a:gd name="T2" fmla="*/ 83 w 129"/>
                <a:gd name="T3" fmla="*/ 100 h 126"/>
                <a:gd name="T4" fmla="*/ 50 w 129"/>
                <a:gd name="T5" fmla="*/ 96 h 126"/>
                <a:gd name="T6" fmla="*/ 83 w 129"/>
                <a:gd name="T7" fmla="*/ 36 h 126"/>
                <a:gd name="T8" fmla="*/ 33 w 129"/>
                <a:gd name="T9" fmla="*/ 100 h 126"/>
                <a:gd name="T10" fmla="*/ 3 w 129"/>
                <a:gd name="T11" fmla="*/ 126 h 126"/>
                <a:gd name="T12" fmla="*/ 129 w 129"/>
                <a:gd name="T13" fmla="*/ 13 h 126"/>
              </a:gdLst>
              <a:ahLst/>
              <a:cxnLst>
                <a:cxn ang="0">
                  <a:pos x="T0" y="T1"/>
                </a:cxn>
                <a:cxn ang="0">
                  <a:pos x="T2" y="T3"/>
                </a:cxn>
                <a:cxn ang="0">
                  <a:pos x="T4" y="T5"/>
                </a:cxn>
                <a:cxn ang="0">
                  <a:pos x="T6" y="T7"/>
                </a:cxn>
                <a:cxn ang="0">
                  <a:pos x="T8" y="T9"/>
                </a:cxn>
                <a:cxn ang="0">
                  <a:pos x="T10" y="T11"/>
                </a:cxn>
                <a:cxn ang="0">
                  <a:pos x="T12" y="T13"/>
                </a:cxn>
              </a:cxnLst>
              <a:rect l="0" t="0" r="r" b="b"/>
              <a:pathLst>
                <a:path w="129" h="126">
                  <a:moveTo>
                    <a:pt x="129" y="13"/>
                  </a:moveTo>
                  <a:cubicBezTo>
                    <a:pt x="86" y="64"/>
                    <a:pt x="110" y="78"/>
                    <a:pt x="83" y="100"/>
                  </a:cubicBezTo>
                  <a:cubicBezTo>
                    <a:pt x="72" y="97"/>
                    <a:pt x="61" y="94"/>
                    <a:pt x="50" y="96"/>
                  </a:cubicBezTo>
                  <a:cubicBezTo>
                    <a:pt x="58" y="59"/>
                    <a:pt x="86" y="35"/>
                    <a:pt x="83" y="36"/>
                  </a:cubicBezTo>
                  <a:cubicBezTo>
                    <a:pt x="81" y="36"/>
                    <a:pt x="43" y="61"/>
                    <a:pt x="33" y="100"/>
                  </a:cubicBezTo>
                  <a:cubicBezTo>
                    <a:pt x="21" y="105"/>
                    <a:pt x="12" y="115"/>
                    <a:pt x="3" y="126"/>
                  </a:cubicBezTo>
                  <a:cubicBezTo>
                    <a:pt x="0" y="49"/>
                    <a:pt x="69" y="0"/>
                    <a:pt x="12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 name="Freeform 7"/>
            <p:cNvSpPr/>
            <p:nvPr/>
          </p:nvSpPr>
          <p:spPr bwMode="auto">
            <a:xfrm>
              <a:off x="1" y="2401"/>
              <a:ext cx="133" cy="36"/>
            </a:xfrm>
            <a:custGeom>
              <a:avLst/>
              <a:gdLst>
                <a:gd name="T0" fmla="*/ 81 w 81"/>
                <a:gd name="T1" fmla="*/ 22 h 22"/>
                <a:gd name="T2" fmla="*/ 30 w 81"/>
                <a:gd name="T3" fmla="*/ 14 h 22"/>
                <a:gd name="T4" fmla="*/ 53 w 81"/>
                <a:gd name="T5" fmla="*/ 0 h 22"/>
                <a:gd name="T6" fmla="*/ 0 w 81"/>
                <a:gd name="T7" fmla="*/ 16 h 22"/>
                <a:gd name="T8" fmla="*/ 3 w 81"/>
                <a:gd name="T9" fmla="*/ 18 h 22"/>
                <a:gd name="T10" fmla="*/ 81 w 81"/>
                <a:gd name="T11" fmla="*/ 22 h 22"/>
              </a:gdLst>
              <a:ahLst/>
              <a:cxnLst>
                <a:cxn ang="0">
                  <a:pos x="T0" y="T1"/>
                </a:cxn>
                <a:cxn ang="0">
                  <a:pos x="T2" y="T3"/>
                </a:cxn>
                <a:cxn ang="0">
                  <a:pos x="T4" y="T5"/>
                </a:cxn>
                <a:cxn ang="0">
                  <a:pos x="T6" y="T7"/>
                </a:cxn>
                <a:cxn ang="0">
                  <a:pos x="T8" y="T9"/>
                </a:cxn>
                <a:cxn ang="0">
                  <a:pos x="T10" y="T11"/>
                </a:cxn>
              </a:cxnLst>
              <a:rect l="0" t="0" r="r" b="b"/>
              <a:pathLst>
                <a:path w="81" h="22">
                  <a:moveTo>
                    <a:pt x="81" y="22"/>
                  </a:moveTo>
                  <a:cubicBezTo>
                    <a:pt x="64" y="19"/>
                    <a:pt x="46" y="17"/>
                    <a:pt x="30" y="14"/>
                  </a:cubicBezTo>
                  <a:cubicBezTo>
                    <a:pt x="37" y="11"/>
                    <a:pt x="47" y="8"/>
                    <a:pt x="53" y="0"/>
                  </a:cubicBezTo>
                  <a:cubicBezTo>
                    <a:pt x="37" y="9"/>
                    <a:pt x="18" y="11"/>
                    <a:pt x="0" y="16"/>
                  </a:cubicBezTo>
                  <a:cubicBezTo>
                    <a:pt x="0" y="17"/>
                    <a:pt x="0" y="18"/>
                    <a:pt x="3" y="18"/>
                  </a:cubicBezTo>
                  <a:cubicBezTo>
                    <a:pt x="27" y="20"/>
                    <a:pt x="58" y="22"/>
                    <a:pt x="8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9" name="Freeform 8"/>
            <p:cNvSpPr/>
            <p:nvPr/>
          </p:nvSpPr>
          <p:spPr bwMode="auto">
            <a:xfrm>
              <a:off x="316" y="2199"/>
              <a:ext cx="274" cy="186"/>
            </a:xfrm>
            <a:custGeom>
              <a:avLst/>
              <a:gdLst>
                <a:gd name="T0" fmla="*/ 105 w 167"/>
                <a:gd name="T1" fmla="*/ 63 h 114"/>
                <a:gd name="T2" fmla="*/ 3 w 167"/>
                <a:gd name="T3" fmla="*/ 93 h 114"/>
                <a:gd name="T4" fmla="*/ 167 w 167"/>
                <a:gd name="T5" fmla="*/ 24 h 114"/>
                <a:gd name="T6" fmla="*/ 4 w 167"/>
                <a:gd name="T7" fmla="*/ 72 h 114"/>
                <a:gd name="T8" fmla="*/ 2 w 167"/>
                <a:gd name="T9" fmla="*/ 77 h 114"/>
                <a:gd name="T10" fmla="*/ 105 w 167"/>
                <a:gd name="T11" fmla="*/ 63 h 114"/>
              </a:gdLst>
              <a:ahLst/>
              <a:cxnLst>
                <a:cxn ang="0">
                  <a:pos x="T0" y="T1"/>
                </a:cxn>
                <a:cxn ang="0">
                  <a:pos x="T2" y="T3"/>
                </a:cxn>
                <a:cxn ang="0">
                  <a:pos x="T4" y="T5"/>
                </a:cxn>
                <a:cxn ang="0">
                  <a:pos x="T6" y="T7"/>
                </a:cxn>
                <a:cxn ang="0">
                  <a:pos x="T8" y="T9"/>
                </a:cxn>
                <a:cxn ang="0">
                  <a:pos x="T10" y="T11"/>
                </a:cxn>
              </a:cxnLst>
              <a:rect l="0" t="0" r="r" b="b"/>
              <a:pathLst>
                <a:path w="167" h="114">
                  <a:moveTo>
                    <a:pt x="105" y="63"/>
                  </a:moveTo>
                  <a:cubicBezTo>
                    <a:pt x="68" y="90"/>
                    <a:pt x="1" y="92"/>
                    <a:pt x="3" y="93"/>
                  </a:cubicBezTo>
                  <a:cubicBezTo>
                    <a:pt x="77" y="114"/>
                    <a:pt x="154" y="86"/>
                    <a:pt x="167" y="24"/>
                  </a:cubicBezTo>
                  <a:cubicBezTo>
                    <a:pt x="82" y="46"/>
                    <a:pt x="40" y="0"/>
                    <a:pt x="4" y="72"/>
                  </a:cubicBezTo>
                  <a:cubicBezTo>
                    <a:pt x="3" y="74"/>
                    <a:pt x="3" y="76"/>
                    <a:pt x="2" y="77"/>
                  </a:cubicBezTo>
                  <a:cubicBezTo>
                    <a:pt x="0" y="82"/>
                    <a:pt x="55" y="78"/>
                    <a:pt x="105"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0" name="Freeform 9"/>
            <p:cNvSpPr/>
            <p:nvPr/>
          </p:nvSpPr>
          <p:spPr bwMode="auto">
            <a:xfrm>
              <a:off x="292" y="2082"/>
              <a:ext cx="191" cy="218"/>
            </a:xfrm>
            <a:custGeom>
              <a:avLst/>
              <a:gdLst>
                <a:gd name="T0" fmla="*/ 117 w 117"/>
                <a:gd name="T1" fmla="*/ 1 h 133"/>
                <a:gd name="T2" fmla="*/ 90 w 117"/>
                <a:gd name="T3" fmla="*/ 94 h 133"/>
                <a:gd name="T4" fmla="*/ 56 w 117"/>
                <a:gd name="T5" fmla="*/ 95 h 133"/>
                <a:gd name="T6" fmla="*/ 78 w 117"/>
                <a:gd name="T7" fmla="*/ 32 h 133"/>
                <a:gd name="T8" fmla="*/ 41 w 117"/>
                <a:gd name="T9" fmla="*/ 103 h 133"/>
                <a:gd name="T10" fmla="*/ 17 w 117"/>
                <a:gd name="T11" fmla="*/ 133 h 133"/>
                <a:gd name="T12" fmla="*/ 117 w 117"/>
                <a:gd name="T13" fmla="*/ 1 h 133"/>
              </a:gdLst>
              <a:ahLst/>
              <a:cxnLst>
                <a:cxn ang="0">
                  <a:pos x="T0" y="T1"/>
                </a:cxn>
                <a:cxn ang="0">
                  <a:pos x="T2" y="T3"/>
                </a:cxn>
                <a:cxn ang="0">
                  <a:pos x="T4" y="T5"/>
                </a:cxn>
                <a:cxn ang="0">
                  <a:pos x="T6" y="T7"/>
                </a:cxn>
                <a:cxn ang="0">
                  <a:pos x="T8" y="T9"/>
                </a:cxn>
                <a:cxn ang="0">
                  <a:pos x="T10" y="T11"/>
                </a:cxn>
                <a:cxn ang="0">
                  <a:pos x="T12" y="T13"/>
                </a:cxn>
              </a:cxnLst>
              <a:rect l="0" t="0" r="r" b="b"/>
              <a:pathLst>
                <a:path w="117" h="133">
                  <a:moveTo>
                    <a:pt x="117" y="1"/>
                  </a:moveTo>
                  <a:cubicBezTo>
                    <a:pt x="86" y="59"/>
                    <a:pt x="111" y="67"/>
                    <a:pt x="90" y="94"/>
                  </a:cubicBezTo>
                  <a:cubicBezTo>
                    <a:pt x="78" y="92"/>
                    <a:pt x="67" y="92"/>
                    <a:pt x="56" y="95"/>
                  </a:cubicBezTo>
                  <a:cubicBezTo>
                    <a:pt x="58" y="59"/>
                    <a:pt x="80" y="30"/>
                    <a:pt x="78" y="32"/>
                  </a:cubicBezTo>
                  <a:cubicBezTo>
                    <a:pt x="75" y="33"/>
                    <a:pt x="43" y="63"/>
                    <a:pt x="41" y="103"/>
                  </a:cubicBezTo>
                  <a:cubicBezTo>
                    <a:pt x="31" y="110"/>
                    <a:pt x="23" y="121"/>
                    <a:pt x="17" y="133"/>
                  </a:cubicBezTo>
                  <a:cubicBezTo>
                    <a:pt x="0" y="59"/>
                    <a:pt x="57" y="0"/>
                    <a:pt x="1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1" name="Freeform 10"/>
            <p:cNvSpPr/>
            <p:nvPr/>
          </p:nvSpPr>
          <p:spPr bwMode="auto">
            <a:xfrm>
              <a:off x="239" y="2310"/>
              <a:ext cx="131" cy="46"/>
            </a:xfrm>
            <a:custGeom>
              <a:avLst/>
              <a:gdLst>
                <a:gd name="T0" fmla="*/ 80 w 80"/>
                <a:gd name="T1" fmla="*/ 16 h 28"/>
                <a:gd name="T2" fmla="*/ 29 w 80"/>
                <a:gd name="T3" fmla="*/ 18 h 28"/>
                <a:gd name="T4" fmla="*/ 48 w 80"/>
                <a:gd name="T5" fmla="*/ 0 h 28"/>
                <a:gd name="T6" fmla="*/ 1 w 80"/>
                <a:gd name="T7" fmla="*/ 26 h 28"/>
                <a:gd name="T8" fmla="*/ 3 w 80"/>
                <a:gd name="T9" fmla="*/ 27 h 28"/>
                <a:gd name="T10" fmla="*/ 80 w 80"/>
                <a:gd name="T11" fmla="*/ 16 h 28"/>
              </a:gdLst>
              <a:ahLst/>
              <a:cxnLst>
                <a:cxn ang="0">
                  <a:pos x="T0" y="T1"/>
                </a:cxn>
                <a:cxn ang="0">
                  <a:pos x="T2" y="T3"/>
                </a:cxn>
                <a:cxn ang="0">
                  <a:pos x="T4" y="T5"/>
                </a:cxn>
                <a:cxn ang="0">
                  <a:pos x="T6" y="T7"/>
                </a:cxn>
                <a:cxn ang="0">
                  <a:pos x="T8" y="T9"/>
                </a:cxn>
                <a:cxn ang="0">
                  <a:pos x="T10" y="T11"/>
                </a:cxn>
              </a:cxnLst>
              <a:rect l="0" t="0" r="r" b="b"/>
              <a:pathLst>
                <a:path w="80" h="28">
                  <a:moveTo>
                    <a:pt x="80" y="16"/>
                  </a:moveTo>
                  <a:cubicBezTo>
                    <a:pt x="63" y="17"/>
                    <a:pt x="45" y="18"/>
                    <a:pt x="29" y="18"/>
                  </a:cubicBezTo>
                  <a:cubicBezTo>
                    <a:pt x="35" y="14"/>
                    <a:pt x="44" y="9"/>
                    <a:pt x="48" y="0"/>
                  </a:cubicBezTo>
                  <a:cubicBezTo>
                    <a:pt x="34" y="12"/>
                    <a:pt x="17" y="17"/>
                    <a:pt x="1" y="26"/>
                  </a:cubicBezTo>
                  <a:cubicBezTo>
                    <a:pt x="0" y="27"/>
                    <a:pt x="1" y="28"/>
                    <a:pt x="3" y="27"/>
                  </a:cubicBezTo>
                  <a:cubicBezTo>
                    <a:pt x="27" y="25"/>
                    <a:pt x="57" y="20"/>
                    <a:pt x="8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2" name="Freeform 11"/>
            <p:cNvSpPr/>
            <p:nvPr/>
          </p:nvSpPr>
          <p:spPr bwMode="auto">
            <a:xfrm>
              <a:off x="526" y="2056"/>
              <a:ext cx="246" cy="170"/>
            </a:xfrm>
            <a:custGeom>
              <a:avLst/>
              <a:gdLst>
                <a:gd name="T0" fmla="*/ 98 w 150"/>
                <a:gd name="T1" fmla="*/ 49 h 104"/>
                <a:gd name="T2" fmla="*/ 6 w 150"/>
                <a:gd name="T3" fmla="*/ 97 h 104"/>
                <a:gd name="T4" fmla="*/ 150 w 150"/>
                <a:gd name="T5" fmla="*/ 0 h 104"/>
                <a:gd name="T6" fmla="*/ 3 w 150"/>
                <a:gd name="T7" fmla="*/ 77 h 104"/>
                <a:gd name="T8" fmla="*/ 1 w 150"/>
                <a:gd name="T9" fmla="*/ 82 h 104"/>
                <a:gd name="T10" fmla="*/ 98 w 150"/>
                <a:gd name="T11" fmla="*/ 49 h 104"/>
              </a:gdLst>
              <a:ahLst/>
              <a:cxnLst>
                <a:cxn ang="0">
                  <a:pos x="T0" y="T1"/>
                </a:cxn>
                <a:cxn ang="0">
                  <a:pos x="T2" y="T3"/>
                </a:cxn>
                <a:cxn ang="0">
                  <a:pos x="T4" y="T5"/>
                </a:cxn>
                <a:cxn ang="0">
                  <a:pos x="T6" y="T7"/>
                </a:cxn>
                <a:cxn ang="0">
                  <a:pos x="T8" y="T9"/>
                </a:cxn>
                <a:cxn ang="0">
                  <a:pos x="T10" y="T11"/>
                </a:cxn>
              </a:cxnLst>
              <a:rect l="0" t="0" r="r" b="b"/>
              <a:pathLst>
                <a:path w="150" h="104">
                  <a:moveTo>
                    <a:pt x="98" y="49"/>
                  </a:moveTo>
                  <a:cubicBezTo>
                    <a:pt x="67" y="83"/>
                    <a:pt x="3" y="96"/>
                    <a:pt x="6" y="97"/>
                  </a:cubicBezTo>
                  <a:cubicBezTo>
                    <a:pt x="80" y="104"/>
                    <a:pt x="149" y="63"/>
                    <a:pt x="150" y="0"/>
                  </a:cubicBezTo>
                  <a:cubicBezTo>
                    <a:pt x="73" y="37"/>
                    <a:pt x="24" y="1"/>
                    <a:pt x="3" y="77"/>
                  </a:cubicBezTo>
                  <a:cubicBezTo>
                    <a:pt x="2" y="79"/>
                    <a:pt x="2" y="80"/>
                    <a:pt x="1" y="82"/>
                  </a:cubicBezTo>
                  <a:cubicBezTo>
                    <a:pt x="0" y="87"/>
                    <a:pt x="53" y="73"/>
                    <a:pt x="9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3" name="Freeform 12"/>
            <p:cNvSpPr/>
            <p:nvPr/>
          </p:nvSpPr>
          <p:spPr bwMode="auto">
            <a:xfrm>
              <a:off x="475" y="1929"/>
              <a:ext cx="177" cy="237"/>
            </a:xfrm>
            <a:custGeom>
              <a:avLst/>
              <a:gdLst>
                <a:gd name="T0" fmla="*/ 102 w 108"/>
                <a:gd name="T1" fmla="*/ 0 h 145"/>
                <a:gd name="T2" fmla="*/ 92 w 108"/>
                <a:gd name="T3" fmla="*/ 95 h 145"/>
                <a:gd name="T4" fmla="*/ 61 w 108"/>
                <a:gd name="T5" fmla="*/ 102 h 145"/>
                <a:gd name="T6" fmla="*/ 69 w 108"/>
                <a:gd name="T7" fmla="*/ 37 h 145"/>
                <a:gd name="T8" fmla="*/ 47 w 108"/>
                <a:gd name="T9" fmla="*/ 112 h 145"/>
                <a:gd name="T10" fmla="*/ 30 w 108"/>
                <a:gd name="T11" fmla="*/ 145 h 145"/>
                <a:gd name="T12" fmla="*/ 102 w 10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108" h="145">
                  <a:moveTo>
                    <a:pt x="102" y="0"/>
                  </a:moveTo>
                  <a:cubicBezTo>
                    <a:pt x="82" y="61"/>
                    <a:pt x="108" y="65"/>
                    <a:pt x="92" y="95"/>
                  </a:cubicBezTo>
                  <a:cubicBezTo>
                    <a:pt x="81" y="95"/>
                    <a:pt x="70" y="97"/>
                    <a:pt x="61" y="102"/>
                  </a:cubicBezTo>
                  <a:cubicBezTo>
                    <a:pt x="55" y="67"/>
                    <a:pt x="71" y="35"/>
                    <a:pt x="69" y="37"/>
                  </a:cubicBezTo>
                  <a:cubicBezTo>
                    <a:pt x="67" y="39"/>
                    <a:pt x="42" y="74"/>
                    <a:pt x="47" y="112"/>
                  </a:cubicBezTo>
                  <a:cubicBezTo>
                    <a:pt x="39" y="121"/>
                    <a:pt x="34" y="133"/>
                    <a:pt x="30" y="145"/>
                  </a:cubicBezTo>
                  <a:cubicBezTo>
                    <a:pt x="0" y="78"/>
                    <a:pt x="44" y="1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4" name="Freeform 13"/>
            <p:cNvSpPr/>
            <p:nvPr/>
          </p:nvSpPr>
          <p:spPr bwMode="auto">
            <a:xfrm>
              <a:off x="457" y="2176"/>
              <a:ext cx="122" cy="59"/>
            </a:xfrm>
            <a:custGeom>
              <a:avLst/>
              <a:gdLst>
                <a:gd name="T0" fmla="*/ 74 w 74"/>
                <a:gd name="T1" fmla="*/ 10 h 36"/>
                <a:gd name="T2" fmla="*/ 26 w 74"/>
                <a:gd name="T3" fmla="*/ 21 h 36"/>
                <a:gd name="T4" fmla="*/ 41 w 74"/>
                <a:gd name="T5" fmla="*/ 0 h 36"/>
                <a:gd name="T6" fmla="*/ 0 w 74"/>
                <a:gd name="T7" fmla="*/ 34 h 36"/>
                <a:gd name="T8" fmla="*/ 3 w 74"/>
                <a:gd name="T9" fmla="*/ 35 h 36"/>
                <a:gd name="T10" fmla="*/ 74 w 74"/>
                <a:gd name="T11" fmla="*/ 10 h 36"/>
              </a:gdLst>
              <a:ahLst/>
              <a:cxnLst>
                <a:cxn ang="0">
                  <a:pos x="T0" y="T1"/>
                </a:cxn>
                <a:cxn ang="0">
                  <a:pos x="T2" y="T3"/>
                </a:cxn>
                <a:cxn ang="0">
                  <a:pos x="T4" y="T5"/>
                </a:cxn>
                <a:cxn ang="0">
                  <a:pos x="T6" y="T7"/>
                </a:cxn>
                <a:cxn ang="0">
                  <a:pos x="T8" y="T9"/>
                </a:cxn>
                <a:cxn ang="0">
                  <a:pos x="T10" y="T11"/>
                </a:cxn>
              </a:cxnLst>
              <a:rect l="0" t="0" r="r" b="b"/>
              <a:pathLst>
                <a:path w="74" h="36">
                  <a:moveTo>
                    <a:pt x="74" y="10"/>
                  </a:moveTo>
                  <a:cubicBezTo>
                    <a:pt x="58" y="14"/>
                    <a:pt x="41" y="19"/>
                    <a:pt x="26" y="21"/>
                  </a:cubicBezTo>
                  <a:cubicBezTo>
                    <a:pt x="31" y="17"/>
                    <a:pt x="39" y="10"/>
                    <a:pt x="41" y="0"/>
                  </a:cubicBezTo>
                  <a:cubicBezTo>
                    <a:pt x="30" y="14"/>
                    <a:pt x="14" y="23"/>
                    <a:pt x="0" y="34"/>
                  </a:cubicBezTo>
                  <a:cubicBezTo>
                    <a:pt x="0" y="35"/>
                    <a:pt x="1" y="36"/>
                    <a:pt x="3" y="35"/>
                  </a:cubicBezTo>
                  <a:cubicBezTo>
                    <a:pt x="25" y="28"/>
                    <a:pt x="53" y="18"/>
                    <a:pt x="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5" name="Freeform 14"/>
            <p:cNvSpPr/>
            <p:nvPr/>
          </p:nvSpPr>
          <p:spPr bwMode="auto">
            <a:xfrm>
              <a:off x="706" y="1842"/>
              <a:ext cx="227" cy="195"/>
            </a:xfrm>
            <a:custGeom>
              <a:avLst/>
              <a:gdLst>
                <a:gd name="T0" fmla="*/ 86 w 138"/>
                <a:gd name="T1" fmla="*/ 56 h 119"/>
                <a:gd name="T2" fmla="*/ 7 w 138"/>
                <a:gd name="T3" fmla="*/ 119 h 119"/>
                <a:gd name="T4" fmla="*/ 127 w 138"/>
                <a:gd name="T5" fmla="*/ 0 h 119"/>
                <a:gd name="T6" fmla="*/ 0 w 138"/>
                <a:gd name="T7" fmla="*/ 100 h 119"/>
                <a:gd name="T8" fmla="*/ 0 w 138"/>
                <a:gd name="T9" fmla="*/ 106 h 119"/>
                <a:gd name="T10" fmla="*/ 86 w 138"/>
                <a:gd name="T11" fmla="*/ 56 h 119"/>
              </a:gdLst>
              <a:ahLst/>
              <a:cxnLst>
                <a:cxn ang="0">
                  <a:pos x="T0" y="T1"/>
                </a:cxn>
                <a:cxn ang="0">
                  <a:pos x="T2" y="T3"/>
                </a:cxn>
                <a:cxn ang="0">
                  <a:pos x="T4" y="T5"/>
                </a:cxn>
                <a:cxn ang="0">
                  <a:pos x="T6" y="T7"/>
                </a:cxn>
                <a:cxn ang="0">
                  <a:pos x="T8" y="T9"/>
                </a:cxn>
                <a:cxn ang="0">
                  <a:pos x="T10" y="T11"/>
                </a:cxn>
              </a:cxnLst>
              <a:rect l="0" t="0" r="r" b="b"/>
              <a:pathLst>
                <a:path w="138" h="119">
                  <a:moveTo>
                    <a:pt x="86" y="56"/>
                  </a:moveTo>
                  <a:cubicBezTo>
                    <a:pt x="63" y="94"/>
                    <a:pt x="4" y="119"/>
                    <a:pt x="7" y="119"/>
                  </a:cubicBezTo>
                  <a:cubicBezTo>
                    <a:pt x="79" y="112"/>
                    <a:pt x="138" y="60"/>
                    <a:pt x="127" y="0"/>
                  </a:cubicBezTo>
                  <a:cubicBezTo>
                    <a:pt x="60" y="49"/>
                    <a:pt x="7" y="23"/>
                    <a:pt x="0" y="100"/>
                  </a:cubicBezTo>
                  <a:cubicBezTo>
                    <a:pt x="0" y="102"/>
                    <a:pt x="0" y="104"/>
                    <a:pt x="0" y="106"/>
                  </a:cubicBezTo>
                  <a:cubicBezTo>
                    <a:pt x="0" y="110"/>
                    <a:pt x="48" y="87"/>
                    <a:pt x="8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6" name="Freeform 15"/>
            <p:cNvSpPr/>
            <p:nvPr/>
          </p:nvSpPr>
          <p:spPr bwMode="auto">
            <a:xfrm>
              <a:off x="631" y="1742"/>
              <a:ext cx="166" cy="249"/>
            </a:xfrm>
            <a:custGeom>
              <a:avLst/>
              <a:gdLst>
                <a:gd name="T0" fmla="*/ 83 w 101"/>
                <a:gd name="T1" fmla="*/ 0 h 152"/>
                <a:gd name="T2" fmla="*/ 91 w 101"/>
                <a:gd name="T3" fmla="*/ 92 h 152"/>
                <a:gd name="T4" fmla="*/ 62 w 101"/>
                <a:gd name="T5" fmla="*/ 106 h 152"/>
                <a:gd name="T6" fmla="*/ 59 w 101"/>
                <a:gd name="T7" fmla="*/ 41 h 152"/>
                <a:gd name="T8" fmla="*/ 51 w 101"/>
                <a:gd name="T9" fmla="*/ 118 h 152"/>
                <a:gd name="T10" fmla="*/ 41 w 101"/>
                <a:gd name="T11" fmla="*/ 152 h 152"/>
                <a:gd name="T12" fmla="*/ 83 w 101"/>
                <a:gd name="T13" fmla="*/ 0 h 152"/>
              </a:gdLst>
              <a:ahLst/>
              <a:cxnLst>
                <a:cxn ang="0">
                  <a:pos x="T0" y="T1"/>
                </a:cxn>
                <a:cxn ang="0">
                  <a:pos x="T2" y="T3"/>
                </a:cxn>
                <a:cxn ang="0">
                  <a:pos x="T4" y="T5"/>
                </a:cxn>
                <a:cxn ang="0">
                  <a:pos x="T6" y="T7"/>
                </a:cxn>
                <a:cxn ang="0">
                  <a:pos x="T8" y="T9"/>
                </a:cxn>
                <a:cxn ang="0">
                  <a:pos x="T10" y="T11"/>
                </a:cxn>
                <a:cxn ang="0">
                  <a:pos x="T12" y="T13"/>
                </a:cxn>
              </a:cxnLst>
              <a:rect l="0" t="0" r="r" b="b"/>
              <a:pathLst>
                <a:path w="101" h="152">
                  <a:moveTo>
                    <a:pt x="83" y="0"/>
                  </a:moveTo>
                  <a:cubicBezTo>
                    <a:pt x="75" y="62"/>
                    <a:pt x="101" y="61"/>
                    <a:pt x="91" y="92"/>
                  </a:cubicBezTo>
                  <a:cubicBezTo>
                    <a:pt x="81" y="95"/>
                    <a:pt x="70" y="99"/>
                    <a:pt x="62" y="106"/>
                  </a:cubicBezTo>
                  <a:cubicBezTo>
                    <a:pt x="51" y="73"/>
                    <a:pt x="60" y="39"/>
                    <a:pt x="59" y="41"/>
                  </a:cubicBezTo>
                  <a:cubicBezTo>
                    <a:pt x="57" y="43"/>
                    <a:pt x="39" y="82"/>
                    <a:pt x="51" y="118"/>
                  </a:cubicBezTo>
                  <a:cubicBezTo>
                    <a:pt x="45" y="128"/>
                    <a:pt x="42" y="140"/>
                    <a:pt x="41" y="152"/>
                  </a:cubicBezTo>
                  <a:cubicBezTo>
                    <a:pt x="0" y="93"/>
                    <a:pt x="29" y="2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7" name="Freeform 16"/>
            <p:cNvSpPr/>
            <p:nvPr/>
          </p:nvSpPr>
          <p:spPr bwMode="auto">
            <a:xfrm>
              <a:off x="646" y="2001"/>
              <a:ext cx="110" cy="67"/>
            </a:xfrm>
            <a:custGeom>
              <a:avLst/>
              <a:gdLst>
                <a:gd name="T0" fmla="*/ 67 w 67"/>
                <a:gd name="T1" fmla="*/ 4 h 41"/>
                <a:gd name="T2" fmla="*/ 22 w 67"/>
                <a:gd name="T3" fmla="*/ 23 h 41"/>
                <a:gd name="T4" fmla="*/ 33 w 67"/>
                <a:gd name="T5" fmla="*/ 0 h 41"/>
                <a:gd name="T6" fmla="*/ 0 w 67"/>
                <a:gd name="T7" fmla="*/ 40 h 41"/>
                <a:gd name="T8" fmla="*/ 3 w 67"/>
                <a:gd name="T9" fmla="*/ 40 h 41"/>
                <a:gd name="T10" fmla="*/ 67 w 67"/>
                <a:gd name="T11" fmla="*/ 4 h 41"/>
              </a:gdLst>
              <a:ahLst/>
              <a:cxnLst>
                <a:cxn ang="0">
                  <a:pos x="T0" y="T1"/>
                </a:cxn>
                <a:cxn ang="0">
                  <a:pos x="T2" y="T3"/>
                </a:cxn>
                <a:cxn ang="0">
                  <a:pos x="T4" y="T5"/>
                </a:cxn>
                <a:cxn ang="0">
                  <a:pos x="T6" y="T7"/>
                </a:cxn>
                <a:cxn ang="0">
                  <a:pos x="T8" y="T9"/>
                </a:cxn>
                <a:cxn ang="0">
                  <a:pos x="T10" y="T11"/>
                </a:cxn>
              </a:cxnLst>
              <a:rect l="0" t="0" r="r" b="b"/>
              <a:pathLst>
                <a:path w="67" h="41">
                  <a:moveTo>
                    <a:pt x="67" y="4"/>
                  </a:moveTo>
                  <a:cubicBezTo>
                    <a:pt x="52" y="10"/>
                    <a:pt x="36" y="18"/>
                    <a:pt x="22" y="23"/>
                  </a:cubicBezTo>
                  <a:cubicBezTo>
                    <a:pt x="26" y="18"/>
                    <a:pt x="33" y="10"/>
                    <a:pt x="33" y="0"/>
                  </a:cubicBezTo>
                  <a:cubicBezTo>
                    <a:pt x="25" y="16"/>
                    <a:pt x="11" y="27"/>
                    <a:pt x="0" y="40"/>
                  </a:cubicBezTo>
                  <a:cubicBezTo>
                    <a:pt x="0" y="41"/>
                    <a:pt x="1" y="41"/>
                    <a:pt x="3" y="40"/>
                  </a:cubicBezTo>
                  <a:cubicBezTo>
                    <a:pt x="23" y="30"/>
                    <a:pt x="48" y="15"/>
                    <a:pt x="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8" name="Freeform 17"/>
            <p:cNvSpPr/>
            <p:nvPr/>
          </p:nvSpPr>
          <p:spPr bwMode="auto">
            <a:xfrm>
              <a:off x="829" y="1609"/>
              <a:ext cx="219" cy="223"/>
            </a:xfrm>
            <a:custGeom>
              <a:avLst/>
              <a:gdLst>
                <a:gd name="T0" fmla="*/ 83 w 133"/>
                <a:gd name="T1" fmla="*/ 62 h 136"/>
                <a:gd name="T2" fmla="*/ 18 w 133"/>
                <a:gd name="T3" fmla="*/ 136 h 136"/>
                <a:gd name="T4" fmla="*/ 112 w 133"/>
                <a:gd name="T5" fmla="*/ 0 h 136"/>
                <a:gd name="T6" fmla="*/ 8 w 133"/>
                <a:gd name="T7" fmla="*/ 119 h 136"/>
                <a:gd name="T8" fmla="*/ 9 w 133"/>
                <a:gd name="T9" fmla="*/ 125 h 136"/>
                <a:gd name="T10" fmla="*/ 83 w 133"/>
                <a:gd name="T11" fmla="*/ 62 h 136"/>
              </a:gdLst>
              <a:ahLst/>
              <a:cxnLst>
                <a:cxn ang="0">
                  <a:pos x="T0" y="T1"/>
                </a:cxn>
                <a:cxn ang="0">
                  <a:pos x="T2" y="T3"/>
                </a:cxn>
                <a:cxn ang="0">
                  <a:pos x="T4" y="T5"/>
                </a:cxn>
                <a:cxn ang="0">
                  <a:pos x="T6" y="T7"/>
                </a:cxn>
                <a:cxn ang="0">
                  <a:pos x="T8" y="T9"/>
                </a:cxn>
                <a:cxn ang="0">
                  <a:pos x="T10" y="T11"/>
                </a:cxn>
              </a:cxnLst>
              <a:rect l="0" t="0" r="r" b="b"/>
              <a:pathLst>
                <a:path w="133" h="136">
                  <a:moveTo>
                    <a:pt x="83" y="62"/>
                  </a:moveTo>
                  <a:cubicBezTo>
                    <a:pt x="67" y="102"/>
                    <a:pt x="15" y="136"/>
                    <a:pt x="18" y="136"/>
                  </a:cubicBezTo>
                  <a:cubicBezTo>
                    <a:pt x="86" y="116"/>
                    <a:pt x="133" y="56"/>
                    <a:pt x="112" y="0"/>
                  </a:cubicBezTo>
                  <a:cubicBezTo>
                    <a:pt x="56" y="60"/>
                    <a:pt x="0" y="45"/>
                    <a:pt x="8" y="119"/>
                  </a:cubicBezTo>
                  <a:cubicBezTo>
                    <a:pt x="8" y="121"/>
                    <a:pt x="8" y="123"/>
                    <a:pt x="9" y="125"/>
                  </a:cubicBezTo>
                  <a:cubicBezTo>
                    <a:pt x="9" y="129"/>
                    <a:pt x="51" y="98"/>
                    <a:pt x="8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9" name="Freeform 18"/>
            <p:cNvSpPr/>
            <p:nvPr/>
          </p:nvSpPr>
          <p:spPr bwMode="auto">
            <a:xfrm>
              <a:off x="749" y="1541"/>
              <a:ext cx="149" cy="252"/>
            </a:xfrm>
            <a:custGeom>
              <a:avLst/>
              <a:gdLst>
                <a:gd name="T0" fmla="*/ 63 w 91"/>
                <a:gd name="T1" fmla="*/ 0 h 154"/>
                <a:gd name="T2" fmla="*/ 88 w 91"/>
                <a:gd name="T3" fmla="*/ 87 h 154"/>
                <a:gd name="T4" fmla="*/ 62 w 91"/>
                <a:gd name="T5" fmla="*/ 105 h 154"/>
                <a:gd name="T6" fmla="*/ 47 w 91"/>
                <a:gd name="T7" fmla="*/ 44 h 154"/>
                <a:gd name="T8" fmla="*/ 54 w 91"/>
                <a:gd name="T9" fmla="*/ 119 h 154"/>
                <a:gd name="T10" fmla="*/ 50 w 91"/>
                <a:gd name="T11" fmla="*/ 154 h 154"/>
                <a:gd name="T12" fmla="*/ 63 w 91"/>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91" h="154">
                  <a:moveTo>
                    <a:pt x="63" y="0"/>
                  </a:moveTo>
                  <a:cubicBezTo>
                    <a:pt x="67" y="61"/>
                    <a:pt x="91" y="55"/>
                    <a:pt x="88" y="87"/>
                  </a:cubicBezTo>
                  <a:cubicBezTo>
                    <a:pt x="78" y="92"/>
                    <a:pt x="69" y="97"/>
                    <a:pt x="62" y="105"/>
                  </a:cubicBezTo>
                  <a:cubicBezTo>
                    <a:pt x="45" y="76"/>
                    <a:pt x="48" y="42"/>
                    <a:pt x="47" y="44"/>
                  </a:cubicBezTo>
                  <a:cubicBezTo>
                    <a:pt x="46" y="46"/>
                    <a:pt x="36" y="86"/>
                    <a:pt x="54" y="119"/>
                  </a:cubicBezTo>
                  <a:cubicBezTo>
                    <a:pt x="49" y="130"/>
                    <a:pt x="49" y="142"/>
                    <a:pt x="50" y="154"/>
                  </a:cubicBezTo>
                  <a:cubicBezTo>
                    <a:pt x="0" y="105"/>
                    <a:pt x="15" y="2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0" name="Freeform 19"/>
            <p:cNvSpPr/>
            <p:nvPr/>
          </p:nvSpPr>
          <p:spPr bwMode="auto">
            <a:xfrm>
              <a:off x="795" y="1798"/>
              <a:ext cx="93" cy="78"/>
            </a:xfrm>
            <a:custGeom>
              <a:avLst/>
              <a:gdLst>
                <a:gd name="T0" fmla="*/ 57 w 57"/>
                <a:gd name="T1" fmla="*/ 0 h 48"/>
                <a:gd name="T2" fmla="*/ 18 w 57"/>
                <a:gd name="T3" fmla="*/ 26 h 48"/>
                <a:gd name="T4" fmla="*/ 25 w 57"/>
                <a:gd name="T5" fmla="*/ 2 h 48"/>
                <a:gd name="T6" fmla="*/ 0 w 57"/>
                <a:gd name="T7" fmla="*/ 46 h 48"/>
                <a:gd name="T8" fmla="*/ 3 w 57"/>
                <a:gd name="T9" fmla="*/ 47 h 48"/>
                <a:gd name="T10" fmla="*/ 57 w 57"/>
                <a:gd name="T11" fmla="*/ 0 h 48"/>
              </a:gdLst>
              <a:ahLst/>
              <a:cxnLst>
                <a:cxn ang="0">
                  <a:pos x="T0" y="T1"/>
                </a:cxn>
                <a:cxn ang="0">
                  <a:pos x="T2" y="T3"/>
                </a:cxn>
                <a:cxn ang="0">
                  <a:pos x="T4" y="T5"/>
                </a:cxn>
                <a:cxn ang="0">
                  <a:pos x="T6" y="T7"/>
                </a:cxn>
                <a:cxn ang="0">
                  <a:pos x="T8" y="T9"/>
                </a:cxn>
                <a:cxn ang="0">
                  <a:pos x="T10" y="T11"/>
                </a:cxn>
              </a:cxnLst>
              <a:rect l="0" t="0" r="r" b="b"/>
              <a:pathLst>
                <a:path w="57" h="48">
                  <a:moveTo>
                    <a:pt x="57" y="0"/>
                  </a:moveTo>
                  <a:cubicBezTo>
                    <a:pt x="44" y="9"/>
                    <a:pt x="31" y="19"/>
                    <a:pt x="18" y="26"/>
                  </a:cubicBezTo>
                  <a:cubicBezTo>
                    <a:pt x="21" y="21"/>
                    <a:pt x="26" y="12"/>
                    <a:pt x="25" y="2"/>
                  </a:cubicBezTo>
                  <a:cubicBezTo>
                    <a:pt x="20" y="19"/>
                    <a:pt x="8" y="32"/>
                    <a:pt x="0" y="46"/>
                  </a:cubicBezTo>
                  <a:cubicBezTo>
                    <a:pt x="0" y="48"/>
                    <a:pt x="1" y="48"/>
                    <a:pt x="3" y="47"/>
                  </a:cubicBezTo>
                  <a:cubicBezTo>
                    <a:pt x="20" y="33"/>
                    <a:pt x="41" y="14"/>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1" name="Freeform 20"/>
            <p:cNvSpPr/>
            <p:nvPr/>
          </p:nvSpPr>
          <p:spPr bwMode="auto">
            <a:xfrm>
              <a:off x="910" y="1369"/>
              <a:ext cx="211" cy="244"/>
            </a:xfrm>
            <a:custGeom>
              <a:avLst/>
              <a:gdLst>
                <a:gd name="T0" fmla="*/ 82 w 129"/>
                <a:gd name="T1" fmla="*/ 65 h 149"/>
                <a:gd name="T2" fmla="*/ 33 w 129"/>
                <a:gd name="T3" fmla="*/ 148 h 149"/>
                <a:gd name="T4" fmla="*/ 98 w 129"/>
                <a:gd name="T5" fmla="*/ 0 h 149"/>
                <a:gd name="T6" fmla="*/ 21 w 129"/>
                <a:gd name="T7" fmla="*/ 134 h 149"/>
                <a:gd name="T8" fmla="*/ 23 w 129"/>
                <a:gd name="T9" fmla="*/ 139 h 149"/>
                <a:gd name="T10" fmla="*/ 82 w 129"/>
                <a:gd name="T11" fmla="*/ 65 h 149"/>
              </a:gdLst>
              <a:ahLst/>
              <a:cxnLst>
                <a:cxn ang="0">
                  <a:pos x="T0" y="T1"/>
                </a:cxn>
                <a:cxn ang="0">
                  <a:pos x="T2" y="T3"/>
                </a:cxn>
                <a:cxn ang="0">
                  <a:pos x="T4" y="T5"/>
                </a:cxn>
                <a:cxn ang="0">
                  <a:pos x="T6" y="T7"/>
                </a:cxn>
                <a:cxn ang="0">
                  <a:pos x="T8" y="T9"/>
                </a:cxn>
                <a:cxn ang="0">
                  <a:pos x="T10" y="T11"/>
                </a:cxn>
              </a:cxnLst>
              <a:rect l="0" t="0" r="r" b="b"/>
              <a:pathLst>
                <a:path w="129" h="149">
                  <a:moveTo>
                    <a:pt x="82" y="65"/>
                  </a:moveTo>
                  <a:cubicBezTo>
                    <a:pt x="75" y="106"/>
                    <a:pt x="31" y="149"/>
                    <a:pt x="33" y="148"/>
                  </a:cubicBezTo>
                  <a:cubicBezTo>
                    <a:pt x="95" y="117"/>
                    <a:pt x="129" y="50"/>
                    <a:pt x="98" y="0"/>
                  </a:cubicBezTo>
                  <a:cubicBezTo>
                    <a:pt x="56" y="68"/>
                    <a:pt x="0" y="64"/>
                    <a:pt x="21" y="134"/>
                  </a:cubicBezTo>
                  <a:cubicBezTo>
                    <a:pt x="22" y="136"/>
                    <a:pt x="22" y="137"/>
                    <a:pt x="23" y="139"/>
                  </a:cubicBezTo>
                  <a:cubicBezTo>
                    <a:pt x="24" y="143"/>
                    <a:pt x="58" y="106"/>
                    <a:pt x="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2" name="Freeform 21"/>
            <p:cNvSpPr/>
            <p:nvPr/>
          </p:nvSpPr>
          <p:spPr bwMode="auto">
            <a:xfrm>
              <a:off x="838" y="1335"/>
              <a:ext cx="132" cy="245"/>
            </a:xfrm>
            <a:custGeom>
              <a:avLst/>
              <a:gdLst>
                <a:gd name="T0" fmla="*/ 41 w 81"/>
                <a:gd name="T1" fmla="*/ 0 h 150"/>
                <a:gd name="T2" fmla="*/ 81 w 81"/>
                <a:gd name="T3" fmla="*/ 78 h 150"/>
                <a:gd name="T4" fmla="*/ 60 w 81"/>
                <a:gd name="T5" fmla="*/ 100 h 150"/>
                <a:gd name="T6" fmla="*/ 34 w 81"/>
                <a:gd name="T7" fmla="*/ 45 h 150"/>
                <a:gd name="T8" fmla="*/ 54 w 81"/>
                <a:gd name="T9" fmla="*/ 115 h 150"/>
                <a:gd name="T10" fmla="*/ 57 w 81"/>
                <a:gd name="T11" fmla="*/ 150 h 150"/>
                <a:gd name="T12" fmla="*/ 41 w 8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81" h="150">
                  <a:moveTo>
                    <a:pt x="41" y="0"/>
                  </a:moveTo>
                  <a:cubicBezTo>
                    <a:pt x="56" y="58"/>
                    <a:pt x="79" y="47"/>
                    <a:pt x="81" y="78"/>
                  </a:cubicBezTo>
                  <a:cubicBezTo>
                    <a:pt x="72" y="85"/>
                    <a:pt x="65" y="92"/>
                    <a:pt x="60" y="100"/>
                  </a:cubicBezTo>
                  <a:cubicBezTo>
                    <a:pt x="38" y="75"/>
                    <a:pt x="35" y="42"/>
                    <a:pt x="34" y="45"/>
                  </a:cubicBezTo>
                  <a:cubicBezTo>
                    <a:pt x="33" y="47"/>
                    <a:pt x="31" y="87"/>
                    <a:pt x="54" y="115"/>
                  </a:cubicBezTo>
                  <a:cubicBezTo>
                    <a:pt x="52" y="126"/>
                    <a:pt x="54" y="138"/>
                    <a:pt x="57" y="150"/>
                  </a:cubicBezTo>
                  <a:cubicBezTo>
                    <a:pt x="0" y="112"/>
                    <a:pt x="1" y="36"/>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3" name="Freeform 22"/>
            <p:cNvSpPr/>
            <p:nvPr/>
          </p:nvSpPr>
          <p:spPr bwMode="auto">
            <a:xfrm>
              <a:off x="911" y="1572"/>
              <a:ext cx="78" cy="93"/>
            </a:xfrm>
            <a:custGeom>
              <a:avLst/>
              <a:gdLst>
                <a:gd name="T0" fmla="*/ 47 w 47"/>
                <a:gd name="T1" fmla="*/ 0 h 57"/>
                <a:gd name="T2" fmla="*/ 14 w 47"/>
                <a:gd name="T3" fmla="*/ 33 h 57"/>
                <a:gd name="T4" fmla="*/ 15 w 47"/>
                <a:gd name="T5" fmla="*/ 9 h 57"/>
                <a:gd name="T6" fmla="*/ 0 w 47"/>
                <a:gd name="T7" fmla="*/ 56 h 57"/>
                <a:gd name="T8" fmla="*/ 3 w 47"/>
                <a:gd name="T9" fmla="*/ 56 h 57"/>
                <a:gd name="T10" fmla="*/ 47 w 47"/>
                <a:gd name="T11" fmla="*/ 0 h 57"/>
              </a:gdLst>
              <a:ahLst/>
              <a:cxnLst>
                <a:cxn ang="0">
                  <a:pos x="T0" y="T1"/>
                </a:cxn>
                <a:cxn ang="0">
                  <a:pos x="T2" y="T3"/>
                </a:cxn>
                <a:cxn ang="0">
                  <a:pos x="T4" y="T5"/>
                </a:cxn>
                <a:cxn ang="0">
                  <a:pos x="T6" y="T7"/>
                </a:cxn>
                <a:cxn ang="0">
                  <a:pos x="T8" y="T9"/>
                </a:cxn>
                <a:cxn ang="0">
                  <a:pos x="T10" y="T11"/>
                </a:cxn>
              </a:cxnLst>
              <a:rect l="0" t="0" r="r" b="b"/>
              <a:pathLst>
                <a:path w="47" h="57">
                  <a:moveTo>
                    <a:pt x="47" y="0"/>
                  </a:moveTo>
                  <a:cubicBezTo>
                    <a:pt x="36" y="12"/>
                    <a:pt x="25" y="24"/>
                    <a:pt x="14" y="33"/>
                  </a:cubicBezTo>
                  <a:cubicBezTo>
                    <a:pt x="15" y="27"/>
                    <a:pt x="18" y="18"/>
                    <a:pt x="15" y="9"/>
                  </a:cubicBezTo>
                  <a:cubicBezTo>
                    <a:pt x="14" y="26"/>
                    <a:pt x="5" y="40"/>
                    <a:pt x="0" y="56"/>
                  </a:cubicBezTo>
                  <a:cubicBezTo>
                    <a:pt x="0" y="57"/>
                    <a:pt x="1" y="57"/>
                    <a:pt x="3" y="56"/>
                  </a:cubicBezTo>
                  <a:cubicBezTo>
                    <a:pt x="17" y="39"/>
                    <a:pt x="34" y="17"/>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4" name="Freeform 23"/>
            <p:cNvSpPr/>
            <p:nvPr/>
          </p:nvSpPr>
          <p:spPr bwMode="auto">
            <a:xfrm>
              <a:off x="938" y="1124"/>
              <a:ext cx="200" cy="253"/>
            </a:xfrm>
            <a:custGeom>
              <a:avLst/>
              <a:gdLst>
                <a:gd name="T0" fmla="*/ 80 w 122"/>
                <a:gd name="T1" fmla="*/ 65 h 155"/>
                <a:gd name="T2" fmla="*/ 48 w 122"/>
                <a:gd name="T3" fmla="*/ 154 h 155"/>
                <a:gd name="T4" fmla="*/ 83 w 122"/>
                <a:gd name="T5" fmla="*/ 0 h 155"/>
                <a:gd name="T6" fmla="*/ 34 w 122"/>
                <a:gd name="T7" fmla="*/ 142 h 155"/>
                <a:gd name="T8" fmla="*/ 36 w 122"/>
                <a:gd name="T9" fmla="*/ 147 h 155"/>
                <a:gd name="T10" fmla="*/ 80 w 122"/>
                <a:gd name="T11" fmla="*/ 65 h 155"/>
              </a:gdLst>
              <a:ahLst/>
              <a:cxnLst>
                <a:cxn ang="0">
                  <a:pos x="T0" y="T1"/>
                </a:cxn>
                <a:cxn ang="0">
                  <a:pos x="T2" y="T3"/>
                </a:cxn>
                <a:cxn ang="0">
                  <a:pos x="T4" y="T5"/>
                </a:cxn>
                <a:cxn ang="0">
                  <a:pos x="T6" y="T7"/>
                </a:cxn>
                <a:cxn ang="0">
                  <a:pos x="T8" y="T9"/>
                </a:cxn>
                <a:cxn ang="0">
                  <a:pos x="T10" y="T11"/>
                </a:cxn>
              </a:cxnLst>
              <a:rect l="0" t="0" r="r" b="b"/>
              <a:pathLst>
                <a:path w="122" h="155">
                  <a:moveTo>
                    <a:pt x="80" y="65"/>
                  </a:moveTo>
                  <a:cubicBezTo>
                    <a:pt x="80" y="106"/>
                    <a:pt x="46" y="155"/>
                    <a:pt x="48" y="154"/>
                  </a:cubicBezTo>
                  <a:cubicBezTo>
                    <a:pt x="102" y="112"/>
                    <a:pt x="122" y="42"/>
                    <a:pt x="83" y="0"/>
                  </a:cubicBezTo>
                  <a:cubicBezTo>
                    <a:pt x="55" y="73"/>
                    <a:pt x="0" y="79"/>
                    <a:pt x="34" y="142"/>
                  </a:cubicBezTo>
                  <a:cubicBezTo>
                    <a:pt x="35" y="144"/>
                    <a:pt x="35" y="145"/>
                    <a:pt x="36" y="147"/>
                  </a:cubicBezTo>
                  <a:cubicBezTo>
                    <a:pt x="38" y="150"/>
                    <a:pt x="65" y="109"/>
                    <a:pt x="8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5" name="Freeform 24"/>
            <p:cNvSpPr/>
            <p:nvPr/>
          </p:nvSpPr>
          <p:spPr bwMode="auto">
            <a:xfrm>
              <a:off x="856" y="1120"/>
              <a:ext cx="139" cy="229"/>
            </a:xfrm>
            <a:custGeom>
              <a:avLst/>
              <a:gdLst>
                <a:gd name="T0" fmla="*/ 33 w 85"/>
                <a:gd name="T1" fmla="*/ 0 h 140"/>
                <a:gd name="T2" fmla="*/ 85 w 85"/>
                <a:gd name="T3" fmla="*/ 68 h 140"/>
                <a:gd name="T4" fmla="*/ 69 w 85"/>
                <a:gd name="T5" fmla="*/ 93 h 140"/>
                <a:gd name="T6" fmla="*/ 34 w 85"/>
                <a:gd name="T7" fmla="*/ 44 h 140"/>
                <a:gd name="T8" fmla="*/ 66 w 85"/>
                <a:gd name="T9" fmla="*/ 108 h 140"/>
                <a:gd name="T10" fmla="*/ 75 w 85"/>
                <a:gd name="T11" fmla="*/ 140 h 140"/>
                <a:gd name="T12" fmla="*/ 33 w 85"/>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85" h="140">
                  <a:moveTo>
                    <a:pt x="33" y="0"/>
                  </a:moveTo>
                  <a:cubicBezTo>
                    <a:pt x="57" y="53"/>
                    <a:pt x="77" y="39"/>
                    <a:pt x="85" y="68"/>
                  </a:cubicBezTo>
                  <a:cubicBezTo>
                    <a:pt x="78" y="75"/>
                    <a:pt x="72" y="84"/>
                    <a:pt x="69" y="93"/>
                  </a:cubicBezTo>
                  <a:cubicBezTo>
                    <a:pt x="43" y="73"/>
                    <a:pt x="34" y="42"/>
                    <a:pt x="34" y="44"/>
                  </a:cubicBezTo>
                  <a:cubicBezTo>
                    <a:pt x="33" y="47"/>
                    <a:pt x="39" y="86"/>
                    <a:pt x="66" y="108"/>
                  </a:cubicBezTo>
                  <a:cubicBezTo>
                    <a:pt x="66" y="119"/>
                    <a:pt x="70" y="130"/>
                    <a:pt x="75" y="140"/>
                  </a:cubicBezTo>
                  <a:cubicBezTo>
                    <a:pt x="14" y="114"/>
                    <a:pt x="0" y="42"/>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6" name="Freeform 25"/>
            <p:cNvSpPr/>
            <p:nvPr/>
          </p:nvSpPr>
          <p:spPr bwMode="auto">
            <a:xfrm>
              <a:off x="975" y="1333"/>
              <a:ext cx="56" cy="103"/>
            </a:xfrm>
            <a:custGeom>
              <a:avLst/>
              <a:gdLst>
                <a:gd name="T0" fmla="*/ 34 w 34"/>
                <a:gd name="T1" fmla="*/ 0 h 63"/>
                <a:gd name="T2" fmla="*/ 9 w 34"/>
                <a:gd name="T3" fmla="*/ 38 h 63"/>
                <a:gd name="T4" fmla="*/ 6 w 34"/>
                <a:gd name="T5" fmla="*/ 14 h 63"/>
                <a:gd name="T6" fmla="*/ 0 w 34"/>
                <a:gd name="T7" fmla="*/ 62 h 63"/>
                <a:gd name="T8" fmla="*/ 3 w 34"/>
                <a:gd name="T9" fmla="*/ 61 h 63"/>
                <a:gd name="T10" fmla="*/ 34 w 34"/>
                <a:gd name="T11" fmla="*/ 0 h 63"/>
              </a:gdLst>
              <a:ahLst/>
              <a:cxnLst>
                <a:cxn ang="0">
                  <a:pos x="T0" y="T1"/>
                </a:cxn>
                <a:cxn ang="0">
                  <a:pos x="T2" y="T3"/>
                </a:cxn>
                <a:cxn ang="0">
                  <a:pos x="T4" y="T5"/>
                </a:cxn>
                <a:cxn ang="0">
                  <a:pos x="T6" y="T7"/>
                </a:cxn>
                <a:cxn ang="0">
                  <a:pos x="T8" y="T9"/>
                </a:cxn>
                <a:cxn ang="0">
                  <a:pos x="T10" y="T11"/>
                </a:cxn>
              </a:cxnLst>
              <a:rect l="0" t="0" r="r" b="b"/>
              <a:pathLst>
                <a:path w="34" h="63">
                  <a:moveTo>
                    <a:pt x="34" y="0"/>
                  </a:moveTo>
                  <a:cubicBezTo>
                    <a:pt x="26" y="13"/>
                    <a:pt x="18" y="26"/>
                    <a:pt x="9" y="38"/>
                  </a:cubicBezTo>
                  <a:cubicBezTo>
                    <a:pt x="9" y="32"/>
                    <a:pt x="11" y="22"/>
                    <a:pt x="6" y="14"/>
                  </a:cubicBezTo>
                  <a:cubicBezTo>
                    <a:pt x="8" y="30"/>
                    <a:pt x="2" y="46"/>
                    <a:pt x="0" y="62"/>
                  </a:cubicBezTo>
                  <a:cubicBezTo>
                    <a:pt x="0" y="63"/>
                    <a:pt x="2" y="63"/>
                    <a:pt x="3" y="61"/>
                  </a:cubicBezTo>
                  <a:cubicBezTo>
                    <a:pt x="13" y="43"/>
                    <a:pt x="25" y="19"/>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7" name="Freeform 26"/>
            <p:cNvSpPr/>
            <p:nvPr/>
          </p:nvSpPr>
          <p:spPr bwMode="auto">
            <a:xfrm>
              <a:off x="931" y="893"/>
              <a:ext cx="179" cy="253"/>
            </a:xfrm>
            <a:custGeom>
              <a:avLst/>
              <a:gdLst>
                <a:gd name="T0" fmla="*/ 73 w 109"/>
                <a:gd name="T1" fmla="*/ 63 h 155"/>
                <a:gd name="T2" fmla="*/ 59 w 109"/>
                <a:gd name="T3" fmla="*/ 154 h 155"/>
                <a:gd name="T4" fmla="*/ 65 w 109"/>
                <a:gd name="T5" fmla="*/ 0 h 155"/>
                <a:gd name="T6" fmla="*/ 44 w 109"/>
                <a:gd name="T7" fmla="*/ 146 h 155"/>
                <a:gd name="T8" fmla="*/ 47 w 109"/>
                <a:gd name="T9" fmla="*/ 149 h 155"/>
                <a:gd name="T10" fmla="*/ 73 w 109"/>
                <a:gd name="T11" fmla="*/ 63 h 155"/>
              </a:gdLst>
              <a:ahLst/>
              <a:cxnLst>
                <a:cxn ang="0">
                  <a:pos x="T0" y="T1"/>
                </a:cxn>
                <a:cxn ang="0">
                  <a:pos x="T2" y="T3"/>
                </a:cxn>
                <a:cxn ang="0">
                  <a:pos x="T4" y="T5"/>
                </a:cxn>
                <a:cxn ang="0">
                  <a:pos x="T6" y="T7"/>
                </a:cxn>
                <a:cxn ang="0">
                  <a:pos x="T8" y="T9"/>
                </a:cxn>
                <a:cxn ang="0">
                  <a:pos x="T10" y="T11"/>
                </a:cxn>
              </a:cxnLst>
              <a:rect l="0" t="0" r="r" b="b"/>
              <a:pathLst>
                <a:path w="109" h="155">
                  <a:moveTo>
                    <a:pt x="73" y="63"/>
                  </a:moveTo>
                  <a:cubicBezTo>
                    <a:pt x="81" y="102"/>
                    <a:pt x="58" y="155"/>
                    <a:pt x="59" y="154"/>
                  </a:cubicBezTo>
                  <a:cubicBezTo>
                    <a:pt x="103" y="104"/>
                    <a:pt x="109" y="34"/>
                    <a:pt x="65" y="0"/>
                  </a:cubicBezTo>
                  <a:cubicBezTo>
                    <a:pt x="51" y="75"/>
                    <a:pt x="0" y="91"/>
                    <a:pt x="44" y="146"/>
                  </a:cubicBezTo>
                  <a:cubicBezTo>
                    <a:pt x="45" y="147"/>
                    <a:pt x="46" y="148"/>
                    <a:pt x="47" y="149"/>
                  </a:cubicBezTo>
                  <a:cubicBezTo>
                    <a:pt x="49" y="152"/>
                    <a:pt x="67" y="108"/>
                    <a:pt x="73"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8" name="Freeform 27"/>
            <p:cNvSpPr/>
            <p:nvPr/>
          </p:nvSpPr>
          <p:spPr bwMode="auto">
            <a:xfrm>
              <a:off x="841" y="921"/>
              <a:ext cx="148" cy="206"/>
            </a:xfrm>
            <a:custGeom>
              <a:avLst/>
              <a:gdLst>
                <a:gd name="T0" fmla="*/ 23 w 90"/>
                <a:gd name="T1" fmla="*/ 0 h 126"/>
                <a:gd name="T2" fmla="*/ 86 w 90"/>
                <a:gd name="T3" fmla="*/ 55 h 126"/>
                <a:gd name="T4" fmla="*/ 75 w 90"/>
                <a:gd name="T5" fmla="*/ 82 h 126"/>
                <a:gd name="T6" fmla="*/ 32 w 90"/>
                <a:gd name="T7" fmla="*/ 42 h 126"/>
                <a:gd name="T8" fmla="*/ 75 w 90"/>
                <a:gd name="T9" fmla="*/ 97 h 126"/>
                <a:gd name="T10" fmla="*/ 90 w 90"/>
                <a:gd name="T11" fmla="*/ 126 h 126"/>
                <a:gd name="T12" fmla="*/ 23 w 90"/>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90" h="126">
                  <a:moveTo>
                    <a:pt x="23" y="0"/>
                  </a:moveTo>
                  <a:cubicBezTo>
                    <a:pt x="56" y="46"/>
                    <a:pt x="73" y="29"/>
                    <a:pt x="86" y="55"/>
                  </a:cubicBezTo>
                  <a:cubicBezTo>
                    <a:pt x="80" y="64"/>
                    <a:pt x="76" y="73"/>
                    <a:pt x="75" y="82"/>
                  </a:cubicBezTo>
                  <a:cubicBezTo>
                    <a:pt x="47" y="68"/>
                    <a:pt x="32" y="40"/>
                    <a:pt x="32" y="42"/>
                  </a:cubicBezTo>
                  <a:cubicBezTo>
                    <a:pt x="32" y="44"/>
                    <a:pt x="45" y="81"/>
                    <a:pt x="75" y="97"/>
                  </a:cubicBezTo>
                  <a:cubicBezTo>
                    <a:pt x="77" y="108"/>
                    <a:pt x="83" y="117"/>
                    <a:pt x="90" y="126"/>
                  </a:cubicBezTo>
                  <a:cubicBezTo>
                    <a:pt x="26" y="113"/>
                    <a:pt x="0" y="4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9" name="Freeform 28"/>
            <p:cNvSpPr/>
            <p:nvPr/>
          </p:nvSpPr>
          <p:spPr bwMode="auto">
            <a:xfrm>
              <a:off x="995" y="1102"/>
              <a:ext cx="41" cy="108"/>
            </a:xfrm>
            <a:custGeom>
              <a:avLst/>
              <a:gdLst>
                <a:gd name="T0" fmla="*/ 25 w 25"/>
                <a:gd name="T1" fmla="*/ 0 h 66"/>
                <a:gd name="T2" fmla="*/ 7 w 25"/>
                <a:gd name="T3" fmla="*/ 40 h 66"/>
                <a:gd name="T4" fmla="*/ 0 w 25"/>
                <a:gd name="T5" fmla="*/ 18 h 66"/>
                <a:gd name="T6" fmla="*/ 3 w 25"/>
                <a:gd name="T7" fmla="*/ 65 h 66"/>
                <a:gd name="T8" fmla="*/ 5 w 25"/>
                <a:gd name="T9" fmla="*/ 64 h 66"/>
                <a:gd name="T10" fmla="*/ 25 w 25"/>
                <a:gd name="T11" fmla="*/ 0 h 66"/>
              </a:gdLst>
              <a:ahLst/>
              <a:cxnLst>
                <a:cxn ang="0">
                  <a:pos x="T0" y="T1"/>
                </a:cxn>
                <a:cxn ang="0">
                  <a:pos x="T2" y="T3"/>
                </a:cxn>
                <a:cxn ang="0">
                  <a:pos x="T4" y="T5"/>
                </a:cxn>
                <a:cxn ang="0">
                  <a:pos x="T6" y="T7"/>
                </a:cxn>
                <a:cxn ang="0">
                  <a:pos x="T8" y="T9"/>
                </a:cxn>
                <a:cxn ang="0">
                  <a:pos x="T10" y="T11"/>
                </a:cxn>
              </a:cxnLst>
              <a:rect l="0" t="0" r="r" b="b"/>
              <a:pathLst>
                <a:path w="25" h="66">
                  <a:moveTo>
                    <a:pt x="25" y="0"/>
                  </a:moveTo>
                  <a:cubicBezTo>
                    <a:pt x="19" y="13"/>
                    <a:pt x="13" y="28"/>
                    <a:pt x="7" y="40"/>
                  </a:cubicBezTo>
                  <a:cubicBezTo>
                    <a:pt x="6" y="34"/>
                    <a:pt x="6" y="25"/>
                    <a:pt x="0" y="18"/>
                  </a:cubicBezTo>
                  <a:cubicBezTo>
                    <a:pt x="4" y="33"/>
                    <a:pt x="2" y="49"/>
                    <a:pt x="3" y="65"/>
                  </a:cubicBezTo>
                  <a:cubicBezTo>
                    <a:pt x="3" y="66"/>
                    <a:pt x="5" y="66"/>
                    <a:pt x="5" y="64"/>
                  </a:cubicBezTo>
                  <a:cubicBezTo>
                    <a:pt x="12" y="44"/>
                    <a:pt x="19" y="19"/>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0" name="Freeform 29"/>
            <p:cNvSpPr/>
            <p:nvPr/>
          </p:nvSpPr>
          <p:spPr bwMode="auto">
            <a:xfrm>
              <a:off x="877" y="667"/>
              <a:ext cx="164" cy="244"/>
            </a:xfrm>
            <a:custGeom>
              <a:avLst/>
              <a:gdLst>
                <a:gd name="T0" fmla="*/ 64 w 100"/>
                <a:gd name="T1" fmla="*/ 58 h 149"/>
                <a:gd name="T2" fmla="*/ 68 w 100"/>
                <a:gd name="T3" fmla="*/ 147 h 149"/>
                <a:gd name="T4" fmla="*/ 45 w 100"/>
                <a:gd name="T5" fmla="*/ 0 h 149"/>
                <a:gd name="T6" fmla="*/ 51 w 100"/>
                <a:gd name="T7" fmla="*/ 143 h 149"/>
                <a:gd name="T8" fmla="*/ 55 w 100"/>
                <a:gd name="T9" fmla="*/ 146 h 149"/>
                <a:gd name="T10" fmla="*/ 64 w 100"/>
                <a:gd name="T11" fmla="*/ 58 h 149"/>
              </a:gdLst>
              <a:ahLst/>
              <a:cxnLst>
                <a:cxn ang="0">
                  <a:pos x="T0" y="T1"/>
                </a:cxn>
                <a:cxn ang="0">
                  <a:pos x="T2" y="T3"/>
                </a:cxn>
                <a:cxn ang="0">
                  <a:pos x="T4" y="T5"/>
                </a:cxn>
                <a:cxn ang="0">
                  <a:pos x="T6" y="T7"/>
                </a:cxn>
                <a:cxn ang="0">
                  <a:pos x="T8" y="T9"/>
                </a:cxn>
                <a:cxn ang="0">
                  <a:pos x="T10" y="T11"/>
                </a:cxn>
              </a:cxnLst>
              <a:rect l="0" t="0" r="r" b="b"/>
              <a:pathLst>
                <a:path w="100" h="149">
                  <a:moveTo>
                    <a:pt x="64" y="58"/>
                  </a:moveTo>
                  <a:cubicBezTo>
                    <a:pt x="79" y="94"/>
                    <a:pt x="67" y="149"/>
                    <a:pt x="68" y="147"/>
                  </a:cubicBezTo>
                  <a:cubicBezTo>
                    <a:pt x="100" y="92"/>
                    <a:pt x="94" y="23"/>
                    <a:pt x="45" y="0"/>
                  </a:cubicBezTo>
                  <a:cubicBezTo>
                    <a:pt x="46" y="74"/>
                    <a:pt x="0" y="98"/>
                    <a:pt x="51" y="143"/>
                  </a:cubicBezTo>
                  <a:cubicBezTo>
                    <a:pt x="52" y="144"/>
                    <a:pt x="54" y="145"/>
                    <a:pt x="55" y="146"/>
                  </a:cubicBezTo>
                  <a:cubicBezTo>
                    <a:pt x="58" y="148"/>
                    <a:pt x="66" y="102"/>
                    <a:pt x="6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1" name="Freeform 30"/>
            <p:cNvSpPr/>
            <p:nvPr/>
          </p:nvSpPr>
          <p:spPr bwMode="auto">
            <a:xfrm>
              <a:off x="782" y="721"/>
              <a:ext cx="164" cy="178"/>
            </a:xfrm>
            <a:custGeom>
              <a:avLst/>
              <a:gdLst>
                <a:gd name="T0" fmla="*/ 13 w 100"/>
                <a:gd name="T1" fmla="*/ 0 h 109"/>
                <a:gd name="T2" fmla="*/ 83 w 100"/>
                <a:gd name="T3" fmla="*/ 42 h 109"/>
                <a:gd name="T4" fmla="*/ 78 w 100"/>
                <a:gd name="T5" fmla="*/ 69 h 109"/>
                <a:gd name="T6" fmla="*/ 30 w 100"/>
                <a:gd name="T7" fmla="*/ 39 h 109"/>
                <a:gd name="T8" fmla="*/ 81 w 100"/>
                <a:gd name="T9" fmla="*/ 84 h 109"/>
                <a:gd name="T10" fmla="*/ 100 w 100"/>
                <a:gd name="T11" fmla="*/ 109 h 109"/>
                <a:gd name="T12" fmla="*/ 13 w 100"/>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0" h="109">
                  <a:moveTo>
                    <a:pt x="13" y="0"/>
                  </a:moveTo>
                  <a:cubicBezTo>
                    <a:pt x="54" y="38"/>
                    <a:pt x="66" y="19"/>
                    <a:pt x="83" y="42"/>
                  </a:cubicBezTo>
                  <a:cubicBezTo>
                    <a:pt x="80" y="51"/>
                    <a:pt x="77" y="60"/>
                    <a:pt x="78" y="69"/>
                  </a:cubicBezTo>
                  <a:cubicBezTo>
                    <a:pt x="48" y="61"/>
                    <a:pt x="30" y="37"/>
                    <a:pt x="30" y="39"/>
                  </a:cubicBezTo>
                  <a:cubicBezTo>
                    <a:pt x="30" y="41"/>
                    <a:pt x="49" y="73"/>
                    <a:pt x="81" y="84"/>
                  </a:cubicBezTo>
                  <a:cubicBezTo>
                    <a:pt x="85" y="94"/>
                    <a:pt x="92" y="102"/>
                    <a:pt x="100" y="109"/>
                  </a:cubicBezTo>
                  <a:cubicBezTo>
                    <a:pt x="37" y="108"/>
                    <a:pt x="0" y="49"/>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2" name="Freeform 31"/>
            <p:cNvSpPr/>
            <p:nvPr/>
          </p:nvSpPr>
          <p:spPr bwMode="auto">
            <a:xfrm>
              <a:off x="954" y="867"/>
              <a:ext cx="33" cy="109"/>
            </a:xfrm>
            <a:custGeom>
              <a:avLst/>
              <a:gdLst>
                <a:gd name="T0" fmla="*/ 20 w 20"/>
                <a:gd name="T1" fmla="*/ 0 h 67"/>
                <a:gd name="T2" fmla="*/ 11 w 20"/>
                <a:gd name="T3" fmla="*/ 42 h 67"/>
                <a:gd name="T4" fmla="*/ 0 w 20"/>
                <a:gd name="T5" fmla="*/ 22 h 67"/>
                <a:gd name="T6" fmla="*/ 11 w 20"/>
                <a:gd name="T7" fmla="*/ 66 h 67"/>
                <a:gd name="T8" fmla="*/ 13 w 20"/>
                <a:gd name="T9" fmla="*/ 65 h 67"/>
                <a:gd name="T10" fmla="*/ 20 w 20"/>
                <a:gd name="T11" fmla="*/ 0 h 67"/>
              </a:gdLst>
              <a:ahLst/>
              <a:cxnLst>
                <a:cxn ang="0">
                  <a:pos x="T0" y="T1"/>
                </a:cxn>
                <a:cxn ang="0">
                  <a:pos x="T2" y="T3"/>
                </a:cxn>
                <a:cxn ang="0">
                  <a:pos x="T4" y="T5"/>
                </a:cxn>
                <a:cxn ang="0">
                  <a:pos x="T6" y="T7"/>
                </a:cxn>
                <a:cxn ang="0">
                  <a:pos x="T8" y="T9"/>
                </a:cxn>
                <a:cxn ang="0">
                  <a:pos x="T10" y="T11"/>
                </a:cxn>
              </a:cxnLst>
              <a:rect l="0" t="0" r="r" b="b"/>
              <a:pathLst>
                <a:path w="20" h="67">
                  <a:moveTo>
                    <a:pt x="20" y="0"/>
                  </a:moveTo>
                  <a:cubicBezTo>
                    <a:pt x="17" y="14"/>
                    <a:pt x="14" y="29"/>
                    <a:pt x="11" y="42"/>
                  </a:cubicBezTo>
                  <a:cubicBezTo>
                    <a:pt x="9" y="36"/>
                    <a:pt x="7" y="28"/>
                    <a:pt x="0" y="22"/>
                  </a:cubicBezTo>
                  <a:cubicBezTo>
                    <a:pt x="7" y="36"/>
                    <a:pt x="8" y="52"/>
                    <a:pt x="11" y="66"/>
                  </a:cubicBezTo>
                  <a:cubicBezTo>
                    <a:pt x="12" y="67"/>
                    <a:pt x="13" y="66"/>
                    <a:pt x="13" y="65"/>
                  </a:cubicBezTo>
                  <a:cubicBezTo>
                    <a:pt x="16" y="45"/>
                    <a:pt x="19" y="19"/>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3" name="Freeform 32"/>
            <p:cNvSpPr/>
            <p:nvPr/>
          </p:nvSpPr>
          <p:spPr bwMode="auto">
            <a:xfrm>
              <a:off x="795" y="467"/>
              <a:ext cx="156" cy="229"/>
            </a:xfrm>
            <a:custGeom>
              <a:avLst/>
              <a:gdLst>
                <a:gd name="T0" fmla="*/ 54 w 95"/>
                <a:gd name="T1" fmla="*/ 53 h 140"/>
                <a:gd name="T2" fmla="*/ 74 w 95"/>
                <a:gd name="T3" fmla="*/ 137 h 140"/>
                <a:gd name="T4" fmla="*/ 25 w 95"/>
                <a:gd name="T5" fmla="*/ 0 h 140"/>
                <a:gd name="T6" fmla="*/ 57 w 95"/>
                <a:gd name="T7" fmla="*/ 136 h 140"/>
                <a:gd name="T8" fmla="*/ 61 w 95"/>
                <a:gd name="T9" fmla="*/ 138 h 140"/>
                <a:gd name="T10" fmla="*/ 54 w 95"/>
                <a:gd name="T11" fmla="*/ 53 h 140"/>
              </a:gdLst>
              <a:ahLst/>
              <a:cxnLst>
                <a:cxn ang="0">
                  <a:pos x="T0" y="T1"/>
                </a:cxn>
                <a:cxn ang="0">
                  <a:pos x="T2" y="T3"/>
                </a:cxn>
                <a:cxn ang="0">
                  <a:pos x="T4" y="T5"/>
                </a:cxn>
                <a:cxn ang="0">
                  <a:pos x="T6" y="T7"/>
                </a:cxn>
                <a:cxn ang="0">
                  <a:pos x="T8" y="T9"/>
                </a:cxn>
                <a:cxn ang="0">
                  <a:pos x="T10" y="T11"/>
                </a:cxn>
              </a:cxnLst>
              <a:rect l="0" t="0" r="r" b="b"/>
              <a:pathLst>
                <a:path w="95" h="140">
                  <a:moveTo>
                    <a:pt x="54" y="53"/>
                  </a:moveTo>
                  <a:cubicBezTo>
                    <a:pt x="75" y="84"/>
                    <a:pt x="73" y="139"/>
                    <a:pt x="74" y="137"/>
                  </a:cubicBezTo>
                  <a:cubicBezTo>
                    <a:pt x="95" y="78"/>
                    <a:pt x="76" y="14"/>
                    <a:pt x="25" y="0"/>
                  </a:cubicBezTo>
                  <a:cubicBezTo>
                    <a:pt x="39" y="71"/>
                    <a:pt x="0" y="103"/>
                    <a:pt x="57" y="136"/>
                  </a:cubicBezTo>
                  <a:cubicBezTo>
                    <a:pt x="59" y="137"/>
                    <a:pt x="60" y="137"/>
                    <a:pt x="61" y="138"/>
                  </a:cubicBezTo>
                  <a:cubicBezTo>
                    <a:pt x="65" y="140"/>
                    <a:pt x="64" y="94"/>
                    <a:pt x="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4" name="Freeform 33"/>
            <p:cNvSpPr/>
            <p:nvPr/>
          </p:nvSpPr>
          <p:spPr bwMode="auto">
            <a:xfrm>
              <a:off x="698" y="548"/>
              <a:ext cx="177" cy="160"/>
            </a:xfrm>
            <a:custGeom>
              <a:avLst/>
              <a:gdLst>
                <a:gd name="T0" fmla="*/ 4 w 108"/>
                <a:gd name="T1" fmla="*/ 0 h 98"/>
                <a:gd name="T2" fmla="*/ 79 w 108"/>
                <a:gd name="T3" fmla="*/ 27 h 98"/>
                <a:gd name="T4" fmla="*/ 79 w 108"/>
                <a:gd name="T5" fmla="*/ 54 h 98"/>
                <a:gd name="T6" fmla="*/ 27 w 108"/>
                <a:gd name="T7" fmla="*/ 34 h 98"/>
                <a:gd name="T8" fmla="*/ 84 w 108"/>
                <a:gd name="T9" fmla="*/ 67 h 98"/>
                <a:gd name="T10" fmla="*/ 108 w 108"/>
                <a:gd name="T11" fmla="*/ 88 h 98"/>
                <a:gd name="T12" fmla="*/ 4 w 10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108" h="98">
                  <a:moveTo>
                    <a:pt x="4" y="0"/>
                  </a:moveTo>
                  <a:cubicBezTo>
                    <a:pt x="50" y="28"/>
                    <a:pt x="58" y="8"/>
                    <a:pt x="79" y="27"/>
                  </a:cubicBezTo>
                  <a:cubicBezTo>
                    <a:pt x="77" y="36"/>
                    <a:pt x="77" y="45"/>
                    <a:pt x="79" y="54"/>
                  </a:cubicBezTo>
                  <a:cubicBezTo>
                    <a:pt x="49" y="51"/>
                    <a:pt x="27" y="32"/>
                    <a:pt x="27" y="34"/>
                  </a:cubicBezTo>
                  <a:cubicBezTo>
                    <a:pt x="28" y="36"/>
                    <a:pt x="52" y="63"/>
                    <a:pt x="84" y="67"/>
                  </a:cubicBezTo>
                  <a:cubicBezTo>
                    <a:pt x="90" y="76"/>
                    <a:pt x="98" y="82"/>
                    <a:pt x="108" y="88"/>
                  </a:cubicBezTo>
                  <a:cubicBezTo>
                    <a:pt x="47" y="98"/>
                    <a:pt x="0" y="49"/>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5" name="Freeform 34"/>
            <p:cNvSpPr/>
            <p:nvPr/>
          </p:nvSpPr>
          <p:spPr bwMode="auto">
            <a:xfrm>
              <a:off x="884" y="652"/>
              <a:ext cx="32" cy="108"/>
            </a:xfrm>
            <a:custGeom>
              <a:avLst/>
              <a:gdLst>
                <a:gd name="T0" fmla="*/ 15 w 20"/>
                <a:gd name="T1" fmla="*/ 0 h 66"/>
                <a:gd name="T2" fmla="*/ 13 w 20"/>
                <a:gd name="T3" fmla="*/ 42 h 66"/>
                <a:gd name="T4" fmla="*/ 0 w 20"/>
                <a:gd name="T5" fmla="*/ 25 h 66"/>
                <a:gd name="T6" fmla="*/ 18 w 20"/>
                <a:gd name="T7" fmla="*/ 65 h 66"/>
                <a:gd name="T8" fmla="*/ 20 w 20"/>
                <a:gd name="T9" fmla="*/ 63 h 66"/>
                <a:gd name="T10" fmla="*/ 15 w 20"/>
                <a:gd name="T11" fmla="*/ 0 h 66"/>
              </a:gdLst>
              <a:ahLst/>
              <a:cxnLst>
                <a:cxn ang="0">
                  <a:pos x="T0" y="T1"/>
                </a:cxn>
                <a:cxn ang="0">
                  <a:pos x="T2" y="T3"/>
                </a:cxn>
                <a:cxn ang="0">
                  <a:pos x="T4" y="T5"/>
                </a:cxn>
                <a:cxn ang="0">
                  <a:pos x="T6" y="T7"/>
                </a:cxn>
                <a:cxn ang="0">
                  <a:pos x="T8" y="T9"/>
                </a:cxn>
                <a:cxn ang="0">
                  <a:pos x="T10" y="T11"/>
                </a:cxn>
              </a:cxnLst>
              <a:rect l="0" t="0" r="r" b="b"/>
              <a:pathLst>
                <a:path w="20" h="66">
                  <a:moveTo>
                    <a:pt x="15" y="0"/>
                  </a:moveTo>
                  <a:cubicBezTo>
                    <a:pt x="14" y="14"/>
                    <a:pt x="14" y="29"/>
                    <a:pt x="13" y="42"/>
                  </a:cubicBezTo>
                  <a:cubicBezTo>
                    <a:pt x="11" y="37"/>
                    <a:pt x="7" y="29"/>
                    <a:pt x="0" y="25"/>
                  </a:cubicBezTo>
                  <a:cubicBezTo>
                    <a:pt x="9" y="37"/>
                    <a:pt x="12" y="52"/>
                    <a:pt x="18" y="65"/>
                  </a:cubicBezTo>
                  <a:cubicBezTo>
                    <a:pt x="19" y="66"/>
                    <a:pt x="20" y="65"/>
                    <a:pt x="20" y="63"/>
                  </a:cubicBezTo>
                  <a:cubicBezTo>
                    <a:pt x="19" y="44"/>
                    <a:pt x="17" y="19"/>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6" name="Freeform 35"/>
            <p:cNvSpPr/>
            <p:nvPr/>
          </p:nvSpPr>
          <p:spPr bwMode="auto">
            <a:xfrm>
              <a:off x="680" y="307"/>
              <a:ext cx="141" cy="206"/>
            </a:xfrm>
            <a:custGeom>
              <a:avLst/>
              <a:gdLst>
                <a:gd name="T0" fmla="*/ 43 w 86"/>
                <a:gd name="T1" fmla="*/ 45 h 126"/>
                <a:gd name="T2" fmla="*/ 77 w 86"/>
                <a:gd name="T3" fmla="*/ 122 h 126"/>
                <a:gd name="T4" fmla="*/ 5 w 86"/>
                <a:gd name="T5" fmla="*/ 0 h 126"/>
                <a:gd name="T6" fmla="*/ 61 w 86"/>
                <a:gd name="T7" fmla="*/ 123 h 126"/>
                <a:gd name="T8" fmla="*/ 65 w 86"/>
                <a:gd name="T9" fmla="*/ 125 h 126"/>
                <a:gd name="T10" fmla="*/ 43 w 86"/>
                <a:gd name="T11" fmla="*/ 45 h 126"/>
              </a:gdLst>
              <a:ahLst/>
              <a:cxnLst>
                <a:cxn ang="0">
                  <a:pos x="T0" y="T1"/>
                </a:cxn>
                <a:cxn ang="0">
                  <a:pos x="T2" y="T3"/>
                </a:cxn>
                <a:cxn ang="0">
                  <a:pos x="T4" y="T5"/>
                </a:cxn>
                <a:cxn ang="0">
                  <a:pos x="T6" y="T7"/>
                </a:cxn>
                <a:cxn ang="0">
                  <a:pos x="T8" y="T9"/>
                </a:cxn>
                <a:cxn ang="0">
                  <a:pos x="T10" y="T11"/>
                </a:cxn>
              </a:cxnLst>
              <a:rect l="0" t="0" r="r" b="b"/>
              <a:pathLst>
                <a:path w="86" h="126">
                  <a:moveTo>
                    <a:pt x="43" y="45"/>
                  </a:moveTo>
                  <a:cubicBezTo>
                    <a:pt x="69" y="71"/>
                    <a:pt x="77" y="124"/>
                    <a:pt x="77" y="122"/>
                  </a:cubicBezTo>
                  <a:cubicBezTo>
                    <a:pt x="86" y="62"/>
                    <a:pt x="56" y="4"/>
                    <a:pt x="5" y="0"/>
                  </a:cubicBezTo>
                  <a:cubicBezTo>
                    <a:pt x="32" y="65"/>
                    <a:pt x="0" y="103"/>
                    <a:pt x="61" y="123"/>
                  </a:cubicBezTo>
                  <a:cubicBezTo>
                    <a:pt x="62" y="124"/>
                    <a:pt x="64" y="124"/>
                    <a:pt x="65" y="125"/>
                  </a:cubicBezTo>
                  <a:cubicBezTo>
                    <a:pt x="69" y="126"/>
                    <a:pt x="60" y="83"/>
                    <a:pt x="4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7" name="Freeform 36"/>
            <p:cNvSpPr/>
            <p:nvPr/>
          </p:nvSpPr>
          <p:spPr bwMode="auto">
            <a:xfrm>
              <a:off x="579" y="404"/>
              <a:ext cx="188" cy="144"/>
            </a:xfrm>
            <a:custGeom>
              <a:avLst/>
              <a:gdLst>
                <a:gd name="T0" fmla="*/ 0 w 115"/>
                <a:gd name="T1" fmla="*/ 2 h 88"/>
                <a:gd name="T2" fmla="*/ 76 w 115"/>
                <a:gd name="T3" fmla="*/ 14 h 88"/>
                <a:gd name="T4" fmla="*/ 81 w 115"/>
                <a:gd name="T5" fmla="*/ 40 h 88"/>
                <a:gd name="T6" fmla="*/ 28 w 115"/>
                <a:gd name="T7" fmla="*/ 30 h 88"/>
                <a:gd name="T8" fmla="*/ 89 w 115"/>
                <a:gd name="T9" fmla="*/ 52 h 88"/>
                <a:gd name="T10" fmla="*/ 115 w 115"/>
                <a:gd name="T11" fmla="*/ 67 h 88"/>
                <a:gd name="T12" fmla="*/ 0 w 115"/>
                <a:gd name="T13" fmla="*/ 2 h 88"/>
              </a:gdLst>
              <a:ahLst/>
              <a:cxnLst>
                <a:cxn ang="0">
                  <a:pos x="T0" y="T1"/>
                </a:cxn>
                <a:cxn ang="0">
                  <a:pos x="T2" y="T3"/>
                </a:cxn>
                <a:cxn ang="0">
                  <a:pos x="T4" y="T5"/>
                </a:cxn>
                <a:cxn ang="0">
                  <a:pos x="T6" y="T7"/>
                </a:cxn>
                <a:cxn ang="0">
                  <a:pos x="T8" y="T9"/>
                </a:cxn>
                <a:cxn ang="0">
                  <a:pos x="T10" y="T11"/>
                </a:cxn>
                <a:cxn ang="0">
                  <a:pos x="T12" y="T13"/>
                </a:cxn>
              </a:cxnLst>
              <a:rect l="0" t="0" r="r" b="b"/>
              <a:pathLst>
                <a:path w="115" h="88">
                  <a:moveTo>
                    <a:pt x="0" y="2"/>
                  </a:moveTo>
                  <a:cubicBezTo>
                    <a:pt x="49" y="21"/>
                    <a:pt x="53" y="0"/>
                    <a:pt x="76" y="14"/>
                  </a:cubicBezTo>
                  <a:cubicBezTo>
                    <a:pt x="76" y="23"/>
                    <a:pt x="77" y="32"/>
                    <a:pt x="81" y="40"/>
                  </a:cubicBezTo>
                  <a:cubicBezTo>
                    <a:pt x="52" y="43"/>
                    <a:pt x="27" y="28"/>
                    <a:pt x="28" y="30"/>
                  </a:cubicBezTo>
                  <a:cubicBezTo>
                    <a:pt x="29" y="32"/>
                    <a:pt x="57" y="54"/>
                    <a:pt x="89" y="52"/>
                  </a:cubicBezTo>
                  <a:cubicBezTo>
                    <a:pt x="95" y="59"/>
                    <a:pt x="105" y="64"/>
                    <a:pt x="115" y="67"/>
                  </a:cubicBezTo>
                  <a:cubicBezTo>
                    <a:pt x="58" y="88"/>
                    <a:pt x="5" y="49"/>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8" name="Freeform 37"/>
            <p:cNvSpPr/>
            <p:nvPr/>
          </p:nvSpPr>
          <p:spPr bwMode="auto">
            <a:xfrm>
              <a:off x="775" y="471"/>
              <a:ext cx="43" cy="101"/>
            </a:xfrm>
            <a:custGeom>
              <a:avLst/>
              <a:gdLst>
                <a:gd name="T0" fmla="*/ 9 w 26"/>
                <a:gd name="T1" fmla="*/ 0 h 62"/>
                <a:gd name="T2" fmla="*/ 16 w 26"/>
                <a:gd name="T3" fmla="*/ 40 h 62"/>
                <a:gd name="T4" fmla="*/ 0 w 26"/>
                <a:gd name="T5" fmla="*/ 26 h 62"/>
                <a:gd name="T6" fmla="*/ 25 w 26"/>
                <a:gd name="T7" fmla="*/ 61 h 62"/>
                <a:gd name="T8" fmla="*/ 26 w 26"/>
                <a:gd name="T9" fmla="*/ 59 h 62"/>
                <a:gd name="T10" fmla="*/ 9 w 26"/>
                <a:gd name="T11" fmla="*/ 0 h 62"/>
              </a:gdLst>
              <a:ahLst/>
              <a:cxnLst>
                <a:cxn ang="0">
                  <a:pos x="T0" y="T1"/>
                </a:cxn>
                <a:cxn ang="0">
                  <a:pos x="T2" y="T3"/>
                </a:cxn>
                <a:cxn ang="0">
                  <a:pos x="T4" y="T5"/>
                </a:cxn>
                <a:cxn ang="0">
                  <a:pos x="T6" y="T7"/>
                </a:cxn>
                <a:cxn ang="0">
                  <a:pos x="T8" y="T9"/>
                </a:cxn>
                <a:cxn ang="0">
                  <a:pos x="T10" y="T11"/>
                </a:cxn>
              </a:cxnLst>
              <a:rect l="0" t="0" r="r" b="b"/>
              <a:pathLst>
                <a:path w="26" h="62">
                  <a:moveTo>
                    <a:pt x="9" y="0"/>
                  </a:moveTo>
                  <a:cubicBezTo>
                    <a:pt x="12" y="13"/>
                    <a:pt x="15" y="27"/>
                    <a:pt x="16" y="40"/>
                  </a:cubicBezTo>
                  <a:cubicBezTo>
                    <a:pt x="12" y="36"/>
                    <a:pt x="8" y="29"/>
                    <a:pt x="0" y="26"/>
                  </a:cubicBezTo>
                  <a:cubicBezTo>
                    <a:pt x="10" y="36"/>
                    <a:pt x="16" y="50"/>
                    <a:pt x="25" y="61"/>
                  </a:cubicBezTo>
                  <a:cubicBezTo>
                    <a:pt x="26" y="62"/>
                    <a:pt x="26" y="61"/>
                    <a:pt x="26" y="59"/>
                  </a:cubicBezTo>
                  <a:cubicBezTo>
                    <a:pt x="22" y="41"/>
                    <a:pt x="15" y="17"/>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9" name="Freeform 38"/>
            <p:cNvSpPr/>
            <p:nvPr/>
          </p:nvSpPr>
          <p:spPr bwMode="auto">
            <a:xfrm>
              <a:off x="513" y="165"/>
              <a:ext cx="149" cy="188"/>
            </a:xfrm>
            <a:custGeom>
              <a:avLst/>
              <a:gdLst>
                <a:gd name="T0" fmla="*/ 44 w 91"/>
                <a:gd name="T1" fmla="*/ 42 h 115"/>
                <a:gd name="T2" fmla="*/ 91 w 91"/>
                <a:gd name="T3" fmla="*/ 110 h 115"/>
                <a:gd name="T4" fmla="*/ 0 w 91"/>
                <a:gd name="T5" fmla="*/ 6 h 115"/>
                <a:gd name="T6" fmla="*/ 75 w 91"/>
                <a:gd name="T7" fmla="*/ 114 h 115"/>
                <a:gd name="T8" fmla="*/ 80 w 91"/>
                <a:gd name="T9" fmla="*/ 114 h 115"/>
                <a:gd name="T10" fmla="*/ 44 w 91"/>
                <a:gd name="T11" fmla="*/ 42 h 115"/>
              </a:gdLst>
              <a:ahLst/>
              <a:cxnLst>
                <a:cxn ang="0">
                  <a:pos x="T0" y="T1"/>
                </a:cxn>
                <a:cxn ang="0">
                  <a:pos x="T2" y="T3"/>
                </a:cxn>
                <a:cxn ang="0">
                  <a:pos x="T4" y="T5"/>
                </a:cxn>
                <a:cxn ang="0">
                  <a:pos x="T6" y="T7"/>
                </a:cxn>
                <a:cxn ang="0">
                  <a:pos x="T8" y="T9"/>
                </a:cxn>
                <a:cxn ang="0">
                  <a:pos x="T10" y="T11"/>
                </a:cxn>
              </a:cxnLst>
              <a:rect l="0" t="0" r="r" b="b"/>
              <a:pathLst>
                <a:path w="91" h="115">
                  <a:moveTo>
                    <a:pt x="44" y="42"/>
                  </a:moveTo>
                  <a:cubicBezTo>
                    <a:pt x="73" y="63"/>
                    <a:pt x="91" y="111"/>
                    <a:pt x="91" y="110"/>
                  </a:cubicBezTo>
                  <a:cubicBezTo>
                    <a:pt x="88" y="50"/>
                    <a:pt x="49" y="0"/>
                    <a:pt x="0" y="6"/>
                  </a:cubicBezTo>
                  <a:cubicBezTo>
                    <a:pt x="37" y="63"/>
                    <a:pt x="13" y="105"/>
                    <a:pt x="75" y="114"/>
                  </a:cubicBezTo>
                  <a:cubicBezTo>
                    <a:pt x="77" y="114"/>
                    <a:pt x="78" y="114"/>
                    <a:pt x="80" y="114"/>
                  </a:cubicBezTo>
                  <a:cubicBezTo>
                    <a:pt x="83" y="115"/>
                    <a:pt x="67" y="75"/>
                    <a:pt x="4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0" name="Freeform 39"/>
            <p:cNvSpPr/>
            <p:nvPr/>
          </p:nvSpPr>
          <p:spPr bwMode="auto">
            <a:xfrm>
              <a:off x="426" y="271"/>
              <a:ext cx="198" cy="136"/>
            </a:xfrm>
            <a:custGeom>
              <a:avLst/>
              <a:gdLst>
                <a:gd name="T0" fmla="*/ 0 w 121"/>
                <a:gd name="T1" fmla="*/ 11 h 83"/>
                <a:gd name="T2" fmla="*/ 75 w 121"/>
                <a:gd name="T3" fmla="*/ 9 h 83"/>
                <a:gd name="T4" fmla="*/ 84 w 121"/>
                <a:gd name="T5" fmla="*/ 33 h 83"/>
                <a:gd name="T6" fmla="*/ 32 w 121"/>
                <a:gd name="T7" fmla="*/ 33 h 83"/>
                <a:gd name="T8" fmla="*/ 94 w 121"/>
                <a:gd name="T9" fmla="*/ 43 h 83"/>
                <a:gd name="T10" fmla="*/ 121 w 121"/>
                <a:gd name="T11" fmla="*/ 53 h 83"/>
                <a:gd name="T12" fmla="*/ 0 w 121"/>
                <a:gd name="T13" fmla="*/ 11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0" y="11"/>
                  </a:moveTo>
                  <a:cubicBezTo>
                    <a:pt x="50" y="21"/>
                    <a:pt x="50" y="0"/>
                    <a:pt x="75" y="9"/>
                  </a:cubicBezTo>
                  <a:cubicBezTo>
                    <a:pt x="77" y="18"/>
                    <a:pt x="79" y="26"/>
                    <a:pt x="84" y="33"/>
                  </a:cubicBezTo>
                  <a:cubicBezTo>
                    <a:pt x="57" y="41"/>
                    <a:pt x="30" y="32"/>
                    <a:pt x="32" y="33"/>
                  </a:cubicBezTo>
                  <a:cubicBezTo>
                    <a:pt x="33" y="35"/>
                    <a:pt x="64" y="51"/>
                    <a:pt x="94" y="43"/>
                  </a:cubicBezTo>
                  <a:cubicBezTo>
                    <a:pt x="101" y="49"/>
                    <a:pt x="111" y="51"/>
                    <a:pt x="121" y="53"/>
                  </a:cubicBezTo>
                  <a:cubicBezTo>
                    <a:pt x="71" y="83"/>
                    <a:pt x="13" y="56"/>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1" name="Freeform 40"/>
            <p:cNvSpPr/>
            <p:nvPr/>
          </p:nvSpPr>
          <p:spPr bwMode="auto">
            <a:xfrm>
              <a:off x="633" y="312"/>
              <a:ext cx="52" cy="92"/>
            </a:xfrm>
            <a:custGeom>
              <a:avLst/>
              <a:gdLst>
                <a:gd name="T0" fmla="*/ 4 w 32"/>
                <a:gd name="T1" fmla="*/ 0 h 56"/>
                <a:gd name="T2" fmla="*/ 18 w 32"/>
                <a:gd name="T3" fmla="*/ 37 h 56"/>
                <a:gd name="T4" fmla="*/ 0 w 32"/>
                <a:gd name="T5" fmla="*/ 27 h 56"/>
                <a:gd name="T6" fmla="*/ 30 w 32"/>
                <a:gd name="T7" fmla="*/ 56 h 56"/>
                <a:gd name="T8" fmla="*/ 31 w 32"/>
                <a:gd name="T9" fmla="*/ 54 h 56"/>
                <a:gd name="T10" fmla="*/ 4 w 32"/>
                <a:gd name="T11" fmla="*/ 0 h 56"/>
              </a:gdLst>
              <a:ahLst/>
              <a:cxnLst>
                <a:cxn ang="0">
                  <a:pos x="T0" y="T1"/>
                </a:cxn>
                <a:cxn ang="0">
                  <a:pos x="T2" y="T3"/>
                </a:cxn>
                <a:cxn ang="0">
                  <a:pos x="T4" y="T5"/>
                </a:cxn>
                <a:cxn ang="0">
                  <a:pos x="T6" y="T7"/>
                </a:cxn>
                <a:cxn ang="0">
                  <a:pos x="T8" y="T9"/>
                </a:cxn>
                <a:cxn ang="0">
                  <a:pos x="T10" y="T11"/>
                </a:cxn>
              </a:cxnLst>
              <a:rect l="0" t="0" r="r" b="b"/>
              <a:pathLst>
                <a:path w="32" h="56">
                  <a:moveTo>
                    <a:pt x="4" y="0"/>
                  </a:moveTo>
                  <a:cubicBezTo>
                    <a:pt x="9" y="12"/>
                    <a:pt x="14" y="25"/>
                    <a:pt x="18" y="37"/>
                  </a:cubicBezTo>
                  <a:cubicBezTo>
                    <a:pt x="14" y="34"/>
                    <a:pt x="8" y="28"/>
                    <a:pt x="0" y="27"/>
                  </a:cubicBezTo>
                  <a:cubicBezTo>
                    <a:pt x="12" y="34"/>
                    <a:pt x="20" y="46"/>
                    <a:pt x="30" y="56"/>
                  </a:cubicBezTo>
                  <a:cubicBezTo>
                    <a:pt x="31" y="56"/>
                    <a:pt x="32" y="55"/>
                    <a:pt x="31" y="54"/>
                  </a:cubicBezTo>
                  <a:cubicBezTo>
                    <a:pt x="24" y="37"/>
                    <a:pt x="13" y="16"/>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2" name="Freeform 41"/>
            <p:cNvSpPr/>
            <p:nvPr/>
          </p:nvSpPr>
          <p:spPr bwMode="auto">
            <a:xfrm>
              <a:off x="328" y="52"/>
              <a:ext cx="173" cy="173"/>
            </a:xfrm>
            <a:custGeom>
              <a:avLst/>
              <a:gdLst>
                <a:gd name="T0" fmla="*/ 49 w 106"/>
                <a:gd name="T1" fmla="*/ 41 h 106"/>
                <a:gd name="T2" fmla="*/ 106 w 106"/>
                <a:gd name="T3" fmla="*/ 96 h 106"/>
                <a:gd name="T4" fmla="*/ 0 w 106"/>
                <a:gd name="T5" fmla="*/ 14 h 106"/>
                <a:gd name="T6" fmla="*/ 92 w 106"/>
                <a:gd name="T7" fmla="*/ 103 h 106"/>
                <a:gd name="T8" fmla="*/ 96 w 106"/>
                <a:gd name="T9" fmla="*/ 103 h 106"/>
                <a:gd name="T10" fmla="*/ 49 w 106"/>
                <a:gd name="T11" fmla="*/ 41 h 106"/>
              </a:gdLst>
              <a:ahLst/>
              <a:cxnLst>
                <a:cxn ang="0">
                  <a:pos x="T0" y="T1"/>
                </a:cxn>
                <a:cxn ang="0">
                  <a:pos x="T2" y="T3"/>
                </a:cxn>
                <a:cxn ang="0">
                  <a:pos x="T4" y="T5"/>
                </a:cxn>
                <a:cxn ang="0">
                  <a:pos x="T6" y="T7"/>
                </a:cxn>
                <a:cxn ang="0">
                  <a:pos x="T8" y="T9"/>
                </a:cxn>
                <a:cxn ang="0">
                  <a:pos x="T10" y="T11"/>
                </a:cxn>
              </a:cxnLst>
              <a:rect l="0" t="0" r="r" b="b"/>
              <a:pathLst>
                <a:path w="106" h="106">
                  <a:moveTo>
                    <a:pt x="49" y="41"/>
                  </a:moveTo>
                  <a:cubicBezTo>
                    <a:pt x="80" y="55"/>
                    <a:pt x="106" y="98"/>
                    <a:pt x="106" y="96"/>
                  </a:cubicBezTo>
                  <a:cubicBezTo>
                    <a:pt x="93" y="40"/>
                    <a:pt x="46" y="0"/>
                    <a:pt x="0" y="14"/>
                  </a:cubicBezTo>
                  <a:cubicBezTo>
                    <a:pt x="46" y="62"/>
                    <a:pt x="31" y="106"/>
                    <a:pt x="92" y="103"/>
                  </a:cubicBezTo>
                  <a:cubicBezTo>
                    <a:pt x="93" y="103"/>
                    <a:pt x="95" y="103"/>
                    <a:pt x="96" y="103"/>
                  </a:cubicBezTo>
                  <a:cubicBezTo>
                    <a:pt x="100" y="103"/>
                    <a:pt x="77" y="68"/>
                    <a:pt x="4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3" name="Freeform 42"/>
            <p:cNvSpPr/>
            <p:nvPr/>
          </p:nvSpPr>
          <p:spPr bwMode="auto">
            <a:xfrm>
              <a:off x="265" y="168"/>
              <a:ext cx="204" cy="124"/>
            </a:xfrm>
            <a:custGeom>
              <a:avLst/>
              <a:gdLst>
                <a:gd name="T0" fmla="*/ 0 w 124"/>
                <a:gd name="T1" fmla="*/ 20 h 76"/>
                <a:gd name="T2" fmla="*/ 72 w 124"/>
                <a:gd name="T3" fmla="*/ 4 h 76"/>
                <a:gd name="T4" fmla="*/ 85 w 124"/>
                <a:gd name="T5" fmla="*/ 26 h 76"/>
                <a:gd name="T6" fmla="*/ 35 w 124"/>
                <a:gd name="T7" fmla="*/ 35 h 76"/>
                <a:gd name="T8" fmla="*/ 96 w 124"/>
                <a:gd name="T9" fmla="*/ 33 h 76"/>
                <a:gd name="T10" fmla="*/ 124 w 124"/>
                <a:gd name="T11" fmla="*/ 38 h 76"/>
                <a:gd name="T12" fmla="*/ 0 w 124"/>
                <a:gd name="T13" fmla="*/ 20 h 76"/>
              </a:gdLst>
              <a:ahLst/>
              <a:cxnLst>
                <a:cxn ang="0">
                  <a:pos x="T0" y="T1"/>
                </a:cxn>
                <a:cxn ang="0">
                  <a:pos x="T2" y="T3"/>
                </a:cxn>
                <a:cxn ang="0">
                  <a:pos x="T4" y="T5"/>
                </a:cxn>
                <a:cxn ang="0">
                  <a:pos x="T6" y="T7"/>
                </a:cxn>
                <a:cxn ang="0">
                  <a:pos x="T8" y="T9"/>
                </a:cxn>
                <a:cxn ang="0">
                  <a:pos x="T10" y="T11"/>
                </a:cxn>
                <a:cxn ang="0">
                  <a:pos x="T12" y="T13"/>
                </a:cxn>
              </a:cxnLst>
              <a:rect l="0" t="0" r="r" b="b"/>
              <a:pathLst>
                <a:path w="124" h="76">
                  <a:moveTo>
                    <a:pt x="0" y="20"/>
                  </a:moveTo>
                  <a:cubicBezTo>
                    <a:pt x="50" y="20"/>
                    <a:pt x="46" y="0"/>
                    <a:pt x="72" y="4"/>
                  </a:cubicBezTo>
                  <a:cubicBezTo>
                    <a:pt x="75" y="12"/>
                    <a:pt x="79" y="20"/>
                    <a:pt x="85" y="26"/>
                  </a:cubicBezTo>
                  <a:cubicBezTo>
                    <a:pt x="60" y="38"/>
                    <a:pt x="33" y="34"/>
                    <a:pt x="35" y="35"/>
                  </a:cubicBezTo>
                  <a:cubicBezTo>
                    <a:pt x="37" y="36"/>
                    <a:pt x="68" y="46"/>
                    <a:pt x="96" y="33"/>
                  </a:cubicBezTo>
                  <a:cubicBezTo>
                    <a:pt x="104" y="37"/>
                    <a:pt x="114" y="38"/>
                    <a:pt x="124" y="38"/>
                  </a:cubicBezTo>
                  <a:cubicBezTo>
                    <a:pt x="82" y="76"/>
                    <a:pt x="22" y="60"/>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4" name="Freeform 43"/>
            <p:cNvSpPr/>
            <p:nvPr/>
          </p:nvSpPr>
          <p:spPr bwMode="auto">
            <a:xfrm>
              <a:off x="474" y="183"/>
              <a:ext cx="60" cy="80"/>
            </a:xfrm>
            <a:custGeom>
              <a:avLst/>
              <a:gdLst>
                <a:gd name="T0" fmla="*/ 0 w 37"/>
                <a:gd name="T1" fmla="*/ 0 h 49"/>
                <a:gd name="T2" fmla="*/ 20 w 37"/>
                <a:gd name="T3" fmla="*/ 33 h 49"/>
                <a:gd name="T4" fmla="*/ 1 w 37"/>
                <a:gd name="T5" fmla="*/ 27 h 49"/>
                <a:gd name="T6" fmla="*/ 36 w 37"/>
                <a:gd name="T7" fmla="*/ 49 h 49"/>
                <a:gd name="T8" fmla="*/ 36 w 37"/>
                <a:gd name="T9" fmla="*/ 47 h 49"/>
                <a:gd name="T10" fmla="*/ 0 w 37"/>
                <a:gd name="T11" fmla="*/ 0 h 49"/>
              </a:gdLst>
              <a:ahLst/>
              <a:cxnLst>
                <a:cxn ang="0">
                  <a:pos x="T0" y="T1"/>
                </a:cxn>
                <a:cxn ang="0">
                  <a:pos x="T2" y="T3"/>
                </a:cxn>
                <a:cxn ang="0">
                  <a:pos x="T4" y="T5"/>
                </a:cxn>
                <a:cxn ang="0">
                  <a:pos x="T6" y="T7"/>
                </a:cxn>
                <a:cxn ang="0">
                  <a:pos x="T8" y="T9"/>
                </a:cxn>
                <a:cxn ang="0">
                  <a:pos x="T10" y="T11"/>
                </a:cxn>
              </a:cxnLst>
              <a:rect l="0" t="0" r="r" b="b"/>
              <a:pathLst>
                <a:path w="37" h="49">
                  <a:moveTo>
                    <a:pt x="0" y="0"/>
                  </a:moveTo>
                  <a:cubicBezTo>
                    <a:pt x="7" y="11"/>
                    <a:pt x="15" y="23"/>
                    <a:pt x="20" y="33"/>
                  </a:cubicBezTo>
                  <a:cubicBezTo>
                    <a:pt x="16" y="31"/>
                    <a:pt x="9" y="26"/>
                    <a:pt x="1" y="27"/>
                  </a:cubicBezTo>
                  <a:cubicBezTo>
                    <a:pt x="14" y="32"/>
                    <a:pt x="24" y="42"/>
                    <a:pt x="36" y="49"/>
                  </a:cubicBezTo>
                  <a:cubicBezTo>
                    <a:pt x="36" y="49"/>
                    <a:pt x="37" y="48"/>
                    <a:pt x="36" y="47"/>
                  </a:cubicBezTo>
                  <a:cubicBezTo>
                    <a:pt x="25" y="32"/>
                    <a:pt x="12"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5" name="Freeform 44"/>
            <p:cNvSpPr/>
            <p:nvPr/>
          </p:nvSpPr>
          <p:spPr bwMode="auto">
            <a:xfrm>
              <a:off x="126" y="-20"/>
              <a:ext cx="190" cy="170"/>
            </a:xfrm>
            <a:custGeom>
              <a:avLst/>
              <a:gdLst>
                <a:gd name="T0" fmla="*/ 51 w 116"/>
                <a:gd name="T1" fmla="*/ 38 h 104"/>
                <a:gd name="T2" fmla="*/ 115 w 116"/>
                <a:gd name="T3" fmla="*/ 81 h 104"/>
                <a:gd name="T4" fmla="*/ 0 w 116"/>
                <a:gd name="T5" fmla="*/ 22 h 104"/>
                <a:gd name="T6" fmla="*/ 103 w 116"/>
                <a:gd name="T7" fmla="*/ 90 h 104"/>
                <a:gd name="T8" fmla="*/ 107 w 116"/>
                <a:gd name="T9" fmla="*/ 89 h 104"/>
                <a:gd name="T10" fmla="*/ 51 w 116"/>
                <a:gd name="T11" fmla="*/ 38 h 104"/>
              </a:gdLst>
              <a:ahLst/>
              <a:cxnLst>
                <a:cxn ang="0">
                  <a:pos x="T0" y="T1"/>
                </a:cxn>
                <a:cxn ang="0">
                  <a:pos x="T2" y="T3"/>
                </a:cxn>
                <a:cxn ang="0">
                  <a:pos x="T4" y="T5"/>
                </a:cxn>
                <a:cxn ang="0">
                  <a:pos x="T6" y="T7"/>
                </a:cxn>
                <a:cxn ang="0">
                  <a:pos x="T8" y="T9"/>
                </a:cxn>
                <a:cxn ang="0">
                  <a:pos x="T10" y="T11"/>
                </a:cxn>
              </a:cxnLst>
              <a:rect l="0" t="0" r="r" b="b"/>
              <a:pathLst>
                <a:path w="116" h="104">
                  <a:moveTo>
                    <a:pt x="51" y="38"/>
                  </a:moveTo>
                  <a:cubicBezTo>
                    <a:pt x="84" y="46"/>
                    <a:pt x="116" y="82"/>
                    <a:pt x="115" y="81"/>
                  </a:cubicBezTo>
                  <a:cubicBezTo>
                    <a:pt x="93" y="30"/>
                    <a:pt x="41" y="0"/>
                    <a:pt x="0" y="22"/>
                  </a:cubicBezTo>
                  <a:cubicBezTo>
                    <a:pt x="52" y="59"/>
                    <a:pt x="46" y="104"/>
                    <a:pt x="103" y="90"/>
                  </a:cubicBezTo>
                  <a:cubicBezTo>
                    <a:pt x="105" y="90"/>
                    <a:pt x="106" y="89"/>
                    <a:pt x="107" y="89"/>
                  </a:cubicBezTo>
                  <a:cubicBezTo>
                    <a:pt x="111" y="88"/>
                    <a:pt x="83" y="59"/>
                    <a:pt x="5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6" name="Freeform 45"/>
            <p:cNvSpPr/>
            <p:nvPr/>
          </p:nvSpPr>
          <p:spPr bwMode="auto">
            <a:xfrm>
              <a:off x="90" y="101"/>
              <a:ext cx="197" cy="108"/>
            </a:xfrm>
            <a:custGeom>
              <a:avLst/>
              <a:gdLst>
                <a:gd name="T0" fmla="*/ 0 w 120"/>
                <a:gd name="T1" fmla="*/ 28 h 66"/>
                <a:gd name="T2" fmla="*/ 65 w 120"/>
                <a:gd name="T3" fmla="*/ 0 h 66"/>
                <a:gd name="T4" fmla="*/ 81 w 120"/>
                <a:gd name="T5" fmla="*/ 18 h 66"/>
                <a:gd name="T6" fmla="*/ 35 w 120"/>
                <a:gd name="T7" fmla="*/ 36 h 66"/>
                <a:gd name="T8" fmla="*/ 93 w 120"/>
                <a:gd name="T9" fmla="*/ 23 h 66"/>
                <a:gd name="T10" fmla="*/ 120 w 120"/>
                <a:gd name="T11" fmla="*/ 22 h 66"/>
                <a:gd name="T12" fmla="*/ 0 w 120"/>
                <a:gd name="T13" fmla="*/ 28 h 66"/>
              </a:gdLst>
              <a:ahLst/>
              <a:cxnLst>
                <a:cxn ang="0">
                  <a:pos x="T0" y="T1"/>
                </a:cxn>
                <a:cxn ang="0">
                  <a:pos x="T2" y="T3"/>
                </a:cxn>
                <a:cxn ang="0">
                  <a:pos x="T4" y="T5"/>
                </a:cxn>
                <a:cxn ang="0">
                  <a:pos x="T6" y="T7"/>
                </a:cxn>
                <a:cxn ang="0">
                  <a:pos x="T8" y="T9"/>
                </a:cxn>
                <a:cxn ang="0">
                  <a:pos x="T10" y="T11"/>
                </a:cxn>
                <a:cxn ang="0">
                  <a:pos x="T12" y="T13"/>
                </a:cxn>
              </a:cxnLst>
              <a:rect l="0" t="0" r="r" b="b"/>
              <a:pathLst>
                <a:path w="120" h="66">
                  <a:moveTo>
                    <a:pt x="0" y="28"/>
                  </a:moveTo>
                  <a:cubicBezTo>
                    <a:pt x="47" y="19"/>
                    <a:pt x="40" y="0"/>
                    <a:pt x="65" y="0"/>
                  </a:cubicBezTo>
                  <a:cubicBezTo>
                    <a:pt x="69" y="7"/>
                    <a:pt x="74" y="13"/>
                    <a:pt x="81" y="18"/>
                  </a:cubicBezTo>
                  <a:cubicBezTo>
                    <a:pt x="60" y="34"/>
                    <a:pt x="34" y="35"/>
                    <a:pt x="35" y="36"/>
                  </a:cubicBezTo>
                  <a:cubicBezTo>
                    <a:pt x="37" y="36"/>
                    <a:pt x="69" y="40"/>
                    <a:pt x="93" y="23"/>
                  </a:cubicBezTo>
                  <a:cubicBezTo>
                    <a:pt x="102" y="25"/>
                    <a:pt x="111" y="24"/>
                    <a:pt x="120" y="22"/>
                  </a:cubicBezTo>
                  <a:cubicBezTo>
                    <a:pt x="87" y="66"/>
                    <a:pt x="27" y="62"/>
                    <a:pt x="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7" name="Freeform 46"/>
            <p:cNvSpPr/>
            <p:nvPr/>
          </p:nvSpPr>
          <p:spPr bwMode="auto">
            <a:xfrm>
              <a:off x="285" y="91"/>
              <a:ext cx="71" cy="66"/>
            </a:xfrm>
            <a:custGeom>
              <a:avLst/>
              <a:gdLst>
                <a:gd name="T0" fmla="*/ 0 w 43"/>
                <a:gd name="T1" fmla="*/ 0 h 40"/>
                <a:gd name="T2" fmla="*/ 24 w 43"/>
                <a:gd name="T3" fmla="*/ 28 h 40"/>
                <a:gd name="T4" fmla="*/ 5 w 43"/>
                <a:gd name="T5" fmla="*/ 26 h 40"/>
                <a:gd name="T6" fmla="*/ 42 w 43"/>
                <a:gd name="T7" fmla="*/ 40 h 40"/>
                <a:gd name="T8" fmla="*/ 42 w 43"/>
                <a:gd name="T9" fmla="*/ 38 h 40"/>
                <a:gd name="T10" fmla="*/ 0 w 43"/>
                <a:gd name="T11" fmla="*/ 0 h 40"/>
              </a:gdLst>
              <a:ahLst/>
              <a:cxnLst>
                <a:cxn ang="0">
                  <a:pos x="T0" y="T1"/>
                </a:cxn>
                <a:cxn ang="0">
                  <a:pos x="T2" y="T3"/>
                </a:cxn>
                <a:cxn ang="0">
                  <a:pos x="T4" y="T5"/>
                </a:cxn>
                <a:cxn ang="0">
                  <a:pos x="T6" y="T7"/>
                </a:cxn>
                <a:cxn ang="0">
                  <a:pos x="T8" y="T9"/>
                </a:cxn>
                <a:cxn ang="0">
                  <a:pos x="T10" y="T11"/>
                </a:cxn>
              </a:cxnLst>
              <a:rect l="0" t="0" r="r" b="b"/>
              <a:pathLst>
                <a:path w="43" h="40">
                  <a:moveTo>
                    <a:pt x="0" y="0"/>
                  </a:moveTo>
                  <a:cubicBezTo>
                    <a:pt x="8" y="10"/>
                    <a:pt x="17" y="19"/>
                    <a:pt x="24" y="28"/>
                  </a:cubicBezTo>
                  <a:cubicBezTo>
                    <a:pt x="20" y="27"/>
                    <a:pt x="13" y="24"/>
                    <a:pt x="5" y="26"/>
                  </a:cubicBezTo>
                  <a:cubicBezTo>
                    <a:pt x="18" y="28"/>
                    <a:pt x="30" y="35"/>
                    <a:pt x="42" y="40"/>
                  </a:cubicBezTo>
                  <a:cubicBezTo>
                    <a:pt x="43" y="40"/>
                    <a:pt x="43" y="39"/>
                    <a:pt x="42" y="38"/>
                  </a:cubicBezTo>
                  <a:cubicBezTo>
                    <a:pt x="29" y="26"/>
                    <a:pt x="13"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grpSp>
      <p:grpSp>
        <p:nvGrpSpPr>
          <p:cNvPr id="48" name="Group 4"/>
          <p:cNvGrpSpPr>
            <a:grpSpLocks noChangeAspect="1"/>
          </p:cNvGrpSpPr>
          <p:nvPr/>
        </p:nvGrpSpPr>
        <p:grpSpPr bwMode="auto">
          <a:xfrm>
            <a:off x="7863485" y="395740"/>
            <a:ext cx="316225" cy="700869"/>
            <a:chOff x="1" y="-20"/>
            <a:chExt cx="1137" cy="2520"/>
          </a:xfrm>
          <a:gradFill>
            <a:gsLst>
              <a:gs pos="0">
                <a:srgbClr val="C00000"/>
              </a:gs>
              <a:gs pos="100000">
                <a:srgbClr val="F3D693">
                  <a:alpha val="1000"/>
                </a:srgbClr>
              </a:gs>
            </a:gsLst>
            <a:lin ang="5400000" scaled="1"/>
          </a:gradFill>
        </p:grpSpPr>
        <p:sp>
          <p:nvSpPr>
            <p:cNvPr id="49" name="Freeform 5"/>
            <p:cNvSpPr/>
            <p:nvPr/>
          </p:nvSpPr>
          <p:spPr bwMode="auto">
            <a:xfrm>
              <a:off x="80" y="2302"/>
              <a:ext cx="295" cy="198"/>
            </a:xfrm>
            <a:custGeom>
              <a:avLst/>
              <a:gdLst>
                <a:gd name="T0" fmla="*/ 110 w 180"/>
                <a:gd name="T1" fmla="*/ 76 h 121"/>
                <a:gd name="T2" fmla="*/ 2 w 180"/>
                <a:gd name="T3" fmla="*/ 86 h 121"/>
                <a:gd name="T4" fmla="*/ 180 w 180"/>
                <a:gd name="T5" fmla="*/ 48 h 121"/>
                <a:gd name="T6" fmla="*/ 7 w 180"/>
                <a:gd name="T7" fmla="*/ 65 h 121"/>
                <a:gd name="T8" fmla="*/ 4 w 180"/>
                <a:gd name="T9" fmla="*/ 70 h 121"/>
                <a:gd name="T10" fmla="*/ 110 w 180"/>
                <a:gd name="T11" fmla="*/ 76 h 121"/>
              </a:gdLst>
              <a:ahLst/>
              <a:cxnLst>
                <a:cxn ang="0">
                  <a:pos x="T0" y="T1"/>
                </a:cxn>
                <a:cxn ang="0">
                  <a:pos x="T2" y="T3"/>
                </a:cxn>
                <a:cxn ang="0">
                  <a:pos x="T4" y="T5"/>
                </a:cxn>
                <a:cxn ang="0">
                  <a:pos x="T6" y="T7"/>
                </a:cxn>
                <a:cxn ang="0">
                  <a:pos x="T8" y="T9"/>
                </a:cxn>
                <a:cxn ang="0">
                  <a:pos x="T10" y="T11"/>
                </a:cxn>
              </a:cxnLst>
              <a:rect l="0" t="0" r="r" b="b"/>
              <a:pathLst>
                <a:path w="180" h="121">
                  <a:moveTo>
                    <a:pt x="110" y="76"/>
                  </a:moveTo>
                  <a:cubicBezTo>
                    <a:pt x="68" y="96"/>
                    <a:pt x="0" y="85"/>
                    <a:pt x="2" y="86"/>
                  </a:cubicBezTo>
                  <a:cubicBezTo>
                    <a:pt x="72" y="121"/>
                    <a:pt x="154" y="108"/>
                    <a:pt x="180" y="48"/>
                  </a:cubicBezTo>
                  <a:cubicBezTo>
                    <a:pt x="90" y="54"/>
                    <a:pt x="57" y="0"/>
                    <a:pt x="7" y="65"/>
                  </a:cubicBezTo>
                  <a:cubicBezTo>
                    <a:pt x="6" y="67"/>
                    <a:pt x="5" y="69"/>
                    <a:pt x="4" y="70"/>
                  </a:cubicBezTo>
                  <a:cubicBezTo>
                    <a:pt x="1" y="74"/>
                    <a:pt x="57" y="81"/>
                    <a:pt x="110"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0" name="Freeform 6"/>
            <p:cNvSpPr/>
            <p:nvPr/>
          </p:nvSpPr>
          <p:spPr bwMode="auto">
            <a:xfrm>
              <a:off x="87" y="2185"/>
              <a:ext cx="211" cy="207"/>
            </a:xfrm>
            <a:custGeom>
              <a:avLst/>
              <a:gdLst>
                <a:gd name="T0" fmla="*/ 129 w 129"/>
                <a:gd name="T1" fmla="*/ 13 h 126"/>
                <a:gd name="T2" fmla="*/ 83 w 129"/>
                <a:gd name="T3" fmla="*/ 100 h 126"/>
                <a:gd name="T4" fmla="*/ 50 w 129"/>
                <a:gd name="T5" fmla="*/ 96 h 126"/>
                <a:gd name="T6" fmla="*/ 83 w 129"/>
                <a:gd name="T7" fmla="*/ 36 h 126"/>
                <a:gd name="T8" fmla="*/ 33 w 129"/>
                <a:gd name="T9" fmla="*/ 100 h 126"/>
                <a:gd name="T10" fmla="*/ 3 w 129"/>
                <a:gd name="T11" fmla="*/ 126 h 126"/>
                <a:gd name="T12" fmla="*/ 129 w 129"/>
                <a:gd name="T13" fmla="*/ 13 h 126"/>
              </a:gdLst>
              <a:ahLst/>
              <a:cxnLst>
                <a:cxn ang="0">
                  <a:pos x="T0" y="T1"/>
                </a:cxn>
                <a:cxn ang="0">
                  <a:pos x="T2" y="T3"/>
                </a:cxn>
                <a:cxn ang="0">
                  <a:pos x="T4" y="T5"/>
                </a:cxn>
                <a:cxn ang="0">
                  <a:pos x="T6" y="T7"/>
                </a:cxn>
                <a:cxn ang="0">
                  <a:pos x="T8" y="T9"/>
                </a:cxn>
                <a:cxn ang="0">
                  <a:pos x="T10" y="T11"/>
                </a:cxn>
                <a:cxn ang="0">
                  <a:pos x="T12" y="T13"/>
                </a:cxn>
              </a:cxnLst>
              <a:rect l="0" t="0" r="r" b="b"/>
              <a:pathLst>
                <a:path w="129" h="126">
                  <a:moveTo>
                    <a:pt x="129" y="13"/>
                  </a:moveTo>
                  <a:cubicBezTo>
                    <a:pt x="86" y="64"/>
                    <a:pt x="110" y="78"/>
                    <a:pt x="83" y="100"/>
                  </a:cubicBezTo>
                  <a:cubicBezTo>
                    <a:pt x="72" y="97"/>
                    <a:pt x="61" y="94"/>
                    <a:pt x="50" y="96"/>
                  </a:cubicBezTo>
                  <a:cubicBezTo>
                    <a:pt x="58" y="59"/>
                    <a:pt x="86" y="35"/>
                    <a:pt x="83" y="36"/>
                  </a:cubicBezTo>
                  <a:cubicBezTo>
                    <a:pt x="81" y="36"/>
                    <a:pt x="43" y="61"/>
                    <a:pt x="33" y="100"/>
                  </a:cubicBezTo>
                  <a:cubicBezTo>
                    <a:pt x="21" y="105"/>
                    <a:pt x="12" y="115"/>
                    <a:pt x="3" y="126"/>
                  </a:cubicBezTo>
                  <a:cubicBezTo>
                    <a:pt x="0" y="49"/>
                    <a:pt x="69" y="0"/>
                    <a:pt x="12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1" name="Freeform 7"/>
            <p:cNvSpPr/>
            <p:nvPr/>
          </p:nvSpPr>
          <p:spPr bwMode="auto">
            <a:xfrm>
              <a:off x="1" y="2401"/>
              <a:ext cx="133" cy="36"/>
            </a:xfrm>
            <a:custGeom>
              <a:avLst/>
              <a:gdLst>
                <a:gd name="T0" fmla="*/ 81 w 81"/>
                <a:gd name="T1" fmla="*/ 22 h 22"/>
                <a:gd name="T2" fmla="*/ 30 w 81"/>
                <a:gd name="T3" fmla="*/ 14 h 22"/>
                <a:gd name="T4" fmla="*/ 53 w 81"/>
                <a:gd name="T5" fmla="*/ 0 h 22"/>
                <a:gd name="T6" fmla="*/ 0 w 81"/>
                <a:gd name="T7" fmla="*/ 16 h 22"/>
                <a:gd name="T8" fmla="*/ 3 w 81"/>
                <a:gd name="T9" fmla="*/ 18 h 22"/>
                <a:gd name="T10" fmla="*/ 81 w 81"/>
                <a:gd name="T11" fmla="*/ 22 h 22"/>
              </a:gdLst>
              <a:ahLst/>
              <a:cxnLst>
                <a:cxn ang="0">
                  <a:pos x="T0" y="T1"/>
                </a:cxn>
                <a:cxn ang="0">
                  <a:pos x="T2" y="T3"/>
                </a:cxn>
                <a:cxn ang="0">
                  <a:pos x="T4" y="T5"/>
                </a:cxn>
                <a:cxn ang="0">
                  <a:pos x="T6" y="T7"/>
                </a:cxn>
                <a:cxn ang="0">
                  <a:pos x="T8" y="T9"/>
                </a:cxn>
                <a:cxn ang="0">
                  <a:pos x="T10" y="T11"/>
                </a:cxn>
              </a:cxnLst>
              <a:rect l="0" t="0" r="r" b="b"/>
              <a:pathLst>
                <a:path w="81" h="22">
                  <a:moveTo>
                    <a:pt x="81" y="22"/>
                  </a:moveTo>
                  <a:cubicBezTo>
                    <a:pt x="64" y="19"/>
                    <a:pt x="46" y="17"/>
                    <a:pt x="30" y="14"/>
                  </a:cubicBezTo>
                  <a:cubicBezTo>
                    <a:pt x="37" y="11"/>
                    <a:pt x="47" y="8"/>
                    <a:pt x="53" y="0"/>
                  </a:cubicBezTo>
                  <a:cubicBezTo>
                    <a:pt x="37" y="9"/>
                    <a:pt x="18" y="11"/>
                    <a:pt x="0" y="16"/>
                  </a:cubicBezTo>
                  <a:cubicBezTo>
                    <a:pt x="0" y="17"/>
                    <a:pt x="0" y="18"/>
                    <a:pt x="3" y="18"/>
                  </a:cubicBezTo>
                  <a:cubicBezTo>
                    <a:pt x="27" y="20"/>
                    <a:pt x="58" y="22"/>
                    <a:pt x="8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2" name="Freeform 8"/>
            <p:cNvSpPr/>
            <p:nvPr/>
          </p:nvSpPr>
          <p:spPr bwMode="auto">
            <a:xfrm>
              <a:off x="316" y="2199"/>
              <a:ext cx="274" cy="186"/>
            </a:xfrm>
            <a:custGeom>
              <a:avLst/>
              <a:gdLst>
                <a:gd name="T0" fmla="*/ 105 w 167"/>
                <a:gd name="T1" fmla="*/ 63 h 114"/>
                <a:gd name="T2" fmla="*/ 3 w 167"/>
                <a:gd name="T3" fmla="*/ 93 h 114"/>
                <a:gd name="T4" fmla="*/ 167 w 167"/>
                <a:gd name="T5" fmla="*/ 24 h 114"/>
                <a:gd name="T6" fmla="*/ 4 w 167"/>
                <a:gd name="T7" fmla="*/ 72 h 114"/>
                <a:gd name="T8" fmla="*/ 2 w 167"/>
                <a:gd name="T9" fmla="*/ 77 h 114"/>
                <a:gd name="T10" fmla="*/ 105 w 167"/>
                <a:gd name="T11" fmla="*/ 63 h 114"/>
              </a:gdLst>
              <a:ahLst/>
              <a:cxnLst>
                <a:cxn ang="0">
                  <a:pos x="T0" y="T1"/>
                </a:cxn>
                <a:cxn ang="0">
                  <a:pos x="T2" y="T3"/>
                </a:cxn>
                <a:cxn ang="0">
                  <a:pos x="T4" y="T5"/>
                </a:cxn>
                <a:cxn ang="0">
                  <a:pos x="T6" y="T7"/>
                </a:cxn>
                <a:cxn ang="0">
                  <a:pos x="T8" y="T9"/>
                </a:cxn>
                <a:cxn ang="0">
                  <a:pos x="T10" y="T11"/>
                </a:cxn>
              </a:cxnLst>
              <a:rect l="0" t="0" r="r" b="b"/>
              <a:pathLst>
                <a:path w="167" h="114">
                  <a:moveTo>
                    <a:pt x="105" y="63"/>
                  </a:moveTo>
                  <a:cubicBezTo>
                    <a:pt x="68" y="90"/>
                    <a:pt x="1" y="92"/>
                    <a:pt x="3" y="93"/>
                  </a:cubicBezTo>
                  <a:cubicBezTo>
                    <a:pt x="77" y="114"/>
                    <a:pt x="154" y="86"/>
                    <a:pt x="167" y="24"/>
                  </a:cubicBezTo>
                  <a:cubicBezTo>
                    <a:pt x="82" y="46"/>
                    <a:pt x="40" y="0"/>
                    <a:pt x="4" y="72"/>
                  </a:cubicBezTo>
                  <a:cubicBezTo>
                    <a:pt x="3" y="74"/>
                    <a:pt x="3" y="76"/>
                    <a:pt x="2" y="77"/>
                  </a:cubicBezTo>
                  <a:cubicBezTo>
                    <a:pt x="0" y="82"/>
                    <a:pt x="55" y="78"/>
                    <a:pt x="105"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3" name="Freeform 9"/>
            <p:cNvSpPr/>
            <p:nvPr/>
          </p:nvSpPr>
          <p:spPr bwMode="auto">
            <a:xfrm>
              <a:off x="292" y="2082"/>
              <a:ext cx="191" cy="218"/>
            </a:xfrm>
            <a:custGeom>
              <a:avLst/>
              <a:gdLst>
                <a:gd name="T0" fmla="*/ 117 w 117"/>
                <a:gd name="T1" fmla="*/ 1 h 133"/>
                <a:gd name="T2" fmla="*/ 90 w 117"/>
                <a:gd name="T3" fmla="*/ 94 h 133"/>
                <a:gd name="T4" fmla="*/ 56 w 117"/>
                <a:gd name="T5" fmla="*/ 95 h 133"/>
                <a:gd name="T6" fmla="*/ 78 w 117"/>
                <a:gd name="T7" fmla="*/ 32 h 133"/>
                <a:gd name="T8" fmla="*/ 41 w 117"/>
                <a:gd name="T9" fmla="*/ 103 h 133"/>
                <a:gd name="T10" fmla="*/ 17 w 117"/>
                <a:gd name="T11" fmla="*/ 133 h 133"/>
                <a:gd name="T12" fmla="*/ 117 w 117"/>
                <a:gd name="T13" fmla="*/ 1 h 133"/>
              </a:gdLst>
              <a:ahLst/>
              <a:cxnLst>
                <a:cxn ang="0">
                  <a:pos x="T0" y="T1"/>
                </a:cxn>
                <a:cxn ang="0">
                  <a:pos x="T2" y="T3"/>
                </a:cxn>
                <a:cxn ang="0">
                  <a:pos x="T4" y="T5"/>
                </a:cxn>
                <a:cxn ang="0">
                  <a:pos x="T6" y="T7"/>
                </a:cxn>
                <a:cxn ang="0">
                  <a:pos x="T8" y="T9"/>
                </a:cxn>
                <a:cxn ang="0">
                  <a:pos x="T10" y="T11"/>
                </a:cxn>
                <a:cxn ang="0">
                  <a:pos x="T12" y="T13"/>
                </a:cxn>
              </a:cxnLst>
              <a:rect l="0" t="0" r="r" b="b"/>
              <a:pathLst>
                <a:path w="117" h="133">
                  <a:moveTo>
                    <a:pt x="117" y="1"/>
                  </a:moveTo>
                  <a:cubicBezTo>
                    <a:pt x="86" y="59"/>
                    <a:pt x="111" y="67"/>
                    <a:pt x="90" y="94"/>
                  </a:cubicBezTo>
                  <a:cubicBezTo>
                    <a:pt x="78" y="92"/>
                    <a:pt x="67" y="92"/>
                    <a:pt x="56" y="95"/>
                  </a:cubicBezTo>
                  <a:cubicBezTo>
                    <a:pt x="58" y="59"/>
                    <a:pt x="80" y="30"/>
                    <a:pt x="78" y="32"/>
                  </a:cubicBezTo>
                  <a:cubicBezTo>
                    <a:pt x="75" y="33"/>
                    <a:pt x="43" y="63"/>
                    <a:pt x="41" y="103"/>
                  </a:cubicBezTo>
                  <a:cubicBezTo>
                    <a:pt x="31" y="110"/>
                    <a:pt x="23" y="121"/>
                    <a:pt x="17" y="133"/>
                  </a:cubicBezTo>
                  <a:cubicBezTo>
                    <a:pt x="0" y="59"/>
                    <a:pt x="57" y="0"/>
                    <a:pt x="1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4" name="Freeform 10"/>
            <p:cNvSpPr/>
            <p:nvPr/>
          </p:nvSpPr>
          <p:spPr bwMode="auto">
            <a:xfrm>
              <a:off x="239" y="2310"/>
              <a:ext cx="131" cy="46"/>
            </a:xfrm>
            <a:custGeom>
              <a:avLst/>
              <a:gdLst>
                <a:gd name="T0" fmla="*/ 80 w 80"/>
                <a:gd name="T1" fmla="*/ 16 h 28"/>
                <a:gd name="T2" fmla="*/ 29 w 80"/>
                <a:gd name="T3" fmla="*/ 18 h 28"/>
                <a:gd name="T4" fmla="*/ 48 w 80"/>
                <a:gd name="T5" fmla="*/ 0 h 28"/>
                <a:gd name="T6" fmla="*/ 1 w 80"/>
                <a:gd name="T7" fmla="*/ 26 h 28"/>
                <a:gd name="T8" fmla="*/ 3 w 80"/>
                <a:gd name="T9" fmla="*/ 27 h 28"/>
                <a:gd name="T10" fmla="*/ 80 w 80"/>
                <a:gd name="T11" fmla="*/ 16 h 28"/>
              </a:gdLst>
              <a:ahLst/>
              <a:cxnLst>
                <a:cxn ang="0">
                  <a:pos x="T0" y="T1"/>
                </a:cxn>
                <a:cxn ang="0">
                  <a:pos x="T2" y="T3"/>
                </a:cxn>
                <a:cxn ang="0">
                  <a:pos x="T4" y="T5"/>
                </a:cxn>
                <a:cxn ang="0">
                  <a:pos x="T6" y="T7"/>
                </a:cxn>
                <a:cxn ang="0">
                  <a:pos x="T8" y="T9"/>
                </a:cxn>
                <a:cxn ang="0">
                  <a:pos x="T10" y="T11"/>
                </a:cxn>
              </a:cxnLst>
              <a:rect l="0" t="0" r="r" b="b"/>
              <a:pathLst>
                <a:path w="80" h="28">
                  <a:moveTo>
                    <a:pt x="80" y="16"/>
                  </a:moveTo>
                  <a:cubicBezTo>
                    <a:pt x="63" y="17"/>
                    <a:pt x="45" y="18"/>
                    <a:pt x="29" y="18"/>
                  </a:cubicBezTo>
                  <a:cubicBezTo>
                    <a:pt x="35" y="14"/>
                    <a:pt x="44" y="9"/>
                    <a:pt x="48" y="0"/>
                  </a:cubicBezTo>
                  <a:cubicBezTo>
                    <a:pt x="34" y="12"/>
                    <a:pt x="17" y="17"/>
                    <a:pt x="1" y="26"/>
                  </a:cubicBezTo>
                  <a:cubicBezTo>
                    <a:pt x="0" y="27"/>
                    <a:pt x="1" y="28"/>
                    <a:pt x="3" y="27"/>
                  </a:cubicBezTo>
                  <a:cubicBezTo>
                    <a:pt x="27" y="25"/>
                    <a:pt x="57" y="20"/>
                    <a:pt x="8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5" name="Freeform 11"/>
            <p:cNvSpPr/>
            <p:nvPr/>
          </p:nvSpPr>
          <p:spPr bwMode="auto">
            <a:xfrm>
              <a:off x="526" y="2056"/>
              <a:ext cx="246" cy="170"/>
            </a:xfrm>
            <a:custGeom>
              <a:avLst/>
              <a:gdLst>
                <a:gd name="T0" fmla="*/ 98 w 150"/>
                <a:gd name="T1" fmla="*/ 49 h 104"/>
                <a:gd name="T2" fmla="*/ 6 w 150"/>
                <a:gd name="T3" fmla="*/ 97 h 104"/>
                <a:gd name="T4" fmla="*/ 150 w 150"/>
                <a:gd name="T5" fmla="*/ 0 h 104"/>
                <a:gd name="T6" fmla="*/ 3 w 150"/>
                <a:gd name="T7" fmla="*/ 77 h 104"/>
                <a:gd name="T8" fmla="*/ 1 w 150"/>
                <a:gd name="T9" fmla="*/ 82 h 104"/>
                <a:gd name="T10" fmla="*/ 98 w 150"/>
                <a:gd name="T11" fmla="*/ 49 h 104"/>
              </a:gdLst>
              <a:ahLst/>
              <a:cxnLst>
                <a:cxn ang="0">
                  <a:pos x="T0" y="T1"/>
                </a:cxn>
                <a:cxn ang="0">
                  <a:pos x="T2" y="T3"/>
                </a:cxn>
                <a:cxn ang="0">
                  <a:pos x="T4" y="T5"/>
                </a:cxn>
                <a:cxn ang="0">
                  <a:pos x="T6" y="T7"/>
                </a:cxn>
                <a:cxn ang="0">
                  <a:pos x="T8" y="T9"/>
                </a:cxn>
                <a:cxn ang="0">
                  <a:pos x="T10" y="T11"/>
                </a:cxn>
              </a:cxnLst>
              <a:rect l="0" t="0" r="r" b="b"/>
              <a:pathLst>
                <a:path w="150" h="104">
                  <a:moveTo>
                    <a:pt x="98" y="49"/>
                  </a:moveTo>
                  <a:cubicBezTo>
                    <a:pt x="67" y="83"/>
                    <a:pt x="3" y="96"/>
                    <a:pt x="6" y="97"/>
                  </a:cubicBezTo>
                  <a:cubicBezTo>
                    <a:pt x="80" y="104"/>
                    <a:pt x="149" y="63"/>
                    <a:pt x="150" y="0"/>
                  </a:cubicBezTo>
                  <a:cubicBezTo>
                    <a:pt x="73" y="37"/>
                    <a:pt x="24" y="1"/>
                    <a:pt x="3" y="77"/>
                  </a:cubicBezTo>
                  <a:cubicBezTo>
                    <a:pt x="2" y="79"/>
                    <a:pt x="2" y="80"/>
                    <a:pt x="1" y="82"/>
                  </a:cubicBezTo>
                  <a:cubicBezTo>
                    <a:pt x="0" y="87"/>
                    <a:pt x="53" y="73"/>
                    <a:pt x="9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6" name="Freeform 12"/>
            <p:cNvSpPr/>
            <p:nvPr/>
          </p:nvSpPr>
          <p:spPr bwMode="auto">
            <a:xfrm>
              <a:off x="475" y="1929"/>
              <a:ext cx="177" cy="237"/>
            </a:xfrm>
            <a:custGeom>
              <a:avLst/>
              <a:gdLst>
                <a:gd name="T0" fmla="*/ 102 w 108"/>
                <a:gd name="T1" fmla="*/ 0 h 145"/>
                <a:gd name="T2" fmla="*/ 92 w 108"/>
                <a:gd name="T3" fmla="*/ 95 h 145"/>
                <a:gd name="T4" fmla="*/ 61 w 108"/>
                <a:gd name="T5" fmla="*/ 102 h 145"/>
                <a:gd name="T6" fmla="*/ 69 w 108"/>
                <a:gd name="T7" fmla="*/ 37 h 145"/>
                <a:gd name="T8" fmla="*/ 47 w 108"/>
                <a:gd name="T9" fmla="*/ 112 h 145"/>
                <a:gd name="T10" fmla="*/ 30 w 108"/>
                <a:gd name="T11" fmla="*/ 145 h 145"/>
                <a:gd name="T12" fmla="*/ 102 w 10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108" h="145">
                  <a:moveTo>
                    <a:pt x="102" y="0"/>
                  </a:moveTo>
                  <a:cubicBezTo>
                    <a:pt x="82" y="61"/>
                    <a:pt x="108" y="65"/>
                    <a:pt x="92" y="95"/>
                  </a:cubicBezTo>
                  <a:cubicBezTo>
                    <a:pt x="81" y="95"/>
                    <a:pt x="70" y="97"/>
                    <a:pt x="61" y="102"/>
                  </a:cubicBezTo>
                  <a:cubicBezTo>
                    <a:pt x="55" y="67"/>
                    <a:pt x="71" y="35"/>
                    <a:pt x="69" y="37"/>
                  </a:cubicBezTo>
                  <a:cubicBezTo>
                    <a:pt x="67" y="39"/>
                    <a:pt x="42" y="74"/>
                    <a:pt x="47" y="112"/>
                  </a:cubicBezTo>
                  <a:cubicBezTo>
                    <a:pt x="39" y="121"/>
                    <a:pt x="34" y="133"/>
                    <a:pt x="30" y="145"/>
                  </a:cubicBezTo>
                  <a:cubicBezTo>
                    <a:pt x="0" y="78"/>
                    <a:pt x="44" y="1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7" name="Freeform 13"/>
            <p:cNvSpPr/>
            <p:nvPr/>
          </p:nvSpPr>
          <p:spPr bwMode="auto">
            <a:xfrm>
              <a:off x="457" y="2176"/>
              <a:ext cx="122" cy="59"/>
            </a:xfrm>
            <a:custGeom>
              <a:avLst/>
              <a:gdLst>
                <a:gd name="T0" fmla="*/ 74 w 74"/>
                <a:gd name="T1" fmla="*/ 10 h 36"/>
                <a:gd name="T2" fmla="*/ 26 w 74"/>
                <a:gd name="T3" fmla="*/ 21 h 36"/>
                <a:gd name="T4" fmla="*/ 41 w 74"/>
                <a:gd name="T5" fmla="*/ 0 h 36"/>
                <a:gd name="T6" fmla="*/ 0 w 74"/>
                <a:gd name="T7" fmla="*/ 34 h 36"/>
                <a:gd name="T8" fmla="*/ 3 w 74"/>
                <a:gd name="T9" fmla="*/ 35 h 36"/>
                <a:gd name="T10" fmla="*/ 74 w 74"/>
                <a:gd name="T11" fmla="*/ 10 h 36"/>
              </a:gdLst>
              <a:ahLst/>
              <a:cxnLst>
                <a:cxn ang="0">
                  <a:pos x="T0" y="T1"/>
                </a:cxn>
                <a:cxn ang="0">
                  <a:pos x="T2" y="T3"/>
                </a:cxn>
                <a:cxn ang="0">
                  <a:pos x="T4" y="T5"/>
                </a:cxn>
                <a:cxn ang="0">
                  <a:pos x="T6" y="T7"/>
                </a:cxn>
                <a:cxn ang="0">
                  <a:pos x="T8" y="T9"/>
                </a:cxn>
                <a:cxn ang="0">
                  <a:pos x="T10" y="T11"/>
                </a:cxn>
              </a:cxnLst>
              <a:rect l="0" t="0" r="r" b="b"/>
              <a:pathLst>
                <a:path w="74" h="36">
                  <a:moveTo>
                    <a:pt x="74" y="10"/>
                  </a:moveTo>
                  <a:cubicBezTo>
                    <a:pt x="58" y="14"/>
                    <a:pt x="41" y="19"/>
                    <a:pt x="26" y="21"/>
                  </a:cubicBezTo>
                  <a:cubicBezTo>
                    <a:pt x="31" y="17"/>
                    <a:pt x="39" y="10"/>
                    <a:pt x="41" y="0"/>
                  </a:cubicBezTo>
                  <a:cubicBezTo>
                    <a:pt x="30" y="14"/>
                    <a:pt x="14" y="23"/>
                    <a:pt x="0" y="34"/>
                  </a:cubicBezTo>
                  <a:cubicBezTo>
                    <a:pt x="0" y="35"/>
                    <a:pt x="1" y="36"/>
                    <a:pt x="3" y="35"/>
                  </a:cubicBezTo>
                  <a:cubicBezTo>
                    <a:pt x="25" y="28"/>
                    <a:pt x="53" y="18"/>
                    <a:pt x="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8" name="Freeform 14"/>
            <p:cNvSpPr/>
            <p:nvPr/>
          </p:nvSpPr>
          <p:spPr bwMode="auto">
            <a:xfrm>
              <a:off x="706" y="1842"/>
              <a:ext cx="227" cy="195"/>
            </a:xfrm>
            <a:custGeom>
              <a:avLst/>
              <a:gdLst>
                <a:gd name="T0" fmla="*/ 86 w 138"/>
                <a:gd name="T1" fmla="*/ 56 h 119"/>
                <a:gd name="T2" fmla="*/ 7 w 138"/>
                <a:gd name="T3" fmla="*/ 119 h 119"/>
                <a:gd name="T4" fmla="*/ 127 w 138"/>
                <a:gd name="T5" fmla="*/ 0 h 119"/>
                <a:gd name="T6" fmla="*/ 0 w 138"/>
                <a:gd name="T7" fmla="*/ 100 h 119"/>
                <a:gd name="T8" fmla="*/ 0 w 138"/>
                <a:gd name="T9" fmla="*/ 106 h 119"/>
                <a:gd name="T10" fmla="*/ 86 w 138"/>
                <a:gd name="T11" fmla="*/ 56 h 119"/>
              </a:gdLst>
              <a:ahLst/>
              <a:cxnLst>
                <a:cxn ang="0">
                  <a:pos x="T0" y="T1"/>
                </a:cxn>
                <a:cxn ang="0">
                  <a:pos x="T2" y="T3"/>
                </a:cxn>
                <a:cxn ang="0">
                  <a:pos x="T4" y="T5"/>
                </a:cxn>
                <a:cxn ang="0">
                  <a:pos x="T6" y="T7"/>
                </a:cxn>
                <a:cxn ang="0">
                  <a:pos x="T8" y="T9"/>
                </a:cxn>
                <a:cxn ang="0">
                  <a:pos x="T10" y="T11"/>
                </a:cxn>
              </a:cxnLst>
              <a:rect l="0" t="0" r="r" b="b"/>
              <a:pathLst>
                <a:path w="138" h="119">
                  <a:moveTo>
                    <a:pt x="86" y="56"/>
                  </a:moveTo>
                  <a:cubicBezTo>
                    <a:pt x="63" y="94"/>
                    <a:pt x="4" y="119"/>
                    <a:pt x="7" y="119"/>
                  </a:cubicBezTo>
                  <a:cubicBezTo>
                    <a:pt x="79" y="112"/>
                    <a:pt x="138" y="60"/>
                    <a:pt x="127" y="0"/>
                  </a:cubicBezTo>
                  <a:cubicBezTo>
                    <a:pt x="60" y="49"/>
                    <a:pt x="7" y="23"/>
                    <a:pt x="0" y="100"/>
                  </a:cubicBezTo>
                  <a:cubicBezTo>
                    <a:pt x="0" y="102"/>
                    <a:pt x="0" y="104"/>
                    <a:pt x="0" y="106"/>
                  </a:cubicBezTo>
                  <a:cubicBezTo>
                    <a:pt x="0" y="110"/>
                    <a:pt x="48" y="87"/>
                    <a:pt x="8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9" name="Freeform 15"/>
            <p:cNvSpPr/>
            <p:nvPr/>
          </p:nvSpPr>
          <p:spPr bwMode="auto">
            <a:xfrm>
              <a:off x="631" y="1742"/>
              <a:ext cx="166" cy="249"/>
            </a:xfrm>
            <a:custGeom>
              <a:avLst/>
              <a:gdLst>
                <a:gd name="T0" fmla="*/ 83 w 101"/>
                <a:gd name="T1" fmla="*/ 0 h 152"/>
                <a:gd name="T2" fmla="*/ 91 w 101"/>
                <a:gd name="T3" fmla="*/ 92 h 152"/>
                <a:gd name="T4" fmla="*/ 62 w 101"/>
                <a:gd name="T5" fmla="*/ 106 h 152"/>
                <a:gd name="T6" fmla="*/ 59 w 101"/>
                <a:gd name="T7" fmla="*/ 41 h 152"/>
                <a:gd name="T8" fmla="*/ 51 w 101"/>
                <a:gd name="T9" fmla="*/ 118 h 152"/>
                <a:gd name="T10" fmla="*/ 41 w 101"/>
                <a:gd name="T11" fmla="*/ 152 h 152"/>
                <a:gd name="T12" fmla="*/ 83 w 101"/>
                <a:gd name="T13" fmla="*/ 0 h 152"/>
              </a:gdLst>
              <a:ahLst/>
              <a:cxnLst>
                <a:cxn ang="0">
                  <a:pos x="T0" y="T1"/>
                </a:cxn>
                <a:cxn ang="0">
                  <a:pos x="T2" y="T3"/>
                </a:cxn>
                <a:cxn ang="0">
                  <a:pos x="T4" y="T5"/>
                </a:cxn>
                <a:cxn ang="0">
                  <a:pos x="T6" y="T7"/>
                </a:cxn>
                <a:cxn ang="0">
                  <a:pos x="T8" y="T9"/>
                </a:cxn>
                <a:cxn ang="0">
                  <a:pos x="T10" y="T11"/>
                </a:cxn>
                <a:cxn ang="0">
                  <a:pos x="T12" y="T13"/>
                </a:cxn>
              </a:cxnLst>
              <a:rect l="0" t="0" r="r" b="b"/>
              <a:pathLst>
                <a:path w="101" h="152">
                  <a:moveTo>
                    <a:pt x="83" y="0"/>
                  </a:moveTo>
                  <a:cubicBezTo>
                    <a:pt x="75" y="62"/>
                    <a:pt x="101" y="61"/>
                    <a:pt x="91" y="92"/>
                  </a:cubicBezTo>
                  <a:cubicBezTo>
                    <a:pt x="81" y="95"/>
                    <a:pt x="70" y="99"/>
                    <a:pt x="62" y="106"/>
                  </a:cubicBezTo>
                  <a:cubicBezTo>
                    <a:pt x="51" y="73"/>
                    <a:pt x="60" y="39"/>
                    <a:pt x="59" y="41"/>
                  </a:cubicBezTo>
                  <a:cubicBezTo>
                    <a:pt x="57" y="43"/>
                    <a:pt x="39" y="82"/>
                    <a:pt x="51" y="118"/>
                  </a:cubicBezTo>
                  <a:cubicBezTo>
                    <a:pt x="45" y="128"/>
                    <a:pt x="42" y="140"/>
                    <a:pt x="41" y="152"/>
                  </a:cubicBezTo>
                  <a:cubicBezTo>
                    <a:pt x="0" y="93"/>
                    <a:pt x="29" y="2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0" name="Freeform 16"/>
            <p:cNvSpPr/>
            <p:nvPr/>
          </p:nvSpPr>
          <p:spPr bwMode="auto">
            <a:xfrm>
              <a:off x="646" y="2001"/>
              <a:ext cx="110" cy="67"/>
            </a:xfrm>
            <a:custGeom>
              <a:avLst/>
              <a:gdLst>
                <a:gd name="T0" fmla="*/ 67 w 67"/>
                <a:gd name="T1" fmla="*/ 4 h 41"/>
                <a:gd name="T2" fmla="*/ 22 w 67"/>
                <a:gd name="T3" fmla="*/ 23 h 41"/>
                <a:gd name="T4" fmla="*/ 33 w 67"/>
                <a:gd name="T5" fmla="*/ 0 h 41"/>
                <a:gd name="T6" fmla="*/ 0 w 67"/>
                <a:gd name="T7" fmla="*/ 40 h 41"/>
                <a:gd name="T8" fmla="*/ 3 w 67"/>
                <a:gd name="T9" fmla="*/ 40 h 41"/>
                <a:gd name="T10" fmla="*/ 67 w 67"/>
                <a:gd name="T11" fmla="*/ 4 h 41"/>
              </a:gdLst>
              <a:ahLst/>
              <a:cxnLst>
                <a:cxn ang="0">
                  <a:pos x="T0" y="T1"/>
                </a:cxn>
                <a:cxn ang="0">
                  <a:pos x="T2" y="T3"/>
                </a:cxn>
                <a:cxn ang="0">
                  <a:pos x="T4" y="T5"/>
                </a:cxn>
                <a:cxn ang="0">
                  <a:pos x="T6" y="T7"/>
                </a:cxn>
                <a:cxn ang="0">
                  <a:pos x="T8" y="T9"/>
                </a:cxn>
                <a:cxn ang="0">
                  <a:pos x="T10" y="T11"/>
                </a:cxn>
              </a:cxnLst>
              <a:rect l="0" t="0" r="r" b="b"/>
              <a:pathLst>
                <a:path w="67" h="41">
                  <a:moveTo>
                    <a:pt x="67" y="4"/>
                  </a:moveTo>
                  <a:cubicBezTo>
                    <a:pt x="52" y="10"/>
                    <a:pt x="36" y="18"/>
                    <a:pt x="22" y="23"/>
                  </a:cubicBezTo>
                  <a:cubicBezTo>
                    <a:pt x="26" y="18"/>
                    <a:pt x="33" y="10"/>
                    <a:pt x="33" y="0"/>
                  </a:cubicBezTo>
                  <a:cubicBezTo>
                    <a:pt x="25" y="16"/>
                    <a:pt x="11" y="27"/>
                    <a:pt x="0" y="40"/>
                  </a:cubicBezTo>
                  <a:cubicBezTo>
                    <a:pt x="0" y="41"/>
                    <a:pt x="1" y="41"/>
                    <a:pt x="3" y="40"/>
                  </a:cubicBezTo>
                  <a:cubicBezTo>
                    <a:pt x="23" y="30"/>
                    <a:pt x="48" y="15"/>
                    <a:pt x="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1" name="Freeform 17"/>
            <p:cNvSpPr/>
            <p:nvPr/>
          </p:nvSpPr>
          <p:spPr bwMode="auto">
            <a:xfrm>
              <a:off x="829" y="1609"/>
              <a:ext cx="219" cy="223"/>
            </a:xfrm>
            <a:custGeom>
              <a:avLst/>
              <a:gdLst>
                <a:gd name="T0" fmla="*/ 83 w 133"/>
                <a:gd name="T1" fmla="*/ 62 h 136"/>
                <a:gd name="T2" fmla="*/ 18 w 133"/>
                <a:gd name="T3" fmla="*/ 136 h 136"/>
                <a:gd name="T4" fmla="*/ 112 w 133"/>
                <a:gd name="T5" fmla="*/ 0 h 136"/>
                <a:gd name="T6" fmla="*/ 8 w 133"/>
                <a:gd name="T7" fmla="*/ 119 h 136"/>
                <a:gd name="T8" fmla="*/ 9 w 133"/>
                <a:gd name="T9" fmla="*/ 125 h 136"/>
                <a:gd name="T10" fmla="*/ 83 w 133"/>
                <a:gd name="T11" fmla="*/ 62 h 136"/>
              </a:gdLst>
              <a:ahLst/>
              <a:cxnLst>
                <a:cxn ang="0">
                  <a:pos x="T0" y="T1"/>
                </a:cxn>
                <a:cxn ang="0">
                  <a:pos x="T2" y="T3"/>
                </a:cxn>
                <a:cxn ang="0">
                  <a:pos x="T4" y="T5"/>
                </a:cxn>
                <a:cxn ang="0">
                  <a:pos x="T6" y="T7"/>
                </a:cxn>
                <a:cxn ang="0">
                  <a:pos x="T8" y="T9"/>
                </a:cxn>
                <a:cxn ang="0">
                  <a:pos x="T10" y="T11"/>
                </a:cxn>
              </a:cxnLst>
              <a:rect l="0" t="0" r="r" b="b"/>
              <a:pathLst>
                <a:path w="133" h="136">
                  <a:moveTo>
                    <a:pt x="83" y="62"/>
                  </a:moveTo>
                  <a:cubicBezTo>
                    <a:pt x="67" y="102"/>
                    <a:pt x="15" y="136"/>
                    <a:pt x="18" y="136"/>
                  </a:cubicBezTo>
                  <a:cubicBezTo>
                    <a:pt x="86" y="116"/>
                    <a:pt x="133" y="56"/>
                    <a:pt x="112" y="0"/>
                  </a:cubicBezTo>
                  <a:cubicBezTo>
                    <a:pt x="56" y="60"/>
                    <a:pt x="0" y="45"/>
                    <a:pt x="8" y="119"/>
                  </a:cubicBezTo>
                  <a:cubicBezTo>
                    <a:pt x="8" y="121"/>
                    <a:pt x="8" y="123"/>
                    <a:pt x="9" y="125"/>
                  </a:cubicBezTo>
                  <a:cubicBezTo>
                    <a:pt x="9" y="129"/>
                    <a:pt x="51" y="98"/>
                    <a:pt x="8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2" name="Freeform 18"/>
            <p:cNvSpPr/>
            <p:nvPr/>
          </p:nvSpPr>
          <p:spPr bwMode="auto">
            <a:xfrm>
              <a:off x="749" y="1541"/>
              <a:ext cx="149" cy="252"/>
            </a:xfrm>
            <a:custGeom>
              <a:avLst/>
              <a:gdLst>
                <a:gd name="T0" fmla="*/ 63 w 91"/>
                <a:gd name="T1" fmla="*/ 0 h 154"/>
                <a:gd name="T2" fmla="*/ 88 w 91"/>
                <a:gd name="T3" fmla="*/ 87 h 154"/>
                <a:gd name="T4" fmla="*/ 62 w 91"/>
                <a:gd name="T5" fmla="*/ 105 h 154"/>
                <a:gd name="T6" fmla="*/ 47 w 91"/>
                <a:gd name="T7" fmla="*/ 44 h 154"/>
                <a:gd name="T8" fmla="*/ 54 w 91"/>
                <a:gd name="T9" fmla="*/ 119 h 154"/>
                <a:gd name="T10" fmla="*/ 50 w 91"/>
                <a:gd name="T11" fmla="*/ 154 h 154"/>
                <a:gd name="T12" fmla="*/ 63 w 91"/>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91" h="154">
                  <a:moveTo>
                    <a:pt x="63" y="0"/>
                  </a:moveTo>
                  <a:cubicBezTo>
                    <a:pt x="67" y="61"/>
                    <a:pt x="91" y="55"/>
                    <a:pt x="88" y="87"/>
                  </a:cubicBezTo>
                  <a:cubicBezTo>
                    <a:pt x="78" y="92"/>
                    <a:pt x="69" y="97"/>
                    <a:pt x="62" y="105"/>
                  </a:cubicBezTo>
                  <a:cubicBezTo>
                    <a:pt x="45" y="76"/>
                    <a:pt x="48" y="42"/>
                    <a:pt x="47" y="44"/>
                  </a:cubicBezTo>
                  <a:cubicBezTo>
                    <a:pt x="46" y="46"/>
                    <a:pt x="36" y="86"/>
                    <a:pt x="54" y="119"/>
                  </a:cubicBezTo>
                  <a:cubicBezTo>
                    <a:pt x="49" y="130"/>
                    <a:pt x="49" y="142"/>
                    <a:pt x="50" y="154"/>
                  </a:cubicBezTo>
                  <a:cubicBezTo>
                    <a:pt x="0" y="105"/>
                    <a:pt x="15" y="2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3" name="Freeform 19"/>
            <p:cNvSpPr/>
            <p:nvPr/>
          </p:nvSpPr>
          <p:spPr bwMode="auto">
            <a:xfrm>
              <a:off x="795" y="1798"/>
              <a:ext cx="93" cy="78"/>
            </a:xfrm>
            <a:custGeom>
              <a:avLst/>
              <a:gdLst>
                <a:gd name="T0" fmla="*/ 57 w 57"/>
                <a:gd name="T1" fmla="*/ 0 h 48"/>
                <a:gd name="T2" fmla="*/ 18 w 57"/>
                <a:gd name="T3" fmla="*/ 26 h 48"/>
                <a:gd name="T4" fmla="*/ 25 w 57"/>
                <a:gd name="T5" fmla="*/ 2 h 48"/>
                <a:gd name="T6" fmla="*/ 0 w 57"/>
                <a:gd name="T7" fmla="*/ 46 h 48"/>
                <a:gd name="T8" fmla="*/ 3 w 57"/>
                <a:gd name="T9" fmla="*/ 47 h 48"/>
                <a:gd name="T10" fmla="*/ 57 w 57"/>
                <a:gd name="T11" fmla="*/ 0 h 48"/>
              </a:gdLst>
              <a:ahLst/>
              <a:cxnLst>
                <a:cxn ang="0">
                  <a:pos x="T0" y="T1"/>
                </a:cxn>
                <a:cxn ang="0">
                  <a:pos x="T2" y="T3"/>
                </a:cxn>
                <a:cxn ang="0">
                  <a:pos x="T4" y="T5"/>
                </a:cxn>
                <a:cxn ang="0">
                  <a:pos x="T6" y="T7"/>
                </a:cxn>
                <a:cxn ang="0">
                  <a:pos x="T8" y="T9"/>
                </a:cxn>
                <a:cxn ang="0">
                  <a:pos x="T10" y="T11"/>
                </a:cxn>
              </a:cxnLst>
              <a:rect l="0" t="0" r="r" b="b"/>
              <a:pathLst>
                <a:path w="57" h="48">
                  <a:moveTo>
                    <a:pt x="57" y="0"/>
                  </a:moveTo>
                  <a:cubicBezTo>
                    <a:pt x="44" y="9"/>
                    <a:pt x="31" y="19"/>
                    <a:pt x="18" y="26"/>
                  </a:cubicBezTo>
                  <a:cubicBezTo>
                    <a:pt x="21" y="21"/>
                    <a:pt x="26" y="12"/>
                    <a:pt x="25" y="2"/>
                  </a:cubicBezTo>
                  <a:cubicBezTo>
                    <a:pt x="20" y="19"/>
                    <a:pt x="8" y="32"/>
                    <a:pt x="0" y="46"/>
                  </a:cubicBezTo>
                  <a:cubicBezTo>
                    <a:pt x="0" y="48"/>
                    <a:pt x="1" y="48"/>
                    <a:pt x="3" y="47"/>
                  </a:cubicBezTo>
                  <a:cubicBezTo>
                    <a:pt x="20" y="33"/>
                    <a:pt x="41" y="14"/>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4" name="Freeform 20"/>
            <p:cNvSpPr/>
            <p:nvPr/>
          </p:nvSpPr>
          <p:spPr bwMode="auto">
            <a:xfrm>
              <a:off x="910" y="1369"/>
              <a:ext cx="211" cy="244"/>
            </a:xfrm>
            <a:custGeom>
              <a:avLst/>
              <a:gdLst>
                <a:gd name="T0" fmla="*/ 82 w 129"/>
                <a:gd name="T1" fmla="*/ 65 h 149"/>
                <a:gd name="T2" fmla="*/ 33 w 129"/>
                <a:gd name="T3" fmla="*/ 148 h 149"/>
                <a:gd name="T4" fmla="*/ 98 w 129"/>
                <a:gd name="T5" fmla="*/ 0 h 149"/>
                <a:gd name="T6" fmla="*/ 21 w 129"/>
                <a:gd name="T7" fmla="*/ 134 h 149"/>
                <a:gd name="T8" fmla="*/ 23 w 129"/>
                <a:gd name="T9" fmla="*/ 139 h 149"/>
                <a:gd name="T10" fmla="*/ 82 w 129"/>
                <a:gd name="T11" fmla="*/ 65 h 149"/>
              </a:gdLst>
              <a:ahLst/>
              <a:cxnLst>
                <a:cxn ang="0">
                  <a:pos x="T0" y="T1"/>
                </a:cxn>
                <a:cxn ang="0">
                  <a:pos x="T2" y="T3"/>
                </a:cxn>
                <a:cxn ang="0">
                  <a:pos x="T4" y="T5"/>
                </a:cxn>
                <a:cxn ang="0">
                  <a:pos x="T6" y="T7"/>
                </a:cxn>
                <a:cxn ang="0">
                  <a:pos x="T8" y="T9"/>
                </a:cxn>
                <a:cxn ang="0">
                  <a:pos x="T10" y="T11"/>
                </a:cxn>
              </a:cxnLst>
              <a:rect l="0" t="0" r="r" b="b"/>
              <a:pathLst>
                <a:path w="129" h="149">
                  <a:moveTo>
                    <a:pt x="82" y="65"/>
                  </a:moveTo>
                  <a:cubicBezTo>
                    <a:pt x="75" y="106"/>
                    <a:pt x="31" y="149"/>
                    <a:pt x="33" y="148"/>
                  </a:cubicBezTo>
                  <a:cubicBezTo>
                    <a:pt x="95" y="117"/>
                    <a:pt x="129" y="50"/>
                    <a:pt x="98" y="0"/>
                  </a:cubicBezTo>
                  <a:cubicBezTo>
                    <a:pt x="56" y="68"/>
                    <a:pt x="0" y="64"/>
                    <a:pt x="21" y="134"/>
                  </a:cubicBezTo>
                  <a:cubicBezTo>
                    <a:pt x="22" y="136"/>
                    <a:pt x="22" y="137"/>
                    <a:pt x="23" y="139"/>
                  </a:cubicBezTo>
                  <a:cubicBezTo>
                    <a:pt x="24" y="143"/>
                    <a:pt x="58" y="106"/>
                    <a:pt x="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5" name="Freeform 21"/>
            <p:cNvSpPr/>
            <p:nvPr/>
          </p:nvSpPr>
          <p:spPr bwMode="auto">
            <a:xfrm>
              <a:off x="838" y="1335"/>
              <a:ext cx="132" cy="245"/>
            </a:xfrm>
            <a:custGeom>
              <a:avLst/>
              <a:gdLst>
                <a:gd name="T0" fmla="*/ 41 w 81"/>
                <a:gd name="T1" fmla="*/ 0 h 150"/>
                <a:gd name="T2" fmla="*/ 81 w 81"/>
                <a:gd name="T3" fmla="*/ 78 h 150"/>
                <a:gd name="T4" fmla="*/ 60 w 81"/>
                <a:gd name="T5" fmla="*/ 100 h 150"/>
                <a:gd name="T6" fmla="*/ 34 w 81"/>
                <a:gd name="T7" fmla="*/ 45 h 150"/>
                <a:gd name="T8" fmla="*/ 54 w 81"/>
                <a:gd name="T9" fmla="*/ 115 h 150"/>
                <a:gd name="T10" fmla="*/ 57 w 81"/>
                <a:gd name="T11" fmla="*/ 150 h 150"/>
                <a:gd name="T12" fmla="*/ 41 w 8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81" h="150">
                  <a:moveTo>
                    <a:pt x="41" y="0"/>
                  </a:moveTo>
                  <a:cubicBezTo>
                    <a:pt x="56" y="58"/>
                    <a:pt x="79" y="47"/>
                    <a:pt x="81" y="78"/>
                  </a:cubicBezTo>
                  <a:cubicBezTo>
                    <a:pt x="72" y="85"/>
                    <a:pt x="65" y="92"/>
                    <a:pt x="60" y="100"/>
                  </a:cubicBezTo>
                  <a:cubicBezTo>
                    <a:pt x="38" y="75"/>
                    <a:pt x="35" y="42"/>
                    <a:pt x="34" y="45"/>
                  </a:cubicBezTo>
                  <a:cubicBezTo>
                    <a:pt x="33" y="47"/>
                    <a:pt x="31" y="87"/>
                    <a:pt x="54" y="115"/>
                  </a:cubicBezTo>
                  <a:cubicBezTo>
                    <a:pt x="52" y="126"/>
                    <a:pt x="54" y="138"/>
                    <a:pt x="57" y="150"/>
                  </a:cubicBezTo>
                  <a:cubicBezTo>
                    <a:pt x="0" y="112"/>
                    <a:pt x="1" y="36"/>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6" name="Freeform 22"/>
            <p:cNvSpPr/>
            <p:nvPr/>
          </p:nvSpPr>
          <p:spPr bwMode="auto">
            <a:xfrm>
              <a:off x="911" y="1572"/>
              <a:ext cx="78" cy="93"/>
            </a:xfrm>
            <a:custGeom>
              <a:avLst/>
              <a:gdLst>
                <a:gd name="T0" fmla="*/ 47 w 47"/>
                <a:gd name="T1" fmla="*/ 0 h 57"/>
                <a:gd name="T2" fmla="*/ 14 w 47"/>
                <a:gd name="T3" fmla="*/ 33 h 57"/>
                <a:gd name="T4" fmla="*/ 15 w 47"/>
                <a:gd name="T5" fmla="*/ 9 h 57"/>
                <a:gd name="T6" fmla="*/ 0 w 47"/>
                <a:gd name="T7" fmla="*/ 56 h 57"/>
                <a:gd name="T8" fmla="*/ 3 w 47"/>
                <a:gd name="T9" fmla="*/ 56 h 57"/>
                <a:gd name="T10" fmla="*/ 47 w 47"/>
                <a:gd name="T11" fmla="*/ 0 h 57"/>
              </a:gdLst>
              <a:ahLst/>
              <a:cxnLst>
                <a:cxn ang="0">
                  <a:pos x="T0" y="T1"/>
                </a:cxn>
                <a:cxn ang="0">
                  <a:pos x="T2" y="T3"/>
                </a:cxn>
                <a:cxn ang="0">
                  <a:pos x="T4" y="T5"/>
                </a:cxn>
                <a:cxn ang="0">
                  <a:pos x="T6" y="T7"/>
                </a:cxn>
                <a:cxn ang="0">
                  <a:pos x="T8" y="T9"/>
                </a:cxn>
                <a:cxn ang="0">
                  <a:pos x="T10" y="T11"/>
                </a:cxn>
              </a:cxnLst>
              <a:rect l="0" t="0" r="r" b="b"/>
              <a:pathLst>
                <a:path w="47" h="57">
                  <a:moveTo>
                    <a:pt x="47" y="0"/>
                  </a:moveTo>
                  <a:cubicBezTo>
                    <a:pt x="36" y="12"/>
                    <a:pt x="25" y="24"/>
                    <a:pt x="14" y="33"/>
                  </a:cubicBezTo>
                  <a:cubicBezTo>
                    <a:pt x="15" y="27"/>
                    <a:pt x="18" y="18"/>
                    <a:pt x="15" y="9"/>
                  </a:cubicBezTo>
                  <a:cubicBezTo>
                    <a:pt x="14" y="26"/>
                    <a:pt x="5" y="40"/>
                    <a:pt x="0" y="56"/>
                  </a:cubicBezTo>
                  <a:cubicBezTo>
                    <a:pt x="0" y="57"/>
                    <a:pt x="1" y="57"/>
                    <a:pt x="3" y="56"/>
                  </a:cubicBezTo>
                  <a:cubicBezTo>
                    <a:pt x="17" y="39"/>
                    <a:pt x="34" y="17"/>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7" name="Freeform 23"/>
            <p:cNvSpPr/>
            <p:nvPr/>
          </p:nvSpPr>
          <p:spPr bwMode="auto">
            <a:xfrm>
              <a:off x="938" y="1124"/>
              <a:ext cx="200" cy="253"/>
            </a:xfrm>
            <a:custGeom>
              <a:avLst/>
              <a:gdLst>
                <a:gd name="T0" fmla="*/ 80 w 122"/>
                <a:gd name="T1" fmla="*/ 65 h 155"/>
                <a:gd name="T2" fmla="*/ 48 w 122"/>
                <a:gd name="T3" fmla="*/ 154 h 155"/>
                <a:gd name="T4" fmla="*/ 83 w 122"/>
                <a:gd name="T5" fmla="*/ 0 h 155"/>
                <a:gd name="T6" fmla="*/ 34 w 122"/>
                <a:gd name="T7" fmla="*/ 142 h 155"/>
                <a:gd name="T8" fmla="*/ 36 w 122"/>
                <a:gd name="T9" fmla="*/ 147 h 155"/>
                <a:gd name="T10" fmla="*/ 80 w 122"/>
                <a:gd name="T11" fmla="*/ 65 h 155"/>
              </a:gdLst>
              <a:ahLst/>
              <a:cxnLst>
                <a:cxn ang="0">
                  <a:pos x="T0" y="T1"/>
                </a:cxn>
                <a:cxn ang="0">
                  <a:pos x="T2" y="T3"/>
                </a:cxn>
                <a:cxn ang="0">
                  <a:pos x="T4" y="T5"/>
                </a:cxn>
                <a:cxn ang="0">
                  <a:pos x="T6" y="T7"/>
                </a:cxn>
                <a:cxn ang="0">
                  <a:pos x="T8" y="T9"/>
                </a:cxn>
                <a:cxn ang="0">
                  <a:pos x="T10" y="T11"/>
                </a:cxn>
              </a:cxnLst>
              <a:rect l="0" t="0" r="r" b="b"/>
              <a:pathLst>
                <a:path w="122" h="155">
                  <a:moveTo>
                    <a:pt x="80" y="65"/>
                  </a:moveTo>
                  <a:cubicBezTo>
                    <a:pt x="80" y="106"/>
                    <a:pt x="46" y="155"/>
                    <a:pt x="48" y="154"/>
                  </a:cubicBezTo>
                  <a:cubicBezTo>
                    <a:pt x="102" y="112"/>
                    <a:pt x="122" y="42"/>
                    <a:pt x="83" y="0"/>
                  </a:cubicBezTo>
                  <a:cubicBezTo>
                    <a:pt x="55" y="73"/>
                    <a:pt x="0" y="79"/>
                    <a:pt x="34" y="142"/>
                  </a:cubicBezTo>
                  <a:cubicBezTo>
                    <a:pt x="35" y="144"/>
                    <a:pt x="35" y="145"/>
                    <a:pt x="36" y="147"/>
                  </a:cubicBezTo>
                  <a:cubicBezTo>
                    <a:pt x="38" y="150"/>
                    <a:pt x="65" y="109"/>
                    <a:pt x="8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8" name="Freeform 24"/>
            <p:cNvSpPr/>
            <p:nvPr/>
          </p:nvSpPr>
          <p:spPr bwMode="auto">
            <a:xfrm>
              <a:off x="856" y="1120"/>
              <a:ext cx="139" cy="229"/>
            </a:xfrm>
            <a:custGeom>
              <a:avLst/>
              <a:gdLst>
                <a:gd name="T0" fmla="*/ 33 w 85"/>
                <a:gd name="T1" fmla="*/ 0 h 140"/>
                <a:gd name="T2" fmla="*/ 85 w 85"/>
                <a:gd name="T3" fmla="*/ 68 h 140"/>
                <a:gd name="T4" fmla="*/ 69 w 85"/>
                <a:gd name="T5" fmla="*/ 93 h 140"/>
                <a:gd name="T6" fmla="*/ 34 w 85"/>
                <a:gd name="T7" fmla="*/ 44 h 140"/>
                <a:gd name="T8" fmla="*/ 66 w 85"/>
                <a:gd name="T9" fmla="*/ 108 h 140"/>
                <a:gd name="T10" fmla="*/ 75 w 85"/>
                <a:gd name="T11" fmla="*/ 140 h 140"/>
                <a:gd name="T12" fmla="*/ 33 w 85"/>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85" h="140">
                  <a:moveTo>
                    <a:pt x="33" y="0"/>
                  </a:moveTo>
                  <a:cubicBezTo>
                    <a:pt x="57" y="53"/>
                    <a:pt x="77" y="39"/>
                    <a:pt x="85" y="68"/>
                  </a:cubicBezTo>
                  <a:cubicBezTo>
                    <a:pt x="78" y="75"/>
                    <a:pt x="72" y="84"/>
                    <a:pt x="69" y="93"/>
                  </a:cubicBezTo>
                  <a:cubicBezTo>
                    <a:pt x="43" y="73"/>
                    <a:pt x="34" y="42"/>
                    <a:pt x="34" y="44"/>
                  </a:cubicBezTo>
                  <a:cubicBezTo>
                    <a:pt x="33" y="47"/>
                    <a:pt x="39" y="86"/>
                    <a:pt x="66" y="108"/>
                  </a:cubicBezTo>
                  <a:cubicBezTo>
                    <a:pt x="66" y="119"/>
                    <a:pt x="70" y="130"/>
                    <a:pt x="75" y="140"/>
                  </a:cubicBezTo>
                  <a:cubicBezTo>
                    <a:pt x="14" y="114"/>
                    <a:pt x="0" y="42"/>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9" name="Freeform 25"/>
            <p:cNvSpPr/>
            <p:nvPr/>
          </p:nvSpPr>
          <p:spPr bwMode="auto">
            <a:xfrm>
              <a:off x="975" y="1333"/>
              <a:ext cx="56" cy="103"/>
            </a:xfrm>
            <a:custGeom>
              <a:avLst/>
              <a:gdLst>
                <a:gd name="T0" fmla="*/ 34 w 34"/>
                <a:gd name="T1" fmla="*/ 0 h 63"/>
                <a:gd name="T2" fmla="*/ 9 w 34"/>
                <a:gd name="T3" fmla="*/ 38 h 63"/>
                <a:gd name="T4" fmla="*/ 6 w 34"/>
                <a:gd name="T5" fmla="*/ 14 h 63"/>
                <a:gd name="T6" fmla="*/ 0 w 34"/>
                <a:gd name="T7" fmla="*/ 62 h 63"/>
                <a:gd name="T8" fmla="*/ 3 w 34"/>
                <a:gd name="T9" fmla="*/ 61 h 63"/>
                <a:gd name="T10" fmla="*/ 34 w 34"/>
                <a:gd name="T11" fmla="*/ 0 h 63"/>
              </a:gdLst>
              <a:ahLst/>
              <a:cxnLst>
                <a:cxn ang="0">
                  <a:pos x="T0" y="T1"/>
                </a:cxn>
                <a:cxn ang="0">
                  <a:pos x="T2" y="T3"/>
                </a:cxn>
                <a:cxn ang="0">
                  <a:pos x="T4" y="T5"/>
                </a:cxn>
                <a:cxn ang="0">
                  <a:pos x="T6" y="T7"/>
                </a:cxn>
                <a:cxn ang="0">
                  <a:pos x="T8" y="T9"/>
                </a:cxn>
                <a:cxn ang="0">
                  <a:pos x="T10" y="T11"/>
                </a:cxn>
              </a:cxnLst>
              <a:rect l="0" t="0" r="r" b="b"/>
              <a:pathLst>
                <a:path w="34" h="63">
                  <a:moveTo>
                    <a:pt x="34" y="0"/>
                  </a:moveTo>
                  <a:cubicBezTo>
                    <a:pt x="26" y="13"/>
                    <a:pt x="18" y="26"/>
                    <a:pt x="9" y="38"/>
                  </a:cubicBezTo>
                  <a:cubicBezTo>
                    <a:pt x="9" y="32"/>
                    <a:pt x="11" y="22"/>
                    <a:pt x="6" y="14"/>
                  </a:cubicBezTo>
                  <a:cubicBezTo>
                    <a:pt x="8" y="30"/>
                    <a:pt x="2" y="46"/>
                    <a:pt x="0" y="62"/>
                  </a:cubicBezTo>
                  <a:cubicBezTo>
                    <a:pt x="0" y="63"/>
                    <a:pt x="2" y="63"/>
                    <a:pt x="3" y="61"/>
                  </a:cubicBezTo>
                  <a:cubicBezTo>
                    <a:pt x="13" y="43"/>
                    <a:pt x="25" y="19"/>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0" name="Freeform 26"/>
            <p:cNvSpPr/>
            <p:nvPr/>
          </p:nvSpPr>
          <p:spPr bwMode="auto">
            <a:xfrm>
              <a:off x="931" y="893"/>
              <a:ext cx="179" cy="253"/>
            </a:xfrm>
            <a:custGeom>
              <a:avLst/>
              <a:gdLst>
                <a:gd name="T0" fmla="*/ 73 w 109"/>
                <a:gd name="T1" fmla="*/ 63 h 155"/>
                <a:gd name="T2" fmla="*/ 59 w 109"/>
                <a:gd name="T3" fmla="*/ 154 h 155"/>
                <a:gd name="T4" fmla="*/ 65 w 109"/>
                <a:gd name="T5" fmla="*/ 0 h 155"/>
                <a:gd name="T6" fmla="*/ 44 w 109"/>
                <a:gd name="T7" fmla="*/ 146 h 155"/>
                <a:gd name="T8" fmla="*/ 47 w 109"/>
                <a:gd name="T9" fmla="*/ 149 h 155"/>
                <a:gd name="T10" fmla="*/ 73 w 109"/>
                <a:gd name="T11" fmla="*/ 63 h 155"/>
              </a:gdLst>
              <a:ahLst/>
              <a:cxnLst>
                <a:cxn ang="0">
                  <a:pos x="T0" y="T1"/>
                </a:cxn>
                <a:cxn ang="0">
                  <a:pos x="T2" y="T3"/>
                </a:cxn>
                <a:cxn ang="0">
                  <a:pos x="T4" y="T5"/>
                </a:cxn>
                <a:cxn ang="0">
                  <a:pos x="T6" y="T7"/>
                </a:cxn>
                <a:cxn ang="0">
                  <a:pos x="T8" y="T9"/>
                </a:cxn>
                <a:cxn ang="0">
                  <a:pos x="T10" y="T11"/>
                </a:cxn>
              </a:cxnLst>
              <a:rect l="0" t="0" r="r" b="b"/>
              <a:pathLst>
                <a:path w="109" h="155">
                  <a:moveTo>
                    <a:pt x="73" y="63"/>
                  </a:moveTo>
                  <a:cubicBezTo>
                    <a:pt x="81" y="102"/>
                    <a:pt x="58" y="155"/>
                    <a:pt x="59" y="154"/>
                  </a:cubicBezTo>
                  <a:cubicBezTo>
                    <a:pt x="103" y="104"/>
                    <a:pt x="109" y="34"/>
                    <a:pt x="65" y="0"/>
                  </a:cubicBezTo>
                  <a:cubicBezTo>
                    <a:pt x="51" y="75"/>
                    <a:pt x="0" y="91"/>
                    <a:pt x="44" y="146"/>
                  </a:cubicBezTo>
                  <a:cubicBezTo>
                    <a:pt x="45" y="147"/>
                    <a:pt x="46" y="148"/>
                    <a:pt x="47" y="149"/>
                  </a:cubicBezTo>
                  <a:cubicBezTo>
                    <a:pt x="49" y="152"/>
                    <a:pt x="67" y="108"/>
                    <a:pt x="73"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1" name="Freeform 27"/>
            <p:cNvSpPr/>
            <p:nvPr/>
          </p:nvSpPr>
          <p:spPr bwMode="auto">
            <a:xfrm>
              <a:off x="841" y="921"/>
              <a:ext cx="148" cy="206"/>
            </a:xfrm>
            <a:custGeom>
              <a:avLst/>
              <a:gdLst>
                <a:gd name="T0" fmla="*/ 23 w 90"/>
                <a:gd name="T1" fmla="*/ 0 h 126"/>
                <a:gd name="T2" fmla="*/ 86 w 90"/>
                <a:gd name="T3" fmla="*/ 55 h 126"/>
                <a:gd name="T4" fmla="*/ 75 w 90"/>
                <a:gd name="T5" fmla="*/ 82 h 126"/>
                <a:gd name="T6" fmla="*/ 32 w 90"/>
                <a:gd name="T7" fmla="*/ 42 h 126"/>
                <a:gd name="T8" fmla="*/ 75 w 90"/>
                <a:gd name="T9" fmla="*/ 97 h 126"/>
                <a:gd name="T10" fmla="*/ 90 w 90"/>
                <a:gd name="T11" fmla="*/ 126 h 126"/>
                <a:gd name="T12" fmla="*/ 23 w 90"/>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90" h="126">
                  <a:moveTo>
                    <a:pt x="23" y="0"/>
                  </a:moveTo>
                  <a:cubicBezTo>
                    <a:pt x="56" y="46"/>
                    <a:pt x="73" y="29"/>
                    <a:pt x="86" y="55"/>
                  </a:cubicBezTo>
                  <a:cubicBezTo>
                    <a:pt x="80" y="64"/>
                    <a:pt x="76" y="73"/>
                    <a:pt x="75" y="82"/>
                  </a:cubicBezTo>
                  <a:cubicBezTo>
                    <a:pt x="47" y="68"/>
                    <a:pt x="32" y="40"/>
                    <a:pt x="32" y="42"/>
                  </a:cubicBezTo>
                  <a:cubicBezTo>
                    <a:pt x="32" y="44"/>
                    <a:pt x="45" y="81"/>
                    <a:pt x="75" y="97"/>
                  </a:cubicBezTo>
                  <a:cubicBezTo>
                    <a:pt x="77" y="108"/>
                    <a:pt x="83" y="117"/>
                    <a:pt x="90" y="126"/>
                  </a:cubicBezTo>
                  <a:cubicBezTo>
                    <a:pt x="26" y="113"/>
                    <a:pt x="0" y="4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2" name="Freeform 28"/>
            <p:cNvSpPr/>
            <p:nvPr/>
          </p:nvSpPr>
          <p:spPr bwMode="auto">
            <a:xfrm>
              <a:off x="995" y="1102"/>
              <a:ext cx="41" cy="108"/>
            </a:xfrm>
            <a:custGeom>
              <a:avLst/>
              <a:gdLst>
                <a:gd name="T0" fmla="*/ 25 w 25"/>
                <a:gd name="T1" fmla="*/ 0 h 66"/>
                <a:gd name="T2" fmla="*/ 7 w 25"/>
                <a:gd name="T3" fmla="*/ 40 h 66"/>
                <a:gd name="T4" fmla="*/ 0 w 25"/>
                <a:gd name="T5" fmla="*/ 18 h 66"/>
                <a:gd name="T6" fmla="*/ 3 w 25"/>
                <a:gd name="T7" fmla="*/ 65 h 66"/>
                <a:gd name="T8" fmla="*/ 5 w 25"/>
                <a:gd name="T9" fmla="*/ 64 h 66"/>
                <a:gd name="T10" fmla="*/ 25 w 25"/>
                <a:gd name="T11" fmla="*/ 0 h 66"/>
              </a:gdLst>
              <a:ahLst/>
              <a:cxnLst>
                <a:cxn ang="0">
                  <a:pos x="T0" y="T1"/>
                </a:cxn>
                <a:cxn ang="0">
                  <a:pos x="T2" y="T3"/>
                </a:cxn>
                <a:cxn ang="0">
                  <a:pos x="T4" y="T5"/>
                </a:cxn>
                <a:cxn ang="0">
                  <a:pos x="T6" y="T7"/>
                </a:cxn>
                <a:cxn ang="0">
                  <a:pos x="T8" y="T9"/>
                </a:cxn>
                <a:cxn ang="0">
                  <a:pos x="T10" y="T11"/>
                </a:cxn>
              </a:cxnLst>
              <a:rect l="0" t="0" r="r" b="b"/>
              <a:pathLst>
                <a:path w="25" h="66">
                  <a:moveTo>
                    <a:pt x="25" y="0"/>
                  </a:moveTo>
                  <a:cubicBezTo>
                    <a:pt x="19" y="13"/>
                    <a:pt x="13" y="28"/>
                    <a:pt x="7" y="40"/>
                  </a:cubicBezTo>
                  <a:cubicBezTo>
                    <a:pt x="6" y="34"/>
                    <a:pt x="6" y="25"/>
                    <a:pt x="0" y="18"/>
                  </a:cubicBezTo>
                  <a:cubicBezTo>
                    <a:pt x="4" y="33"/>
                    <a:pt x="2" y="49"/>
                    <a:pt x="3" y="65"/>
                  </a:cubicBezTo>
                  <a:cubicBezTo>
                    <a:pt x="3" y="66"/>
                    <a:pt x="5" y="66"/>
                    <a:pt x="5" y="64"/>
                  </a:cubicBezTo>
                  <a:cubicBezTo>
                    <a:pt x="12" y="44"/>
                    <a:pt x="19" y="19"/>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3" name="Freeform 29"/>
            <p:cNvSpPr/>
            <p:nvPr/>
          </p:nvSpPr>
          <p:spPr bwMode="auto">
            <a:xfrm>
              <a:off x="877" y="667"/>
              <a:ext cx="164" cy="244"/>
            </a:xfrm>
            <a:custGeom>
              <a:avLst/>
              <a:gdLst>
                <a:gd name="T0" fmla="*/ 64 w 100"/>
                <a:gd name="T1" fmla="*/ 58 h 149"/>
                <a:gd name="T2" fmla="*/ 68 w 100"/>
                <a:gd name="T3" fmla="*/ 147 h 149"/>
                <a:gd name="T4" fmla="*/ 45 w 100"/>
                <a:gd name="T5" fmla="*/ 0 h 149"/>
                <a:gd name="T6" fmla="*/ 51 w 100"/>
                <a:gd name="T7" fmla="*/ 143 h 149"/>
                <a:gd name="T8" fmla="*/ 55 w 100"/>
                <a:gd name="T9" fmla="*/ 146 h 149"/>
                <a:gd name="T10" fmla="*/ 64 w 100"/>
                <a:gd name="T11" fmla="*/ 58 h 149"/>
              </a:gdLst>
              <a:ahLst/>
              <a:cxnLst>
                <a:cxn ang="0">
                  <a:pos x="T0" y="T1"/>
                </a:cxn>
                <a:cxn ang="0">
                  <a:pos x="T2" y="T3"/>
                </a:cxn>
                <a:cxn ang="0">
                  <a:pos x="T4" y="T5"/>
                </a:cxn>
                <a:cxn ang="0">
                  <a:pos x="T6" y="T7"/>
                </a:cxn>
                <a:cxn ang="0">
                  <a:pos x="T8" y="T9"/>
                </a:cxn>
                <a:cxn ang="0">
                  <a:pos x="T10" y="T11"/>
                </a:cxn>
              </a:cxnLst>
              <a:rect l="0" t="0" r="r" b="b"/>
              <a:pathLst>
                <a:path w="100" h="149">
                  <a:moveTo>
                    <a:pt x="64" y="58"/>
                  </a:moveTo>
                  <a:cubicBezTo>
                    <a:pt x="79" y="94"/>
                    <a:pt x="67" y="149"/>
                    <a:pt x="68" y="147"/>
                  </a:cubicBezTo>
                  <a:cubicBezTo>
                    <a:pt x="100" y="92"/>
                    <a:pt x="94" y="23"/>
                    <a:pt x="45" y="0"/>
                  </a:cubicBezTo>
                  <a:cubicBezTo>
                    <a:pt x="46" y="74"/>
                    <a:pt x="0" y="98"/>
                    <a:pt x="51" y="143"/>
                  </a:cubicBezTo>
                  <a:cubicBezTo>
                    <a:pt x="52" y="144"/>
                    <a:pt x="54" y="145"/>
                    <a:pt x="55" y="146"/>
                  </a:cubicBezTo>
                  <a:cubicBezTo>
                    <a:pt x="58" y="148"/>
                    <a:pt x="66" y="102"/>
                    <a:pt x="6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4" name="Freeform 30"/>
            <p:cNvSpPr/>
            <p:nvPr/>
          </p:nvSpPr>
          <p:spPr bwMode="auto">
            <a:xfrm>
              <a:off x="782" y="721"/>
              <a:ext cx="164" cy="178"/>
            </a:xfrm>
            <a:custGeom>
              <a:avLst/>
              <a:gdLst>
                <a:gd name="T0" fmla="*/ 13 w 100"/>
                <a:gd name="T1" fmla="*/ 0 h 109"/>
                <a:gd name="T2" fmla="*/ 83 w 100"/>
                <a:gd name="T3" fmla="*/ 42 h 109"/>
                <a:gd name="T4" fmla="*/ 78 w 100"/>
                <a:gd name="T5" fmla="*/ 69 h 109"/>
                <a:gd name="T6" fmla="*/ 30 w 100"/>
                <a:gd name="T7" fmla="*/ 39 h 109"/>
                <a:gd name="T8" fmla="*/ 81 w 100"/>
                <a:gd name="T9" fmla="*/ 84 h 109"/>
                <a:gd name="T10" fmla="*/ 100 w 100"/>
                <a:gd name="T11" fmla="*/ 109 h 109"/>
                <a:gd name="T12" fmla="*/ 13 w 100"/>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0" h="109">
                  <a:moveTo>
                    <a:pt x="13" y="0"/>
                  </a:moveTo>
                  <a:cubicBezTo>
                    <a:pt x="54" y="38"/>
                    <a:pt x="66" y="19"/>
                    <a:pt x="83" y="42"/>
                  </a:cubicBezTo>
                  <a:cubicBezTo>
                    <a:pt x="80" y="51"/>
                    <a:pt x="77" y="60"/>
                    <a:pt x="78" y="69"/>
                  </a:cubicBezTo>
                  <a:cubicBezTo>
                    <a:pt x="48" y="61"/>
                    <a:pt x="30" y="37"/>
                    <a:pt x="30" y="39"/>
                  </a:cubicBezTo>
                  <a:cubicBezTo>
                    <a:pt x="30" y="41"/>
                    <a:pt x="49" y="73"/>
                    <a:pt x="81" y="84"/>
                  </a:cubicBezTo>
                  <a:cubicBezTo>
                    <a:pt x="85" y="94"/>
                    <a:pt x="92" y="102"/>
                    <a:pt x="100" y="109"/>
                  </a:cubicBezTo>
                  <a:cubicBezTo>
                    <a:pt x="37" y="108"/>
                    <a:pt x="0" y="49"/>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5" name="Freeform 31"/>
            <p:cNvSpPr/>
            <p:nvPr/>
          </p:nvSpPr>
          <p:spPr bwMode="auto">
            <a:xfrm>
              <a:off x="954" y="867"/>
              <a:ext cx="33" cy="109"/>
            </a:xfrm>
            <a:custGeom>
              <a:avLst/>
              <a:gdLst>
                <a:gd name="T0" fmla="*/ 20 w 20"/>
                <a:gd name="T1" fmla="*/ 0 h 67"/>
                <a:gd name="T2" fmla="*/ 11 w 20"/>
                <a:gd name="T3" fmla="*/ 42 h 67"/>
                <a:gd name="T4" fmla="*/ 0 w 20"/>
                <a:gd name="T5" fmla="*/ 22 h 67"/>
                <a:gd name="T6" fmla="*/ 11 w 20"/>
                <a:gd name="T7" fmla="*/ 66 h 67"/>
                <a:gd name="T8" fmla="*/ 13 w 20"/>
                <a:gd name="T9" fmla="*/ 65 h 67"/>
                <a:gd name="T10" fmla="*/ 20 w 20"/>
                <a:gd name="T11" fmla="*/ 0 h 67"/>
              </a:gdLst>
              <a:ahLst/>
              <a:cxnLst>
                <a:cxn ang="0">
                  <a:pos x="T0" y="T1"/>
                </a:cxn>
                <a:cxn ang="0">
                  <a:pos x="T2" y="T3"/>
                </a:cxn>
                <a:cxn ang="0">
                  <a:pos x="T4" y="T5"/>
                </a:cxn>
                <a:cxn ang="0">
                  <a:pos x="T6" y="T7"/>
                </a:cxn>
                <a:cxn ang="0">
                  <a:pos x="T8" y="T9"/>
                </a:cxn>
                <a:cxn ang="0">
                  <a:pos x="T10" y="T11"/>
                </a:cxn>
              </a:cxnLst>
              <a:rect l="0" t="0" r="r" b="b"/>
              <a:pathLst>
                <a:path w="20" h="67">
                  <a:moveTo>
                    <a:pt x="20" y="0"/>
                  </a:moveTo>
                  <a:cubicBezTo>
                    <a:pt x="17" y="14"/>
                    <a:pt x="14" y="29"/>
                    <a:pt x="11" y="42"/>
                  </a:cubicBezTo>
                  <a:cubicBezTo>
                    <a:pt x="9" y="36"/>
                    <a:pt x="7" y="28"/>
                    <a:pt x="0" y="22"/>
                  </a:cubicBezTo>
                  <a:cubicBezTo>
                    <a:pt x="7" y="36"/>
                    <a:pt x="8" y="52"/>
                    <a:pt x="11" y="66"/>
                  </a:cubicBezTo>
                  <a:cubicBezTo>
                    <a:pt x="12" y="67"/>
                    <a:pt x="13" y="66"/>
                    <a:pt x="13" y="65"/>
                  </a:cubicBezTo>
                  <a:cubicBezTo>
                    <a:pt x="16" y="45"/>
                    <a:pt x="19" y="19"/>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6" name="Freeform 32"/>
            <p:cNvSpPr/>
            <p:nvPr/>
          </p:nvSpPr>
          <p:spPr bwMode="auto">
            <a:xfrm>
              <a:off x="795" y="467"/>
              <a:ext cx="156" cy="229"/>
            </a:xfrm>
            <a:custGeom>
              <a:avLst/>
              <a:gdLst>
                <a:gd name="T0" fmla="*/ 54 w 95"/>
                <a:gd name="T1" fmla="*/ 53 h 140"/>
                <a:gd name="T2" fmla="*/ 74 w 95"/>
                <a:gd name="T3" fmla="*/ 137 h 140"/>
                <a:gd name="T4" fmla="*/ 25 w 95"/>
                <a:gd name="T5" fmla="*/ 0 h 140"/>
                <a:gd name="T6" fmla="*/ 57 w 95"/>
                <a:gd name="T7" fmla="*/ 136 h 140"/>
                <a:gd name="T8" fmla="*/ 61 w 95"/>
                <a:gd name="T9" fmla="*/ 138 h 140"/>
                <a:gd name="T10" fmla="*/ 54 w 95"/>
                <a:gd name="T11" fmla="*/ 53 h 140"/>
              </a:gdLst>
              <a:ahLst/>
              <a:cxnLst>
                <a:cxn ang="0">
                  <a:pos x="T0" y="T1"/>
                </a:cxn>
                <a:cxn ang="0">
                  <a:pos x="T2" y="T3"/>
                </a:cxn>
                <a:cxn ang="0">
                  <a:pos x="T4" y="T5"/>
                </a:cxn>
                <a:cxn ang="0">
                  <a:pos x="T6" y="T7"/>
                </a:cxn>
                <a:cxn ang="0">
                  <a:pos x="T8" y="T9"/>
                </a:cxn>
                <a:cxn ang="0">
                  <a:pos x="T10" y="T11"/>
                </a:cxn>
              </a:cxnLst>
              <a:rect l="0" t="0" r="r" b="b"/>
              <a:pathLst>
                <a:path w="95" h="140">
                  <a:moveTo>
                    <a:pt x="54" y="53"/>
                  </a:moveTo>
                  <a:cubicBezTo>
                    <a:pt x="75" y="84"/>
                    <a:pt x="73" y="139"/>
                    <a:pt x="74" y="137"/>
                  </a:cubicBezTo>
                  <a:cubicBezTo>
                    <a:pt x="95" y="78"/>
                    <a:pt x="76" y="14"/>
                    <a:pt x="25" y="0"/>
                  </a:cubicBezTo>
                  <a:cubicBezTo>
                    <a:pt x="39" y="71"/>
                    <a:pt x="0" y="103"/>
                    <a:pt x="57" y="136"/>
                  </a:cubicBezTo>
                  <a:cubicBezTo>
                    <a:pt x="59" y="137"/>
                    <a:pt x="60" y="137"/>
                    <a:pt x="61" y="138"/>
                  </a:cubicBezTo>
                  <a:cubicBezTo>
                    <a:pt x="65" y="140"/>
                    <a:pt x="64" y="94"/>
                    <a:pt x="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7" name="Freeform 33"/>
            <p:cNvSpPr/>
            <p:nvPr/>
          </p:nvSpPr>
          <p:spPr bwMode="auto">
            <a:xfrm>
              <a:off x="698" y="548"/>
              <a:ext cx="177" cy="160"/>
            </a:xfrm>
            <a:custGeom>
              <a:avLst/>
              <a:gdLst>
                <a:gd name="T0" fmla="*/ 4 w 108"/>
                <a:gd name="T1" fmla="*/ 0 h 98"/>
                <a:gd name="T2" fmla="*/ 79 w 108"/>
                <a:gd name="T3" fmla="*/ 27 h 98"/>
                <a:gd name="T4" fmla="*/ 79 w 108"/>
                <a:gd name="T5" fmla="*/ 54 h 98"/>
                <a:gd name="T6" fmla="*/ 27 w 108"/>
                <a:gd name="T7" fmla="*/ 34 h 98"/>
                <a:gd name="T8" fmla="*/ 84 w 108"/>
                <a:gd name="T9" fmla="*/ 67 h 98"/>
                <a:gd name="T10" fmla="*/ 108 w 108"/>
                <a:gd name="T11" fmla="*/ 88 h 98"/>
                <a:gd name="T12" fmla="*/ 4 w 10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108" h="98">
                  <a:moveTo>
                    <a:pt x="4" y="0"/>
                  </a:moveTo>
                  <a:cubicBezTo>
                    <a:pt x="50" y="28"/>
                    <a:pt x="58" y="8"/>
                    <a:pt x="79" y="27"/>
                  </a:cubicBezTo>
                  <a:cubicBezTo>
                    <a:pt x="77" y="36"/>
                    <a:pt x="77" y="45"/>
                    <a:pt x="79" y="54"/>
                  </a:cubicBezTo>
                  <a:cubicBezTo>
                    <a:pt x="49" y="51"/>
                    <a:pt x="27" y="32"/>
                    <a:pt x="27" y="34"/>
                  </a:cubicBezTo>
                  <a:cubicBezTo>
                    <a:pt x="28" y="36"/>
                    <a:pt x="52" y="63"/>
                    <a:pt x="84" y="67"/>
                  </a:cubicBezTo>
                  <a:cubicBezTo>
                    <a:pt x="90" y="76"/>
                    <a:pt x="98" y="82"/>
                    <a:pt x="108" y="88"/>
                  </a:cubicBezTo>
                  <a:cubicBezTo>
                    <a:pt x="47" y="98"/>
                    <a:pt x="0" y="49"/>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8" name="Freeform 34"/>
            <p:cNvSpPr/>
            <p:nvPr/>
          </p:nvSpPr>
          <p:spPr bwMode="auto">
            <a:xfrm>
              <a:off x="884" y="652"/>
              <a:ext cx="32" cy="108"/>
            </a:xfrm>
            <a:custGeom>
              <a:avLst/>
              <a:gdLst>
                <a:gd name="T0" fmla="*/ 15 w 20"/>
                <a:gd name="T1" fmla="*/ 0 h 66"/>
                <a:gd name="T2" fmla="*/ 13 w 20"/>
                <a:gd name="T3" fmla="*/ 42 h 66"/>
                <a:gd name="T4" fmla="*/ 0 w 20"/>
                <a:gd name="T5" fmla="*/ 25 h 66"/>
                <a:gd name="T6" fmla="*/ 18 w 20"/>
                <a:gd name="T7" fmla="*/ 65 h 66"/>
                <a:gd name="T8" fmla="*/ 20 w 20"/>
                <a:gd name="T9" fmla="*/ 63 h 66"/>
                <a:gd name="T10" fmla="*/ 15 w 20"/>
                <a:gd name="T11" fmla="*/ 0 h 66"/>
              </a:gdLst>
              <a:ahLst/>
              <a:cxnLst>
                <a:cxn ang="0">
                  <a:pos x="T0" y="T1"/>
                </a:cxn>
                <a:cxn ang="0">
                  <a:pos x="T2" y="T3"/>
                </a:cxn>
                <a:cxn ang="0">
                  <a:pos x="T4" y="T5"/>
                </a:cxn>
                <a:cxn ang="0">
                  <a:pos x="T6" y="T7"/>
                </a:cxn>
                <a:cxn ang="0">
                  <a:pos x="T8" y="T9"/>
                </a:cxn>
                <a:cxn ang="0">
                  <a:pos x="T10" y="T11"/>
                </a:cxn>
              </a:cxnLst>
              <a:rect l="0" t="0" r="r" b="b"/>
              <a:pathLst>
                <a:path w="20" h="66">
                  <a:moveTo>
                    <a:pt x="15" y="0"/>
                  </a:moveTo>
                  <a:cubicBezTo>
                    <a:pt x="14" y="14"/>
                    <a:pt x="14" y="29"/>
                    <a:pt x="13" y="42"/>
                  </a:cubicBezTo>
                  <a:cubicBezTo>
                    <a:pt x="11" y="37"/>
                    <a:pt x="7" y="29"/>
                    <a:pt x="0" y="25"/>
                  </a:cubicBezTo>
                  <a:cubicBezTo>
                    <a:pt x="9" y="37"/>
                    <a:pt x="12" y="52"/>
                    <a:pt x="18" y="65"/>
                  </a:cubicBezTo>
                  <a:cubicBezTo>
                    <a:pt x="19" y="66"/>
                    <a:pt x="20" y="65"/>
                    <a:pt x="20" y="63"/>
                  </a:cubicBezTo>
                  <a:cubicBezTo>
                    <a:pt x="19" y="44"/>
                    <a:pt x="17" y="19"/>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9" name="Freeform 35"/>
            <p:cNvSpPr/>
            <p:nvPr/>
          </p:nvSpPr>
          <p:spPr bwMode="auto">
            <a:xfrm>
              <a:off x="680" y="307"/>
              <a:ext cx="141" cy="206"/>
            </a:xfrm>
            <a:custGeom>
              <a:avLst/>
              <a:gdLst>
                <a:gd name="T0" fmla="*/ 43 w 86"/>
                <a:gd name="T1" fmla="*/ 45 h 126"/>
                <a:gd name="T2" fmla="*/ 77 w 86"/>
                <a:gd name="T3" fmla="*/ 122 h 126"/>
                <a:gd name="T4" fmla="*/ 5 w 86"/>
                <a:gd name="T5" fmla="*/ 0 h 126"/>
                <a:gd name="T6" fmla="*/ 61 w 86"/>
                <a:gd name="T7" fmla="*/ 123 h 126"/>
                <a:gd name="T8" fmla="*/ 65 w 86"/>
                <a:gd name="T9" fmla="*/ 125 h 126"/>
                <a:gd name="T10" fmla="*/ 43 w 86"/>
                <a:gd name="T11" fmla="*/ 45 h 126"/>
              </a:gdLst>
              <a:ahLst/>
              <a:cxnLst>
                <a:cxn ang="0">
                  <a:pos x="T0" y="T1"/>
                </a:cxn>
                <a:cxn ang="0">
                  <a:pos x="T2" y="T3"/>
                </a:cxn>
                <a:cxn ang="0">
                  <a:pos x="T4" y="T5"/>
                </a:cxn>
                <a:cxn ang="0">
                  <a:pos x="T6" y="T7"/>
                </a:cxn>
                <a:cxn ang="0">
                  <a:pos x="T8" y="T9"/>
                </a:cxn>
                <a:cxn ang="0">
                  <a:pos x="T10" y="T11"/>
                </a:cxn>
              </a:cxnLst>
              <a:rect l="0" t="0" r="r" b="b"/>
              <a:pathLst>
                <a:path w="86" h="126">
                  <a:moveTo>
                    <a:pt x="43" y="45"/>
                  </a:moveTo>
                  <a:cubicBezTo>
                    <a:pt x="69" y="71"/>
                    <a:pt x="77" y="124"/>
                    <a:pt x="77" y="122"/>
                  </a:cubicBezTo>
                  <a:cubicBezTo>
                    <a:pt x="86" y="62"/>
                    <a:pt x="56" y="4"/>
                    <a:pt x="5" y="0"/>
                  </a:cubicBezTo>
                  <a:cubicBezTo>
                    <a:pt x="32" y="65"/>
                    <a:pt x="0" y="103"/>
                    <a:pt x="61" y="123"/>
                  </a:cubicBezTo>
                  <a:cubicBezTo>
                    <a:pt x="62" y="124"/>
                    <a:pt x="64" y="124"/>
                    <a:pt x="65" y="125"/>
                  </a:cubicBezTo>
                  <a:cubicBezTo>
                    <a:pt x="69" y="126"/>
                    <a:pt x="60" y="83"/>
                    <a:pt x="4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0" name="Freeform 36"/>
            <p:cNvSpPr/>
            <p:nvPr/>
          </p:nvSpPr>
          <p:spPr bwMode="auto">
            <a:xfrm>
              <a:off x="579" y="404"/>
              <a:ext cx="188" cy="144"/>
            </a:xfrm>
            <a:custGeom>
              <a:avLst/>
              <a:gdLst>
                <a:gd name="T0" fmla="*/ 0 w 115"/>
                <a:gd name="T1" fmla="*/ 2 h 88"/>
                <a:gd name="T2" fmla="*/ 76 w 115"/>
                <a:gd name="T3" fmla="*/ 14 h 88"/>
                <a:gd name="T4" fmla="*/ 81 w 115"/>
                <a:gd name="T5" fmla="*/ 40 h 88"/>
                <a:gd name="T6" fmla="*/ 28 w 115"/>
                <a:gd name="T7" fmla="*/ 30 h 88"/>
                <a:gd name="T8" fmla="*/ 89 w 115"/>
                <a:gd name="T9" fmla="*/ 52 h 88"/>
                <a:gd name="T10" fmla="*/ 115 w 115"/>
                <a:gd name="T11" fmla="*/ 67 h 88"/>
                <a:gd name="T12" fmla="*/ 0 w 115"/>
                <a:gd name="T13" fmla="*/ 2 h 88"/>
              </a:gdLst>
              <a:ahLst/>
              <a:cxnLst>
                <a:cxn ang="0">
                  <a:pos x="T0" y="T1"/>
                </a:cxn>
                <a:cxn ang="0">
                  <a:pos x="T2" y="T3"/>
                </a:cxn>
                <a:cxn ang="0">
                  <a:pos x="T4" y="T5"/>
                </a:cxn>
                <a:cxn ang="0">
                  <a:pos x="T6" y="T7"/>
                </a:cxn>
                <a:cxn ang="0">
                  <a:pos x="T8" y="T9"/>
                </a:cxn>
                <a:cxn ang="0">
                  <a:pos x="T10" y="T11"/>
                </a:cxn>
                <a:cxn ang="0">
                  <a:pos x="T12" y="T13"/>
                </a:cxn>
              </a:cxnLst>
              <a:rect l="0" t="0" r="r" b="b"/>
              <a:pathLst>
                <a:path w="115" h="88">
                  <a:moveTo>
                    <a:pt x="0" y="2"/>
                  </a:moveTo>
                  <a:cubicBezTo>
                    <a:pt x="49" y="21"/>
                    <a:pt x="53" y="0"/>
                    <a:pt x="76" y="14"/>
                  </a:cubicBezTo>
                  <a:cubicBezTo>
                    <a:pt x="76" y="23"/>
                    <a:pt x="77" y="32"/>
                    <a:pt x="81" y="40"/>
                  </a:cubicBezTo>
                  <a:cubicBezTo>
                    <a:pt x="52" y="43"/>
                    <a:pt x="27" y="28"/>
                    <a:pt x="28" y="30"/>
                  </a:cubicBezTo>
                  <a:cubicBezTo>
                    <a:pt x="29" y="32"/>
                    <a:pt x="57" y="54"/>
                    <a:pt x="89" y="52"/>
                  </a:cubicBezTo>
                  <a:cubicBezTo>
                    <a:pt x="95" y="59"/>
                    <a:pt x="105" y="64"/>
                    <a:pt x="115" y="67"/>
                  </a:cubicBezTo>
                  <a:cubicBezTo>
                    <a:pt x="58" y="88"/>
                    <a:pt x="5" y="49"/>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1" name="Freeform 37"/>
            <p:cNvSpPr/>
            <p:nvPr/>
          </p:nvSpPr>
          <p:spPr bwMode="auto">
            <a:xfrm>
              <a:off x="775" y="471"/>
              <a:ext cx="43" cy="101"/>
            </a:xfrm>
            <a:custGeom>
              <a:avLst/>
              <a:gdLst>
                <a:gd name="T0" fmla="*/ 9 w 26"/>
                <a:gd name="T1" fmla="*/ 0 h 62"/>
                <a:gd name="T2" fmla="*/ 16 w 26"/>
                <a:gd name="T3" fmla="*/ 40 h 62"/>
                <a:gd name="T4" fmla="*/ 0 w 26"/>
                <a:gd name="T5" fmla="*/ 26 h 62"/>
                <a:gd name="T6" fmla="*/ 25 w 26"/>
                <a:gd name="T7" fmla="*/ 61 h 62"/>
                <a:gd name="T8" fmla="*/ 26 w 26"/>
                <a:gd name="T9" fmla="*/ 59 h 62"/>
                <a:gd name="T10" fmla="*/ 9 w 26"/>
                <a:gd name="T11" fmla="*/ 0 h 62"/>
              </a:gdLst>
              <a:ahLst/>
              <a:cxnLst>
                <a:cxn ang="0">
                  <a:pos x="T0" y="T1"/>
                </a:cxn>
                <a:cxn ang="0">
                  <a:pos x="T2" y="T3"/>
                </a:cxn>
                <a:cxn ang="0">
                  <a:pos x="T4" y="T5"/>
                </a:cxn>
                <a:cxn ang="0">
                  <a:pos x="T6" y="T7"/>
                </a:cxn>
                <a:cxn ang="0">
                  <a:pos x="T8" y="T9"/>
                </a:cxn>
                <a:cxn ang="0">
                  <a:pos x="T10" y="T11"/>
                </a:cxn>
              </a:cxnLst>
              <a:rect l="0" t="0" r="r" b="b"/>
              <a:pathLst>
                <a:path w="26" h="62">
                  <a:moveTo>
                    <a:pt x="9" y="0"/>
                  </a:moveTo>
                  <a:cubicBezTo>
                    <a:pt x="12" y="13"/>
                    <a:pt x="15" y="27"/>
                    <a:pt x="16" y="40"/>
                  </a:cubicBezTo>
                  <a:cubicBezTo>
                    <a:pt x="12" y="36"/>
                    <a:pt x="8" y="29"/>
                    <a:pt x="0" y="26"/>
                  </a:cubicBezTo>
                  <a:cubicBezTo>
                    <a:pt x="10" y="36"/>
                    <a:pt x="16" y="50"/>
                    <a:pt x="25" y="61"/>
                  </a:cubicBezTo>
                  <a:cubicBezTo>
                    <a:pt x="26" y="62"/>
                    <a:pt x="26" y="61"/>
                    <a:pt x="26" y="59"/>
                  </a:cubicBezTo>
                  <a:cubicBezTo>
                    <a:pt x="22" y="41"/>
                    <a:pt x="15" y="17"/>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2" name="Freeform 38"/>
            <p:cNvSpPr/>
            <p:nvPr/>
          </p:nvSpPr>
          <p:spPr bwMode="auto">
            <a:xfrm>
              <a:off x="513" y="165"/>
              <a:ext cx="149" cy="188"/>
            </a:xfrm>
            <a:custGeom>
              <a:avLst/>
              <a:gdLst>
                <a:gd name="T0" fmla="*/ 44 w 91"/>
                <a:gd name="T1" fmla="*/ 42 h 115"/>
                <a:gd name="T2" fmla="*/ 91 w 91"/>
                <a:gd name="T3" fmla="*/ 110 h 115"/>
                <a:gd name="T4" fmla="*/ 0 w 91"/>
                <a:gd name="T5" fmla="*/ 6 h 115"/>
                <a:gd name="T6" fmla="*/ 75 w 91"/>
                <a:gd name="T7" fmla="*/ 114 h 115"/>
                <a:gd name="T8" fmla="*/ 80 w 91"/>
                <a:gd name="T9" fmla="*/ 114 h 115"/>
                <a:gd name="T10" fmla="*/ 44 w 91"/>
                <a:gd name="T11" fmla="*/ 42 h 115"/>
              </a:gdLst>
              <a:ahLst/>
              <a:cxnLst>
                <a:cxn ang="0">
                  <a:pos x="T0" y="T1"/>
                </a:cxn>
                <a:cxn ang="0">
                  <a:pos x="T2" y="T3"/>
                </a:cxn>
                <a:cxn ang="0">
                  <a:pos x="T4" y="T5"/>
                </a:cxn>
                <a:cxn ang="0">
                  <a:pos x="T6" y="T7"/>
                </a:cxn>
                <a:cxn ang="0">
                  <a:pos x="T8" y="T9"/>
                </a:cxn>
                <a:cxn ang="0">
                  <a:pos x="T10" y="T11"/>
                </a:cxn>
              </a:cxnLst>
              <a:rect l="0" t="0" r="r" b="b"/>
              <a:pathLst>
                <a:path w="91" h="115">
                  <a:moveTo>
                    <a:pt x="44" y="42"/>
                  </a:moveTo>
                  <a:cubicBezTo>
                    <a:pt x="73" y="63"/>
                    <a:pt x="91" y="111"/>
                    <a:pt x="91" y="110"/>
                  </a:cubicBezTo>
                  <a:cubicBezTo>
                    <a:pt x="88" y="50"/>
                    <a:pt x="49" y="0"/>
                    <a:pt x="0" y="6"/>
                  </a:cubicBezTo>
                  <a:cubicBezTo>
                    <a:pt x="37" y="63"/>
                    <a:pt x="13" y="105"/>
                    <a:pt x="75" y="114"/>
                  </a:cubicBezTo>
                  <a:cubicBezTo>
                    <a:pt x="77" y="114"/>
                    <a:pt x="78" y="114"/>
                    <a:pt x="80" y="114"/>
                  </a:cubicBezTo>
                  <a:cubicBezTo>
                    <a:pt x="83" y="115"/>
                    <a:pt x="67" y="75"/>
                    <a:pt x="4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3" name="Freeform 39"/>
            <p:cNvSpPr/>
            <p:nvPr/>
          </p:nvSpPr>
          <p:spPr bwMode="auto">
            <a:xfrm>
              <a:off x="426" y="271"/>
              <a:ext cx="198" cy="136"/>
            </a:xfrm>
            <a:custGeom>
              <a:avLst/>
              <a:gdLst>
                <a:gd name="T0" fmla="*/ 0 w 121"/>
                <a:gd name="T1" fmla="*/ 11 h 83"/>
                <a:gd name="T2" fmla="*/ 75 w 121"/>
                <a:gd name="T3" fmla="*/ 9 h 83"/>
                <a:gd name="T4" fmla="*/ 84 w 121"/>
                <a:gd name="T5" fmla="*/ 33 h 83"/>
                <a:gd name="T6" fmla="*/ 32 w 121"/>
                <a:gd name="T7" fmla="*/ 33 h 83"/>
                <a:gd name="T8" fmla="*/ 94 w 121"/>
                <a:gd name="T9" fmla="*/ 43 h 83"/>
                <a:gd name="T10" fmla="*/ 121 w 121"/>
                <a:gd name="T11" fmla="*/ 53 h 83"/>
                <a:gd name="T12" fmla="*/ 0 w 121"/>
                <a:gd name="T13" fmla="*/ 11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0" y="11"/>
                  </a:moveTo>
                  <a:cubicBezTo>
                    <a:pt x="50" y="21"/>
                    <a:pt x="50" y="0"/>
                    <a:pt x="75" y="9"/>
                  </a:cubicBezTo>
                  <a:cubicBezTo>
                    <a:pt x="77" y="18"/>
                    <a:pt x="79" y="26"/>
                    <a:pt x="84" y="33"/>
                  </a:cubicBezTo>
                  <a:cubicBezTo>
                    <a:pt x="57" y="41"/>
                    <a:pt x="30" y="32"/>
                    <a:pt x="32" y="33"/>
                  </a:cubicBezTo>
                  <a:cubicBezTo>
                    <a:pt x="33" y="35"/>
                    <a:pt x="64" y="51"/>
                    <a:pt x="94" y="43"/>
                  </a:cubicBezTo>
                  <a:cubicBezTo>
                    <a:pt x="101" y="49"/>
                    <a:pt x="111" y="51"/>
                    <a:pt x="121" y="53"/>
                  </a:cubicBezTo>
                  <a:cubicBezTo>
                    <a:pt x="71" y="83"/>
                    <a:pt x="13" y="56"/>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4" name="Freeform 40"/>
            <p:cNvSpPr/>
            <p:nvPr/>
          </p:nvSpPr>
          <p:spPr bwMode="auto">
            <a:xfrm>
              <a:off x="633" y="312"/>
              <a:ext cx="52" cy="92"/>
            </a:xfrm>
            <a:custGeom>
              <a:avLst/>
              <a:gdLst>
                <a:gd name="T0" fmla="*/ 4 w 32"/>
                <a:gd name="T1" fmla="*/ 0 h 56"/>
                <a:gd name="T2" fmla="*/ 18 w 32"/>
                <a:gd name="T3" fmla="*/ 37 h 56"/>
                <a:gd name="T4" fmla="*/ 0 w 32"/>
                <a:gd name="T5" fmla="*/ 27 h 56"/>
                <a:gd name="T6" fmla="*/ 30 w 32"/>
                <a:gd name="T7" fmla="*/ 56 h 56"/>
                <a:gd name="T8" fmla="*/ 31 w 32"/>
                <a:gd name="T9" fmla="*/ 54 h 56"/>
                <a:gd name="T10" fmla="*/ 4 w 32"/>
                <a:gd name="T11" fmla="*/ 0 h 56"/>
              </a:gdLst>
              <a:ahLst/>
              <a:cxnLst>
                <a:cxn ang="0">
                  <a:pos x="T0" y="T1"/>
                </a:cxn>
                <a:cxn ang="0">
                  <a:pos x="T2" y="T3"/>
                </a:cxn>
                <a:cxn ang="0">
                  <a:pos x="T4" y="T5"/>
                </a:cxn>
                <a:cxn ang="0">
                  <a:pos x="T6" y="T7"/>
                </a:cxn>
                <a:cxn ang="0">
                  <a:pos x="T8" y="T9"/>
                </a:cxn>
                <a:cxn ang="0">
                  <a:pos x="T10" y="T11"/>
                </a:cxn>
              </a:cxnLst>
              <a:rect l="0" t="0" r="r" b="b"/>
              <a:pathLst>
                <a:path w="32" h="56">
                  <a:moveTo>
                    <a:pt x="4" y="0"/>
                  </a:moveTo>
                  <a:cubicBezTo>
                    <a:pt x="9" y="12"/>
                    <a:pt x="14" y="25"/>
                    <a:pt x="18" y="37"/>
                  </a:cubicBezTo>
                  <a:cubicBezTo>
                    <a:pt x="14" y="34"/>
                    <a:pt x="8" y="28"/>
                    <a:pt x="0" y="27"/>
                  </a:cubicBezTo>
                  <a:cubicBezTo>
                    <a:pt x="12" y="34"/>
                    <a:pt x="20" y="46"/>
                    <a:pt x="30" y="56"/>
                  </a:cubicBezTo>
                  <a:cubicBezTo>
                    <a:pt x="31" y="56"/>
                    <a:pt x="32" y="55"/>
                    <a:pt x="31" y="54"/>
                  </a:cubicBezTo>
                  <a:cubicBezTo>
                    <a:pt x="24" y="37"/>
                    <a:pt x="13" y="16"/>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5" name="Freeform 41"/>
            <p:cNvSpPr/>
            <p:nvPr/>
          </p:nvSpPr>
          <p:spPr bwMode="auto">
            <a:xfrm>
              <a:off x="328" y="52"/>
              <a:ext cx="173" cy="173"/>
            </a:xfrm>
            <a:custGeom>
              <a:avLst/>
              <a:gdLst>
                <a:gd name="T0" fmla="*/ 49 w 106"/>
                <a:gd name="T1" fmla="*/ 41 h 106"/>
                <a:gd name="T2" fmla="*/ 106 w 106"/>
                <a:gd name="T3" fmla="*/ 96 h 106"/>
                <a:gd name="T4" fmla="*/ 0 w 106"/>
                <a:gd name="T5" fmla="*/ 14 h 106"/>
                <a:gd name="T6" fmla="*/ 92 w 106"/>
                <a:gd name="T7" fmla="*/ 103 h 106"/>
                <a:gd name="T8" fmla="*/ 96 w 106"/>
                <a:gd name="T9" fmla="*/ 103 h 106"/>
                <a:gd name="T10" fmla="*/ 49 w 106"/>
                <a:gd name="T11" fmla="*/ 41 h 106"/>
              </a:gdLst>
              <a:ahLst/>
              <a:cxnLst>
                <a:cxn ang="0">
                  <a:pos x="T0" y="T1"/>
                </a:cxn>
                <a:cxn ang="0">
                  <a:pos x="T2" y="T3"/>
                </a:cxn>
                <a:cxn ang="0">
                  <a:pos x="T4" y="T5"/>
                </a:cxn>
                <a:cxn ang="0">
                  <a:pos x="T6" y="T7"/>
                </a:cxn>
                <a:cxn ang="0">
                  <a:pos x="T8" y="T9"/>
                </a:cxn>
                <a:cxn ang="0">
                  <a:pos x="T10" y="T11"/>
                </a:cxn>
              </a:cxnLst>
              <a:rect l="0" t="0" r="r" b="b"/>
              <a:pathLst>
                <a:path w="106" h="106">
                  <a:moveTo>
                    <a:pt x="49" y="41"/>
                  </a:moveTo>
                  <a:cubicBezTo>
                    <a:pt x="80" y="55"/>
                    <a:pt x="106" y="98"/>
                    <a:pt x="106" y="96"/>
                  </a:cubicBezTo>
                  <a:cubicBezTo>
                    <a:pt x="93" y="40"/>
                    <a:pt x="46" y="0"/>
                    <a:pt x="0" y="14"/>
                  </a:cubicBezTo>
                  <a:cubicBezTo>
                    <a:pt x="46" y="62"/>
                    <a:pt x="31" y="106"/>
                    <a:pt x="92" y="103"/>
                  </a:cubicBezTo>
                  <a:cubicBezTo>
                    <a:pt x="93" y="103"/>
                    <a:pt x="95" y="103"/>
                    <a:pt x="96" y="103"/>
                  </a:cubicBezTo>
                  <a:cubicBezTo>
                    <a:pt x="100" y="103"/>
                    <a:pt x="77" y="68"/>
                    <a:pt x="4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6" name="Freeform 42"/>
            <p:cNvSpPr/>
            <p:nvPr/>
          </p:nvSpPr>
          <p:spPr bwMode="auto">
            <a:xfrm>
              <a:off x="265" y="168"/>
              <a:ext cx="204" cy="124"/>
            </a:xfrm>
            <a:custGeom>
              <a:avLst/>
              <a:gdLst>
                <a:gd name="T0" fmla="*/ 0 w 124"/>
                <a:gd name="T1" fmla="*/ 20 h 76"/>
                <a:gd name="T2" fmla="*/ 72 w 124"/>
                <a:gd name="T3" fmla="*/ 4 h 76"/>
                <a:gd name="T4" fmla="*/ 85 w 124"/>
                <a:gd name="T5" fmla="*/ 26 h 76"/>
                <a:gd name="T6" fmla="*/ 35 w 124"/>
                <a:gd name="T7" fmla="*/ 35 h 76"/>
                <a:gd name="T8" fmla="*/ 96 w 124"/>
                <a:gd name="T9" fmla="*/ 33 h 76"/>
                <a:gd name="T10" fmla="*/ 124 w 124"/>
                <a:gd name="T11" fmla="*/ 38 h 76"/>
                <a:gd name="T12" fmla="*/ 0 w 124"/>
                <a:gd name="T13" fmla="*/ 20 h 76"/>
              </a:gdLst>
              <a:ahLst/>
              <a:cxnLst>
                <a:cxn ang="0">
                  <a:pos x="T0" y="T1"/>
                </a:cxn>
                <a:cxn ang="0">
                  <a:pos x="T2" y="T3"/>
                </a:cxn>
                <a:cxn ang="0">
                  <a:pos x="T4" y="T5"/>
                </a:cxn>
                <a:cxn ang="0">
                  <a:pos x="T6" y="T7"/>
                </a:cxn>
                <a:cxn ang="0">
                  <a:pos x="T8" y="T9"/>
                </a:cxn>
                <a:cxn ang="0">
                  <a:pos x="T10" y="T11"/>
                </a:cxn>
                <a:cxn ang="0">
                  <a:pos x="T12" y="T13"/>
                </a:cxn>
              </a:cxnLst>
              <a:rect l="0" t="0" r="r" b="b"/>
              <a:pathLst>
                <a:path w="124" h="76">
                  <a:moveTo>
                    <a:pt x="0" y="20"/>
                  </a:moveTo>
                  <a:cubicBezTo>
                    <a:pt x="50" y="20"/>
                    <a:pt x="46" y="0"/>
                    <a:pt x="72" y="4"/>
                  </a:cubicBezTo>
                  <a:cubicBezTo>
                    <a:pt x="75" y="12"/>
                    <a:pt x="79" y="20"/>
                    <a:pt x="85" y="26"/>
                  </a:cubicBezTo>
                  <a:cubicBezTo>
                    <a:pt x="60" y="38"/>
                    <a:pt x="33" y="34"/>
                    <a:pt x="35" y="35"/>
                  </a:cubicBezTo>
                  <a:cubicBezTo>
                    <a:pt x="37" y="36"/>
                    <a:pt x="68" y="46"/>
                    <a:pt x="96" y="33"/>
                  </a:cubicBezTo>
                  <a:cubicBezTo>
                    <a:pt x="104" y="37"/>
                    <a:pt x="114" y="38"/>
                    <a:pt x="124" y="38"/>
                  </a:cubicBezTo>
                  <a:cubicBezTo>
                    <a:pt x="82" y="76"/>
                    <a:pt x="22" y="60"/>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7" name="Freeform 43"/>
            <p:cNvSpPr/>
            <p:nvPr/>
          </p:nvSpPr>
          <p:spPr bwMode="auto">
            <a:xfrm>
              <a:off x="474" y="183"/>
              <a:ext cx="60" cy="80"/>
            </a:xfrm>
            <a:custGeom>
              <a:avLst/>
              <a:gdLst>
                <a:gd name="T0" fmla="*/ 0 w 37"/>
                <a:gd name="T1" fmla="*/ 0 h 49"/>
                <a:gd name="T2" fmla="*/ 20 w 37"/>
                <a:gd name="T3" fmla="*/ 33 h 49"/>
                <a:gd name="T4" fmla="*/ 1 w 37"/>
                <a:gd name="T5" fmla="*/ 27 h 49"/>
                <a:gd name="T6" fmla="*/ 36 w 37"/>
                <a:gd name="T7" fmla="*/ 49 h 49"/>
                <a:gd name="T8" fmla="*/ 36 w 37"/>
                <a:gd name="T9" fmla="*/ 47 h 49"/>
                <a:gd name="T10" fmla="*/ 0 w 37"/>
                <a:gd name="T11" fmla="*/ 0 h 49"/>
              </a:gdLst>
              <a:ahLst/>
              <a:cxnLst>
                <a:cxn ang="0">
                  <a:pos x="T0" y="T1"/>
                </a:cxn>
                <a:cxn ang="0">
                  <a:pos x="T2" y="T3"/>
                </a:cxn>
                <a:cxn ang="0">
                  <a:pos x="T4" y="T5"/>
                </a:cxn>
                <a:cxn ang="0">
                  <a:pos x="T6" y="T7"/>
                </a:cxn>
                <a:cxn ang="0">
                  <a:pos x="T8" y="T9"/>
                </a:cxn>
                <a:cxn ang="0">
                  <a:pos x="T10" y="T11"/>
                </a:cxn>
              </a:cxnLst>
              <a:rect l="0" t="0" r="r" b="b"/>
              <a:pathLst>
                <a:path w="37" h="49">
                  <a:moveTo>
                    <a:pt x="0" y="0"/>
                  </a:moveTo>
                  <a:cubicBezTo>
                    <a:pt x="7" y="11"/>
                    <a:pt x="15" y="23"/>
                    <a:pt x="20" y="33"/>
                  </a:cubicBezTo>
                  <a:cubicBezTo>
                    <a:pt x="16" y="31"/>
                    <a:pt x="9" y="26"/>
                    <a:pt x="1" y="27"/>
                  </a:cubicBezTo>
                  <a:cubicBezTo>
                    <a:pt x="14" y="32"/>
                    <a:pt x="24" y="42"/>
                    <a:pt x="36" y="49"/>
                  </a:cubicBezTo>
                  <a:cubicBezTo>
                    <a:pt x="36" y="49"/>
                    <a:pt x="37" y="48"/>
                    <a:pt x="36" y="47"/>
                  </a:cubicBezTo>
                  <a:cubicBezTo>
                    <a:pt x="25" y="32"/>
                    <a:pt x="12"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8" name="Freeform 44"/>
            <p:cNvSpPr/>
            <p:nvPr/>
          </p:nvSpPr>
          <p:spPr bwMode="auto">
            <a:xfrm>
              <a:off x="126" y="-20"/>
              <a:ext cx="190" cy="170"/>
            </a:xfrm>
            <a:custGeom>
              <a:avLst/>
              <a:gdLst>
                <a:gd name="T0" fmla="*/ 51 w 116"/>
                <a:gd name="T1" fmla="*/ 38 h 104"/>
                <a:gd name="T2" fmla="*/ 115 w 116"/>
                <a:gd name="T3" fmla="*/ 81 h 104"/>
                <a:gd name="T4" fmla="*/ 0 w 116"/>
                <a:gd name="T5" fmla="*/ 22 h 104"/>
                <a:gd name="T6" fmla="*/ 103 w 116"/>
                <a:gd name="T7" fmla="*/ 90 h 104"/>
                <a:gd name="T8" fmla="*/ 107 w 116"/>
                <a:gd name="T9" fmla="*/ 89 h 104"/>
                <a:gd name="T10" fmla="*/ 51 w 116"/>
                <a:gd name="T11" fmla="*/ 38 h 104"/>
              </a:gdLst>
              <a:ahLst/>
              <a:cxnLst>
                <a:cxn ang="0">
                  <a:pos x="T0" y="T1"/>
                </a:cxn>
                <a:cxn ang="0">
                  <a:pos x="T2" y="T3"/>
                </a:cxn>
                <a:cxn ang="0">
                  <a:pos x="T4" y="T5"/>
                </a:cxn>
                <a:cxn ang="0">
                  <a:pos x="T6" y="T7"/>
                </a:cxn>
                <a:cxn ang="0">
                  <a:pos x="T8" y="T9"/>
                </a:cxn>
                <a:cxn ang="0">
                  <a:pos x="T10" y="T11"/>
                </a:cxn>
              </a:cxnLst>
              <a:rect l="0" t="0" r="r" b="b"/>
              <a:pathLst>
                <a:path w="116" h="104">
                  <a:moveTo>
                    <a:pt x="51" y="38"/>
                  </a:moveTo>
                  <a:cubicBezTo>
                    <a:pt x="84" y="46"/>
                    <a:pt x="116" y="82"/>
                    <a:pt x="115" y="81"/>
                  </a:cubicBezTo>
                  <a:cubicBezTo>
                    <a:pt x="93" y="30"/>
                    <a:pt x="41" y="0"/>
                    <a:pt x="0" y="22"/>
                  </a:cubicBezTo>
                  <a:cubicBezTo>
                    <a:pt x="52" y="59"/>
                    <a:pt x="46" y="104"/>
                    <a:pt x="103" y="90"/>
                  </a:cubicBezTo>
                  <a:cubicBezTo>
                    <a:pt x="105" y="90"/>
                    <a:pt x="106" y="89"/>
                    <a:pt x="107" y="89"/>
                  </a:cubicBezTo>
                  <a:cubicBezTo>
                    <a:pt x="111" y="88"/>
                    <a:pt x="83" y="59"/>
                    <a:pt x="5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9" name="Freeform 45"/>
            <p:cNvSpPr/>
            <p:nvPr/>
          </p:nvSpPr>
          <p:spPr bwMode="auto">
            <a:xfrm>
              <a:off x="90" y="101"/>
              <a:ext cx="197" cy="108"/>
            </a:xfrm>
            <a:custGeom>
              <a:avLst/>
              <a:gdLst>
                <a:gd name="T0" fmla="*/ 0 w 120"/>
                <a:gd name="T1" fmla="*/ 28 h 66"/>
                <a:gd name="T2" fmla="*/ 65 w 120"/>
                <a:gd name="T3" fmla="*/ 0 h 66"/>
                <a:gd name="T4" fmla="*/ 81 w 120"/>
                <a:gd name="T5" fmla="*/ 18 h 66"/>
                <a:gd name="T6" fmla="*/ 35 w 120"/>
                <a:gd name="T7" fmla="*/ 36 h 66"/>
                <a:gd name="T8" fmla="*/ 93 w 120"/>
                <a:gd name="T9" fmla="*/ 23 h 66"/>
                <a:gd name="T10" fmla="*/ 120 w 120"/>
                <a:gd name="T11" fmla="*/ 22 h 66"/>
                <a:gd name="T12" fmla="*/ 0 w 120"/>
                <a:gd name="T13" fmla="*/ 28 h 66"/>
              </a:gdLst>
              <a:ahLst/>
              <a:cxnLst>
                <a:cxn ang="0">
                  <a:pos x="T0" y="T1"/>
                </a:cxn>
                <a:cxn ang="0">
                  <a:pos x="T2" y="T3"/>
                </a:cxn>
                <a:cxn ang="0">
                  <a:pos x="T4" y="T5"/>
                </a:cxn>
                <a:cxn ang="0">
                  <a:pos x="T6" y="T7"/>
                </a:cxn>
                <a:cxn ang="0">
                  <a:pos x="T8" y="T9"/>
                </a:cxn>
                <a:cxn ang="0">
                  <a:pos x="T10" y="T11"/>
                </a:cxn>
                <a:cxn ang="0">
                  <a:pos x="T12" y="T13"/>
                </a:cxn>
              </a:cxnLst>
              <a:rect l="0" t="0" r="r" b="b"/>
              <a:pathLst>
                <a:path w="120" h="66">
                  <a:moveTo>
                    <a:pt x="0" y="28"/>
                  </a:moveTo>
                  <a:cubicBezTo>
                    <a:pt x="47" y="19"/>
                    <a:pt x="40" y="0"/>
                    <a:pt x="65" y="0"/>
                  </a:cubicBezTo>
                  <a:cubicBezTo>
                    <a:pt x="69" y="7"/>
                    <a:pt x="74" y="13"/>
                    <a:pt x="81" y="18"/>
                  </a:cubicBezTo>
                  <a:cubicBezTo>
                    <a:pt x="60" y="34"/>
                    <a:pt x="34" y="35"/>
                    <a:pt x="35" y="36"/>
                  </a:cubicBezTo>
                  <a:cubicBezTo>
                    <a:pt x="37" y="36"/>
                    <a:pt x="69" y="40"/>
                    <a:pt x="93" y="23"/>
                  </a:cubicBezTo>
                  <a:cubicBezTo>
                    <a:pt x="102" y="25"/>
                    <a:pt x="111" y="24"/>
                    <a:pt x="120" y="22"/>
                  </a:cubicBezTo>
                  <a:cubicBezTo>
                    <a:pt x="87" y="66"/>
                    <a:pt x="27" y="62"/>
                    <a:pt x="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90" name="Freeform 46"/>
            <p:cNvSpPr/>
            <p:nvPr/>
          </p:nvSpPr>
          <p:spPr bwMode="auto">
            <a:xfrm>
              <a:off x="285" y="91"/>
              <a:ext cx="71" cy="66"/>
            </a:xfrm>
            <a:custGeom>
              <a:avLst/>
              <a:gdLst>
                <a:gd name="T0" fmla="*/ 0 w 43"/>
                <a:gd name="T1" fmla="*/ 0 h 40"/>
                <a:gd name="T2" fmla="*/ 24 w 43"/>
                <a:gd name="T3" fmla="*/ 28 h 40"/>
                <a:gd name="T4" fmla="*/ 5 w 43"/>
                <a:gd name="T5" fmla="*/ 26 h 40"/>
                <a:gd name="T6" fmla="*/ 42 w 43"/>
                <a:gd name="T7" fmla="*/ 40 h 40"/>
                <a:gd name="T8" fmla="*/ 42 w 43"/>
                <a:gd name="T9" fmla="*/ 38 h 40"/>
                <a:gd name="T10" fmla="*/ 0 w 43"/>
                <a:gd name="T11" fmla="*/ 0 h 40"/>
              </a:gdLst>
              <a:ahLst/>
              <a:cxnLst>
                <a:cxn ang="0">
                  <a:pos x="T0" y="T1"/>
                </a:cxn>
                <a:cxn ang="0">
                  <a:pos x="T2" y="T3"/>
                </a:cxn>
                <a:cxn ang="0">
                  <a:pos x="T4" y="T5"/>
                </a:cxn>
                <a:cxn ang="0">
                  <a:pos x="T6" y="T7"/>
                </a:cxn>
                <a:cxn ang="0">
                  <a:pos x="T8" y="T9"/>
                </a:cxn>
                <a:cxn ang="0">
                  <a:pos x="T10" y="T11"/>
                </a:cxn>
              </a:cxnLst>
              <a:rect l="0" t="0" r="r" b="b"/>
              <a:pathLst>
                <a:path w="43" h="40">
                  <a:moveTo>
                    <a:pt x="0" y="0"/>
                  </a:moveTo>
                  <a:cubicBezTo>
                    <a:pt x="8" y="10"/>
                    <a:pt x="17" y="19"/>
                    <a:pt x="24" y="28"/>
                  </a:cubicBezTo>
                  <a:cubicBezTo>
                    <a:pt x="20" y="27"/>
                    <a:pt x="13" y="24"/>
                    <a:pt x="5" y="26"/>
                  </a:cubicBezTo>
                  <a:cubicBezTo>
                    <a:pt x="18" y="28"/>
                    <a:pt x="30" y="35"/>
                    <a:pt x="42" y="40"/>
                  </a:cubicBezTo>
                  <a:cubicBezTo>
                    <a:pt x="43" y="40"/>
                    <a:pt x="43" y="39"/>
                    <a:pt x="42" y="38"/>
                  </a:cubicBezTo>
                  <a:cubicBezTo>
                    <a:pt x="29" y="26"/>
                    <a:pt x="13"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grpSp>
      <p:sp>
        <p:nvSpPr>
          <p:cNvPr id="93" name="椭圆 92"/>
          <p:cNvSpPr/>
          <p:nvPr/>
        </p:nvSpPr>
        <p:spPr bwMode="auto">
          <a:xfrm>
            <a:off x="1946049" y="1900178"/>
            <a:ext cx="466631" cy="466629"/>
          </a:xfrm>
          <a:prstGeom prst="ellipse">
            <a:avLst/>
          </a:prstGeom>
          <a:gradFill>
            <a:gsLst>
              <a:gs pos="0">
                <a:srgbClr val="CB232D">
                  <a:lumMod val="80000"/>
                  <a:lumOff val="20000"/>
                </a:srgbClr>
              </a:gs>
              <a:gs pos="100000">
                <a:srgbClr val="CB232D"/>
              </a:gs>
            </a:gsLst>
            <a:lin ang="5400000" scaled="1"/>
          </a:gradFill>
          <a:ln w="12700" cap="flat" cmpd="sng" algn="ctr">
            <a:solidFill>
              <a:sysClr val="window" lastClr="FFFFFF"/>
            </a:solidFill>
            <a:prstDash val="solid"/>
            <a:round/>
            <a:headEnd type="none" w="med" len="med"/>
            <a:tailEnd type="none" w="med" len="med"/>
          </a:ln>
          <a:effectLst>
            <a:outerShdw blurRad="63500" sx="102000" sy="102000" algn="ctr" rotWithShape="0">
              <a:srgbClr val="CB232D">
                <a:alpha val="40000"/>
              </a:srgbClr>
            </a:outerShdw>
          </a:effectLst>
        </p:spPr>
        <p:txBody>
          <a:bodyPr vert="horz" wrap="square" lIns="0" tIns="0" rIns="0" bIns="0" numCol="1" rtlCol="0" anchor="ctr" anchorCtr="0" compatLnSpc="1"/>
          <a:lstStyle/>
          <a:p>
            <a:pPr marL="0" marR="0" lvl="0" indent="0" algn="ctr" defTabSz="913765" eaLnBrk="1" fontAlgn="base" latinLnBrk="0" hangingPunct="1">
              <a:lnSpc>
                <a:spcPct val="100000"/>
              </a:lnSpc>
              <a:spcBef>
                <a:spcPct val="0"/>
              </a:spcBef>
              <a:spcAft>
                <a:spcPct val="0"/>
              </a:spcAft>
              <a:buClrTx/>
              <a:buSzTx/>
              <a:buFontTx/>
              <a:buNone/>
              <a:defRPr/>
            </a:pPr>
            <a:r>
              <a:rPr kumimoji="0" lang="en-US" altLang="zh-CN" sz="2400" b="0" i="0" u="none" strike="noStrike" kern="0" cap="none" spc="0" normalizeH="0" baseline="0" noProof="0" dirty="0">
                <a:ln>
                  <a:noFill/>
                </a:ln>
                <a:solidFill>
                  <a:srgbClr val="F6F000"/>
                </a:solidFill>
                <a:effectLst/>
                <a:uLnTx/>
                <a:uFillTx/>
                <a:latin typeface="思源宋体 CN Heavy" panose="02020900000000000000" pitchFamily="18" charset="-122"/>
                <a:ea typeface="思源宋体 CN Heavy" panose="02020900000000000000" pitchFamily="18" charset="-122"/>
              </a:rPr>
              <a:t>1</a:t>
            </a:r>
            <a:endParaRPr kumimoji="0" lang="zh-CN" altLang="en-US" sz="2400" b="0" i="0" u="none" strike="noStrike" kern="0" cap="none" spc="0" normalizeH="0" baseline="0" noProof="0" dirty="0">
              <a:ln>
                <a:noFill/>
              </a:ln>
              <a:solidFill>
                <a:srgbClr val="F6F000"/>
              </a:solidFill>
              <a:effectLst/>
              <a:uLnTx/>
              <a:uFillTx/>
              <a:latin typeface="思源宋体 CN Heavy" panose="02020900000000000000" pitchFamily="18" charset="-122"/>
              <a:ea typeface="思源宋体 CN Heavy" panose="02020900000000000000" pitchFamily="18" charset="-122"/>
            </a:endParaRPr>
          </a:p>
        </p:txBody>
      </p:sp>
      <p:cxnSp>
        <p:nvCxnSpPr>
          <p:cNvPr id="94" name="直接箭头连接符 93"/>
          <p:cNvCxnSpPr/>
          <p:nvPr/>
        </p:nvCxnSpPr>
        <p:spPr>
          <a:xfrm>
            <a:off x="2412679" y="2155706"/>
            <a:ext cx="1044000" cy="0"/>
          </a:xfrm>
          <a:prstGeom prst="straightConnector1">
            <a:avLst/>
          </a:prstGeom>
          <a:noFill/>
          <a:ln w="6350" cap="flat" cmpd="sng" algn="ctr">
            <a:gradFill>
              <a:gsLst>
                <a:gs pos="0">
                  <a:srgbClr val="CB232D">
                    <a:lumMod val="5000"/>
                    <a:lumOff val="95000"/>
                    <a:alpha val="10000"/>
                  </a:srgbClr>
                </a:gs>
                <a:gs pos="100000">
                  <a:srgbClr val="FAE7BC"/>
                </a:gs>
              </a:gsLst>
              <a:lin ang="0" scaled="0"/>
            </a:gradFill>
            <a:prstDash val="solid"/>
            <a:miter lim="800000"/>
            <a:tailEnd type="triangle"/>
          </a:ln>
          <a:effectLst/>
        </p:spPr>
      </p:cxnSp>
      <p:sp>
        <p:nvSpPr>
          <p:cNvPr id="95" name="Aitds7"/>
          <p:cNvSpPr/>
          <p:nvPr/>
        </p:nvSpPr>
        <p:spPr>
          <a:xfrm>
            <a:off x="1524000" y="2398357"/>
            <a:ext cx="1880970" cy="1993366"/>
          </a:xfrm>
          <a:prstGeom prst="rect">
            <a:avLst/>
          </a:prstGeom>
        </p:spPr>
        <p:txBody>
          <a:bodyPr wrap="square">
            <a:spAutoFit/>
            <a:scene3d>
              <a:camera prst="orthographicFront"/>
              <a:lightRig rig="threePt" dir="t">
                <a:rot lat="0" lon="0" rev="0"/>
              </a:lightRig>
            </a:scene3d>
            <a:sp3d contourW="12700"/>
          </a:bodyPr>
          <a:lstStyle/>
          <a:p>
            <a:pPr algn="ctr">
              <a:lnSpc>
                <a:spcPct val="150000"/>
              </a:lnSpc>
              <a:defRPr/>
            </a:pPr>
            <a:r>
              <a:rPr lang="zh-CN" altLang="en-US"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姓名、性别、民族以及出生年月以身份证为准。籍贯为本人出生时祖父的居住地，填写地级市。必须和入团志愿书保持一致。</a:t>
            </a:r>
            <a:endParaRPr lang="zh-CN" altLang="en-US" sz="14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sp>
        <p:nvSpPr>
          <p:cNvPr id="96" name="椭圆 95"/>
          <p:cNvSpPr/>
          <p:nvPr/>
        </p:nvSpPr>
        <p:spPr bwMode="auto">
          <a:xfrm>
            <a:off x="3520431" y="1900178"/>
            <a:ext cx="466631" cy="466629"/>
          </a:xfrm>
          <a:prstGeom prst="ellipse">
            <a:avLst/>
          </a:prstGeom>
          <a:gradFill>
            <a:gsLst>
              <a:gs pos="0">
                <a:srgbClr val="CB232D">
                  <a:lumMod val="80000"/>
                  <a:lumOff val="20000"/>
                </a:srgbClr>
              </a:gs>
              <a:gs pos="100000">
                <a:srgbClr val="CB232D"/>
              </a:gs>
            </a:gsLst>
            <a:lin ang="5400000" scaled="1"/>
          </a:gradFill>
          <a:ln w="12700" cap="flat" cmpd="sng" algn="ctr">
            <a:solidFill>
              <a:sysClr val="window" lastClr="FFFFFF"/>
            </a:solidFill>
            <a:prstDash val="solid"/>
            <a:round/>
            <a:headEnd type="none" w="med" len="med"/>
            <a:tailEnd type="none" w="med" len="med"/>
          </a:ln>
          <a:effectLst>
            <a:outerShdw blurRad="63500" sx="102000" sy="102000" algn="ctr" rotWithShape="0">
              <a:srgbClr val="CB232D">
                <a:alpha val="40000"/>
              </a:srgbClr>
            </a:outerShdw>
          </a:effectLst>
        </p:spPr>
        <p:txBody>
          <a:bodyPr vert="horz" wrap="square" lIns="0" tIns="0" rIns="0" bIns="0" numCol="1" rtlCol="0" anchor="ctr" anchorCtr="0" compatLnSpc="1"/>
          <a:lstStyle/>
          <a:p>
            <a:pPr marL="0" marR="0" lvl="0" indent="0" algn="ctr" defTabSz="913765" eaLnBrk="1" fontAlgn="base" latinLnBrk="0" hangingPunct="1">
              <a:lnSpc>
                <a:spcPct val="100000"/>
              </a:lnSpc>
              <a:spcBef>
                <a:spcPct val="0"/>
              </a:spcBef>
              <a:spcAft>
                <a:spcPct val="0"/>
              </a:spcAft>
              <a:buClrTx/>
              <a:buSzTx/>
              <a:buFontTx/>
              <a:buNone/>
              <a:defRPr/>
            </a:pPr>
            <a:r>
              <a:rPr kumimoji="0" lang="en-US" altLang="zh-CN" sz="2400" b="0" i="0" u="none" strike="noStrike" kern="0" cap="none" spc="0" normalizeH="0" baseline="0" noProof="0" dirty="0">
                <a:ln>
                  <a:noFill/>
                </a:ln>
                <a:solidFill>
                  <a:srgbClr val="F6F000"/>
                </a:solidFill>
                <a:effectLst/>
                <a:uLnTx/>
                <a:uFillTx/>
                <a:latin typeface="思源宋体 CN Heavy" panose="02020900000000000000" pitchFamily="18" charset="-122"/>
                <a:ea typeface="思源宋体 CN Heavy" panose="02020900000000000000" pitchFamily="18" charset="-122"/>
              </a:rPr>
              <a:t>2</a:t>
            </a:r>
            <a:endParaRPr kumimoji="0" lang="zh-CN" altLang="en-US" sz="2400" b="0" i="0" u="none" strike="noStrike" kern="0" cap="none" spc="0" normalizeH="0" baseline="0" noProof="0" dirty="0">
              <a:ln>
                <a:noFill/>
              </a:ln>
              <a:solidFill>
                <a:srgbClr val="F6F000"/>
              </a:solidFill>
              <a:effectLst/>
              <a:uLnTx/>
              <a:uFillTx/>
              <a:latin typeface="思源宋体 CN Heavy" panose="02020900000000000000" pitchFamily="18" charset="-122"/>
              <a:ea typeface="思源宋体 CN Heavy" panose="02020900000000000000" pitchFamily="18" charset="-122"/>
            </a:endParaRPr>
          </a:p>
        </p:txBody>
      </p:sp>
      <p:cxnSp>
        <p:nvCxnSpPr>
          <p:cNvPr id="97" name="直接箭头连接符 96"/>
          <p:cNvCxnSpPr/>
          <p:nvPr/>
        </p:nvCxnSpPr>
        <p:spPr>
          <a:xfrm>
            <a:off x="3987061" y="2155706"/>
            <a:ext cx="1044000" cy="0"/>
          </a:xfrm>
          <a:prstGeom prst="straightConnector1">
            <a:avLst/>
          </a:prstGeom>
          <a:noFill/>
          <a:ln w="6350" cap="flat" cmpd="sng" algn="ctr">
            <a:gradFill>
              <a:gsLst>
                <a:gs pos="0">
                  <a:srgbClr val="CB232D">
                    <a:lumMod val="5000"/>
                    <a:lumOff val="95000"/>
                    <a:alpha val="10000"/>
                  </a:srgbClr>
                </a:gs>
                <a:gs pos="100000">
                  <a:srgbClr val="FAE7BC"/>
                </a:gs>
              </a:gsLst>
              <a:lin ang="0" scaled="0"/>
            </a:gradFill>
            <a:prstDash val="solid"/>
            <a:miter lim="800000"/>
            <a:tailEnd type="triangle"/>
          </a:ln>
          <a:effectLst/>
        </p:spPr>
      </p:cxnSp>
      <p:sp>
        <p:nvSpPr>
          <p:cNvPr id="98" name="Aitds7"/>
          <p:cNvSpPr/>
          <p:nvPr/>
        </p:nvSpPr>
        <p:spPr>
          <a:xfrm>
            <a:off x="3655706" y="2398357"/>
            <a:ext cx="1149103" cy="1163780"/>
          </a:xfrm>
          <a:prstGeom prst="rect">
            <a:avLst/>
          </a:prstGeom>
        </p:spPr>
        <p:txBody>
          <a:bodyPr wrap="square">
            <a:spAutoFit/>
            <a:scene3d>
              <a:camera prst="orthographicFront"/>
              <a:lightRig rig="threePt" dir="t">
                <a:rot lat="0" lon="0" rev="0"/>
              </a:lightRig>
            </a:scene3d>
            <a:sp3d contourW="12700"/>
          </a:bodyPr>
          <a:lstStyle/>
          <a:p>
            <a:pPr algn="ctr">
              <a:lnSpc>
                <a:spcPct val="150000"/>
              </a:lnSpc>
              <a:defRPr/>
            </a:pP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入团时间：</a:t>
            </a:r>
            <a:r>
              <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XXXX</a:t>
            </a: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年</a:t>
            </a:r>
            <a:r>
              <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XX</a:t>
            </a: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月</a:t>
            </a:r>
            <a:r>
              <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X</a:t>
            </a: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日</a:t>
            </a:r>
            <a:endPar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sp>
        <p:nvSpPr>
          <p:cNvPr id="99" name="椭圆 98"/>
          <p:cNvSpPr/>
          <p:nvPr/>
        </p:nvSpPr>
        <p:spPr bwMode="auto">
          <a:xfrm>
            <a:off x="5099286" y="1900178"/>
            <a:ext cx="466631" cy="466629"/>
          </a:xfrm>
          <a:prstGeom prst="ellipse">
            <a:avLst/>
          </a:prstGeom>
          <a:gradFill>
            <a:gsLst>
              <a:gs pos="0">
                <a:srgbClr val="CB232D">
                  <a:lumMod val="80000"/>
                  <a:lumOff val="20000"/>
                </a:srgbClr>
              </a:gs>
              <a:gs pos="100000">
                <a:srgbClr val="CB232D"/>
              </a:gs>
            </a:gsLst>
            <a:lin ang="5400000" scaled="1"/>
          </a:gradFill>
          <a:ln w="12700" cap="flat" cmpd="sng" algn="ctr">
            <a:solidFill>
              <a:sysClr val="window" lastClr="FFFFFF"/>
            </a:solidFill>
            <a:prstDash val="solid"/>
            <a:round/>
            <a:headEnd type="none" w="med" len="med"/>
            <a:tailEnd type="none" w="med" len="med"/>
          </a:ln>
          <a:effectLst>
            <a:outerShdw blurRad="63500" sx="102000" sy="102000" algn="ctr" rotWithShape="0">
              <a:srgbClr val="CB232D">
                <a:alpha val="40000"/>
              </a:srgbClr>
            </a:outerShdw>
          </a:effectLst>
        </p:spPr>
        <p:txBody>
          <a:bodyPr vert="horz" wrap="square" lIns="0" tIns="0" rIns="0" bIns="0" numCol="1" rtlCol="0" anchor="ctr" anchorCtr="0" compatLnSpc="1"/>
          <a:lstStyle/>
          <a:p>
            <a:pPr marL="0" marR="0" lvl="0" indent="0" algn="ctr" defTabSz="913765" eaLnBrk="1" fontAlgn="base" latinLnBrk="0" hangingPunct="1">
              <a:lnSpc>
                <a:spcPct val="100000"/>
              </a:lnSpc>
              <a:spcBef>
                <a:spcPct val="0"/>
              </a:spcBef>
              <a:spcAft>
                <a:spcPct val="0"/>
              </a:spcAft>
              <a:buClrTx/>
              <a:buSzTx/>
              <a:buFontTx/>
              <a:buNone/>
              <a:defRPr/>
            </a:pPr>
            <a:r>
              <a:rPr kumimoji="0" lang="en-US" altLang="zh-CN" sz="2400" b="0" i="0" u="none" strike="noStrike" kern="0" cap="none" spc="0" normalizeH="0" baseline="0" noProof="0" dirty="0">
                <a:ln>
                  <a:noFill/>
                </a:ln>
                <a:solidFill>
                  <a:srgbClr val="F6F000"/>
                </a:solidFill>
                <a:effectLst/>
                <a:uLnTx/>
                <a:uFillTx/>
                <a:latin typeface="思源宋体 CN Heavy" panose="02020900000000000000" pitchFamily="18" charset="-122"/>
                <a:ea typeface="思源宋体 CN Heavy" panose="02020900000000000000" pitchFamily="18" charset="-122"/>
              </a:rPr>
              <a:t>3</a:t>
            </a:r>
            <a:endParaRPr kumimoji="0" lang="zh-CN" altLang="en-US" sz="2400" b="0" i="0" u="none" strike="noStrike" kern="0" cap="none" spc="0" normalizeH="0" baseline="0" noProof="0" dirty="0">
              <a:ln>
                <a:noFill/>
              </a:ln>
              <a:solidFill>
                <a:srgbClr val="F6F000"/>
              </a:solidFill>
              <a:effectLst/>
              <a:uLnTx/>
              <a:uFillTx/>
              <a:latin typeface="思源宋体 CN Heavy" panose="02020900000000000000" pitchFamily="18" charset="-122"/>
              <a:ea typeface="思源宋体 CN Heavy" panose="02020900000000000000" pitchFamily="18" charset="-122"/>
            </a:endParaRPr>
          </a:p>
        </p:txBody>
      </p:sp>
      <p:cxnSp>
        <p:nvCxnSpPr>
          <p:cNvPr id="100" name="直接箭头连接符 99"/>
          <p:cNvCxnSpPr/>
          <p:nvPr/>
        </p:nvCxnSpPr>
        <p:spPr>
          <a:xfrm>
            <a:off x="5565916" y="2155706"/>
            <a:ext cx="1044000" cy="0"/>
          </a:xfrm>
          <a:prstGeom prst="straightConnector1">
            <a:avLst/>
          </a:prstGeom>
          <a:noFill/>
          <a:ln w="6350" cap="flat" cmpd="sng" algn="ctr">
            <a:gradFill>
              <a:gsLst>
                <a:gs pos="0">
                  <a:srgbClr val="CB232D">
                    <a:lumMod val="5000"/>
                    <a:lumOff val="95000"/>
                    <a:alpha val="10000"/>
                  </a:srgbClr>
                </a:gs>
                <a:gs pos="100000">
                  <a:srgbClr val="FAE7BC"/>
                </a:gs>
              </a:gsLst>
              <a:lin ang="0" scaled="0"/>
            </a:gradFill>
            <a:prstDash val="solid"/>
            <a:miter lim="800000"/>
            <a:tailEnd type="triangle"/>
          </a:ln>
          <a:effectLst/>
        </p:spPr>
      </p:cxnSp>
      <p:sp>
        <p:nvSpPr>
          <p:cNvPr id="101" name="Aitds7"/>
          <p:cNvSpPr/>
          <p:nvPr/>
        </p:nvSpPr>
        <p:spPr>
          <a:xfrm>
            <a:off x="5055547" y="2398357"/>
            <a:ext cx="1502659" cy="794448"/>
          </a:xfrm>
          <a:prstGeom prst="rect">
            <a:avLst/>
          </a:prstGeom>
        </p:spPr>
        <p:txBody>
          <a:bodyPr wrap="square">
            <a:spAutoFit/>
            <a:scene3d>
              <a:camera prst="orthographicFront"/>
              <a:lightRig rig="threePt" dir="t">
                <a:rot lat="0" lon="0" rev="0"/>
              </a:lightRig>
            </a:scene3d>
            <a:sp3d contourW="12700"/>
          </a:bodyPr>
          <a:lstStyle/>
          <a:p>
            <a:pPr algn="ctr">
              <a:lnSpc>
                <a:spcPct val="150000"/>
              </a:lnSpc>
              <a:defRPr/>
            </a:pP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入团单位：</a:t>
            </a:r>
            <a:r>
              <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XXXX</a:t>
            </a:r>
            <a:endPar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sp>
        <p:nvSpPr>
          <p:cNvPr id="102" name="椭圆 101"/>
          <p:cNvSpPr/>
          <p:nvPr/>
        </p:nvSpPr>
        <p:spPr bwMode="auto">
          <a:xfrm>
            <a:off x="6673668" y="1900178"/>
            <a:ext cx="466631" cy="466629"/>
          </a:xfrm>
          <a:prstGeom prst="ellipse">
            <a:avLst/>
          </a:prstGeom>
          <a:gradFill>
            <a:gsLst>
              <a:gs pos="0">
                <a:srgbClr val="CB232D">
                  <a:lumMod val="80000"/>
                  <a:lumOff val="20000"/>
                </a:srgbClr>
              </a:gs>
              <a:gs pos="100000">
                <a:srgbClr val="CB232D"/>
              </a:gs>
            </a:gsLst>
            <a:lin ang="5400000" scaled="1"/>
          </a:gradFill>
          <a:ln w="12700" cap="flat" cmpd="sng" algn="ctr">
            <a:solidFill>
              <a:sysClr val="window" lastClr="FFFFFF"/>
            </a:solidFill>
            <a:prstDash val="solid"/>
            <a:round/>
            <a:headEnd type="none" w="med" len="med"/>
            <a:tailEnd type="none" w="med" len="med"/>
          </a:ln>
          <a:effectLst>
            <a:outerShdw blurRad="63500" sx="102000" sy="102000" algn="ctr" rotWithShape="0">
              <a:srgbClr val="CB232D">
                <a:alpha val="40000"/>
              </a:srgbClr>
            </a:outerShdw>
          </a:effectLst>
        </p:spPr>
        <p:txBody>
          <a:bodyPr vert="horz" wrap="square" lIns="0" tIns="0" rIns="0" bIns="0" numCol="1" rtlCol="0" anchor="ctr" anchorCtr="0" compatLnSpc="1"/>
          <a:lstStyle/>
          <a:p>
            <a:pPr marL="0" marR="0" lvl="0" indent="0" algn="ctr" defTabSz="913765" eaLnBrk="1" fontAlgn="base" latinLnBrk="0" hangingPunct="1">
              <a:lnSpc>
                <a:spcPct val="100000"/>
              </a:lnSpc>
              <a:spcBef>
                <a:spcPct val="0"/>
              </a:spcBef>
              <a:spcAft>
                <a:spcPct val="0"/>
              </a:spcAft>
              <a:buClrTx/>
              <a:buSzTx/>
              <a:buFontTx/>
              <a:buNone/>
              <a:defRPr/>
            </a:pPr>
            <a:r>
              <a:rPr kumimoji="0" lang="en-US" altLang="zh-CN" sz="2400" b="0" i="0" u="none" strike="noStrike" kern="0" cap="none" spc="0" normalizeH="0" baseline="0" noProof="0" dirty="0">
                <a:ln>
                  <a:noFill/>
                </a:ln>
                <a:solidFill>
                  <a:srgbClr val="F6F000"/>
                </a:solidFill>
                <a:effectLst/>
                <a:uLnTx/>
                <a:uFillTx/>
                <a:latin typeface="思源宋体 CN Heavy" panose="02020900000000000000" pitchFamily="18" charset="-122"/>
                <a:ea typeface="思源宋体 CN Heavy" panose="02020900000000000000" pitchFamily="18" charset="-122"/>
              </a:rPr>
              <a:t>4</a:t>
            </a:r>
            <a:endParaRPr kumimoji="0" lang="zh-CN" altLang="en-US" sz="2400" b="0" i="0" u="none" strike="noStrike" kern="0" cap="none" spc="0" normalizeH="0" baseline="0" noProof="0" dirty="0">
              <a:ln>
                <a:noFill/>
              </a:ln>
              <a:solidFill>
                <a:srgbClr val="F6F000"/>
              </a:solidFill>
              <a:effectLst/>
              <a:uLnTx/>
              <a:uFillTx/>
              <a:latin typeface="思源宋体 CN Heavy" panose="02020900000000000000" pitchFamily="18" charset="-122"/>
              <a:ea typeface="思源宋体 CN Heavy" panose="02020900000000000000" pitchFamily="18" charset="-122"/>
            </a:endParaRPr>
          </a:p>
        </p:txBody>
      </p:sp>
      <p:cxnSp>
        <p:nvCxnSpPr>
          <p:cNvPr id="103" name="直接箭头连接符 102"/>
          <p:cNvCxnSpPr/>
          <p:nvPr/>
        </p:nvCxnSpPr>
        <p:spPr>
          <a:xfrm>
            <a:off x="7140298" y="2155706"/>
            <a:ext cx="1044000" cy="0"/>
          </a:xfrm>
          <a:prstGeom prst="straightConnector1">
            <a:avLst/>
          </a:prstGeom>
          <a:noFill/>
          <a:ln w="6350" cap="flat" cmpd="sng" algn="ctr">
            <a:gradFill>
              <a:gsLst>
                <a:gs pos="0">
                  <a:srgbClr val="CB232D">
                    <a:lumMod val="5000"/>
                    <a:lumOff val="95000"/>
                    <a:alpha val="10000"/>
                  </a:srgbClr>
                </a:gs>
                <a:gs pos="100000">
                  <a:srgbClr val="FAE7BC"/>
                </a:gs>
              </a:gsLst>
              <a:lin ang="0" scaled="0"/>
            </a:gradFill>
            <a:prstDash val="solid"/>
            <a:miter lim="800000"/>
            <a:tailEnd type="triangle"/>
          </a:ln>
          <a:effectLst/>
        </p:spPr>
      </p:cxnSp>
      <p:sp>
        <p:nvSpPr>
          <p:cNvPr id="104" name="Aitds7"/>
          <p:cNvSpPr/>
          <p:nvPr/>
        </p:nvSpPr>
        <p:spPr>
          <a:xfrm>
            <a:off x="6798148" y="2398357"/>
            <a:ext cx="1240637" cy="1902444"/>
          </a:xfrm>
          <a:prstGeom prst="rect">
            <a:avLst/>
          </a:prstGeom>
        </p:spPr>
        <p:txBody>
          <a:bodyPr wrap="square">
            <a:spAutoFit/>
            <a:scene3d>
              <a:camera prst="orthographicFront"/>
              <a:lightRig rig="threePt" dir="t">
                <a:rot lat="0" lon="0" rev="0"/>
              </a:lightRig>
            </a:scene3d>
            <a:sp3d contourW="12700"/>
          </a:bodyPr>
          <a:lstStyle/>
          <a:p>
            <a:pPr algn="ctr">
              <a:lnSpc>
                <a:spcPct val="150000"/>
              </a:lnSpc>
              <a:defRPr/>
            </a:pP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编号：见本人入团志愿书首页右上角</a:t>
            </a:r>
            <a:r>
              <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12</a:t>
            </a: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位数编号</a:t>
            </a:r>
            <a:endPar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sp>
        <p:nvSpPr>
          <p:cNvPr id="111" name="椭圆 110"/>
          <p:cNvSpPr/>
          <p:nvPr/>
        </p:nvSpPr>
        <p:spPr bwMode="auto">
          <a:xfrm>
            <a:off x="8344056" y="1931728"/>
            <a:ext cx="466631" cy="466629"/>
          </a:xfrm>
          <a:prstGeom prst="ellipse">
            <a:avLst/>
          </a:prstGeom>
          <a:gradFill>
            <a:gsLst>
              <a:gs pos="0">
                <a:srgbClr val="CB232D">
                  <a:lumMod val="80000"/>
                  <a:lumOff val="20000"/>
                </a:srgbClr>
              </a:gs>
              <a:gs pos="100000">
                <a:srgbClr val="CB232D"/>
              </a:gs>
            </a:gsLst>
            <a:lin ang="5400000" scaled="1"/>
          </a:gradFill>
          <a:ln w="12700" cap="flat" cmpd="sng" algn="ctr">
            <a:solidFill>
              <a:sysClr val="window" lastClr="FFFFFF"/>
            </a:solidFill>
            <a:prstDash val="solid"/>
            <a:round/>
            <a:headEnd type="none" w="med" len="med"/>
            <a:tailEnd type="none" w="med" len="med"/>
          </a:ln>
          <a:effectLst>
            <a:outerShdw blurRad="63500" sx="102000" sy="102000" algn="ctr" rotWithShape="0">
              <a:srgbClr val="CB232D">
                <a:alpha val="40000"/>
              </a:srgbClr>
            </a:outerShdw>
          </a:effectLst>
        </p:spPr>
        <p:txBody>
          <a:bodyPr vert="horz" wrap="square" lIns="0" tIns="0" rIns="0" bIns="0" numCol="1" rtlCol="0" anchor="ctr" anchorCtr="0" compatLnSpc="1"/>
          <a:lstStyle/>
          <a:p>
            <a:pPr marL="0" marR="0" lvl="0" indent="0" algn="ctr" defTabSz="913765" eaLnBrk="1" fontAlgn="base" latinLnBrk="0" hangingPunct="1">
              <a:lnSpc>
                <a:spcPct val="100000"/>
              </a:lnSpc>
              <a:spcBef>
                <a:spcPct val="0"/>
              </a:spcBef>
              <a:spcAft>
                <a:spcPct val="0"/>
              </a:spcAft>
              <a:buClrTx/>
              <a:buSzTx/>
              <a:buFontTx/>
              <a:buNone/>
              <a:defRPr/>
            </a:pPr>
            <a:r>
              <a:rPr kumimoji="0" lang="en-US" altLang="zh-CN" sz="2400" b="0" i="0" u="none" strike="noStrike" kern="0" cap="none" spc="0" normalizeH="0" baseline="0" noProof="0" dirty="0">
                <a:ln>
                  <a:noFill/>
                </a:ln>
                <a:solidFill>
                  <a:srgbClr val="F6F000"/>
                </a:solidFill>
                <a:effectLst/>
                <a:uLnTx/>
                <a:uFillTx/>
                <a:latin typeface="思源宋体 CN Heavy" panose="02020900000000000000" pitchFamily="18" charset="-122"/>
                <a:ea typeface="思源宋体 CN Heavy" panose="02020900000000000000" pitchFamily="18" charset="-122"/>
              </a:rPr>
              <a:t>5</a:t>
            </a:r>
            <a:endParaRPr kumimoji="0" lang="zh-CN" altLang="en-US" sz="2400" b="0" i="0" u="none" strike="noStrike" kern="0" cap="none" spc="0" normalizeH="0" baseline="0" noProof="0" dirty="0">
              <a:ln>
                <a:noFill/>
              </a:ln>
              <a:solidFill>
                <a:srgbClr val="F6F000"/>
              </a:solidFill>
              <a:effectLst/>
              <a:uLnTx/>
              <a:uFillTx/>
              <a:latin typeface="思源宋体 CN Heavy" panose="02020900000000000000" pitchFamily="18" charset="-122"/>
              <a:ea typeface="思源宋体 CN Heavy" panose="02020900000000000000" pitchFamily="18" charset="-122"/>
            </a:endParaRPr>
          </a:p>
        </p:txBody>
      </p:sp>
      <p:cxnSp>
        <p:nvCxnSpPr>
          <p:cNvPr id="112" name="直接箭头连接符 111"/>
          <p:cNvCxnSpPr/>
          <p:nvPr/>
        </p:nvCxnSpPr>
        <p:spPr>
          <a:xfrm>
            <a:off x="8810686" y="2187256"/>
            <a:ext cx="1044000" cy="0"/>
          </a:xfrm>
          <a:prstGeom prst="straightConnector1">
            <a:avLst/>
          </a:prstGeom>
          <a:noFill/>
          <a:ln w="6350" cap="flat" cmpd="sng" algn="ctr">
            <a:gradFill>
              <a:gsLst>
                <a:gs pos="0">
                  <a:srgbClr val="CB232D">
                    <a:lumMod val="5000"/>
                    <a:lumOff val="95000"/>
                    <a:alpha val="10000"/>
                  </a:srgbClr>
                </a:gs>
                <a:gs pos="100000">
                  <a:srgbClr val="FAE7BC"/>
                </a:gs>
              </a:gsLst>
              <a:lin ang="0" scaled="0"/>
            </a:gradFill>
            <a:prstDash val="solid"/>
            <a:miter lim="800000"/>
            <a:tailEnd type="triangle"/>
          </a:ln>
          <a:effectLst/>
        </p:spPr>
      </p:cxnSp>
      <p:sp>
        <p:nvSpPr>
          <p:cNvPr id="113" name="Aitds7"/>
          <p:cNvSpPr/>
          <p:nvPr/>
        </p:nvSpPr>
        <p:spPr>
          <a:xfrm>
            <a:off x="8344132" y="2429272"/>
            <a:ext cx="1502659" cy="1163780"/>
          </a:xfrm>
          <a:prstGeom prst="rect">
            <a:avLst/>
          </a:prstGeom>
        </p:spPr>
        <p:txBody>
          <a:bodyPr wrap="square">
            <a:spAutoFit/>
            <a:scene3d>
              <a:camera prst="orthographicFront"/>
              <a:lightRig rig="threePt" dir="t">
                <a:rot lat="0" lon="0" rev="0"/>
              </a:lightRig>
            </a:scene3d>
            <a:sp3d contourW="12700"/>
          </a:bodyPr>
          <a:lstStyle/>
          <a:p>
            <a:pPr algn="ctr">
              <a:lnSpc>
                <a:spcPct val="150000"/>
              </a:lnSpc>
              <a:defRPr/>
            </a:pP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签发日期：</a:t>
            </a:r>
            <a:r>
              <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XXXX</a:t>
            </a: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年</a:t>
            </a:r>
            <a:r>
              <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X</a:t>
            </a: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月</a:t>
            </a:r>
            <a:r>
              <a:rPr lang="en-US" altLang="zh-CN"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X</a:t>
            </a: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日</a:t>
            </a:r>
            <a:endPar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sp>
        <p:nvSpPr>
          <p:cNvPr id="114" name="椭圆 113"/>
          <p:cNvSpPr/>
          <p:nvPr/>
        </p:nvSpPr>
        <p:spPr bwMode="auto">
          <a:xfrm>
            <a:off x="9918438" y="1931728"/>
            <a:ext cx="466631" cy="466629"/>
          </a:xfrm>
          <a:prstGeom prst="ellipse">
            <a:avLst/>
          </a:prstGeom>
          <a:gradFill>
            <a:gsLst>
              <a:gs pos="0">
                <a:srgbClr val="CB232D">
                  <a:lumMod val="80000"/>
                  <a:lumOff val="20000"/>
                </a:srgbClr>
              </a:gs>
              <a:gs pos="100000">
                <a:srgbClr val="CB232D"/>
              </a:gs>
            </a:gsLst>
            <a:lin ang="5400000" scaled="1"/>
          </a:gradFill>
          <a:ln w="12700" cap="flat" cmpd="sng" algn="ctr">
            <a:solidFill>
              <a:sysClr val="window" lastClr="FFFFFF"/>
            </a:solidFill>
            <a:prstDash val="solid"/>
            <a:round/>
            <a:headEnd type="none" w="med" len="med"/>
            <a:tailEnd type="none" w="med" len="med"/>
          </a:ln>
          <a:effectLst>
            <a:outerShdw blurRad="63500" sx="102000" sy="102000" algn="ctr" rotWithShape="0">
              <a:srgbClr val="CB232D">
                <a:alpha val="40000"/>
              </a:srgbClr>
            </a:outerShdw>
          </a:effectLst>
        </p:spPr>
        <p:txBody>
          <a:bodyPr vert="horz" wrap="square" lIns="0" tIns="0" rIns="0" bIns="0" numCol="1" rtlCol="0" anchor="ctr" anchorCtr="0" compatLnSpc="1"/>
          <a:lstStyle/>
          <a:p>
            <a:pPr marL="0" marR="0" lvl="0" indent="0" algn="ctr" defTabSz="913765" eaLnBrk="1" fontAlgn="base" latinLnBrk="0" hangingPunct="1">
              <a:lnSpc>
                <a:spcPct val="100000"/>
              </a:lnSpc>
              <a:spcBef>
                <a:spcPct val="0"/>
              </a:spcBef>
              <a:spcAft>
                <a:spcPct val="0"/>
              </a:spcAft>
              <a:buClrTx/>
              <a:buSzTx/>
              <a:buFontTx/>
              <a:buNone/>
              <a:defRPr/>
            </a:pPr>
            <a:r>
              <a:rPr kumimoji="0" lang="en-US" altLang="zh-CN" sz="2400" b="0" i="0" u="none" strike="noStrike" kern="0" cap="none" spc="0" normalizeH="0" baseline="0" noProof="0" dirty="0">
                <a:ln>
                  <a:noFill/>
                </a:ln>
                <a:solidFill>
                  <a:srgbClr val="F6F000"/>
                </a:solidFill>
                <a:effectLst/>
                <a:uLnTx/>
                <a:uFillTx/>
                <a:latin typeface="思源宋体 CN Heavy" panose="02020900000000000000" pitchFamily="18" charset="-122"/>
                <a:ea typeface="思源宋体 CN Heavy" panose="02020900000000000000" pitchFamily="18" charset="-122"/>
              </a:rPr>
              <a:t>6</a:t>
            </a:r>
            <a:endParaRPr kumimoji="0" lang="zh-CN" altLang="en-US" sz="2400" b="0" i="0" u="none" strike="noStrike" kern="0" cap="none" spc="0" normalizeH="0" baseline="0" noProof="0" dirty="0">
              <a:ln>
                <a:noFill/>
              </a:ln>
              <a:solidFill>
                <a:srgbClr val="F6F000"/>
              </a:solidFill>
              <a:effectLst/>
              <a:uLnTx/>
              <a:uFillTx/>
              <a:latin typeface="思源宋体 CN Heavy" panose="02020900000000000000" pitchFamily="18" charset="-122"/>
              <a:ea typeface="思源宋体 CN Heavy" panose="02020900000000000000" pitchFamily="18" charset="-122"/>
            </a:endParaRPr>
          </a:p>
        </p:txBody>
      </p:sp>
      <p:sp>
        <p:nvSpPr>
          <p:cNvPr id="116" name="Aitds7"/>
          <p:cNvSpPr/>
          <p:nvPr/>
        </p:nvSpPr>
        <p:spPr>
          <a:xfrm>
            <a:off x="10053714" y="2429907"/>
            <a:ext cx="1139896" cy="1163780"/>
          </a:xfrm>
          <a:prstGeom prst="rect">
            <a:avLst/>
          </a:prstGeom>
        </p:spPr>
        <p:txBody>
          <a:bodyPr wrap="square">
            <a:spAutoFit/>
            <a:scene3d>
              <a:camera prst="orthographicFront"/>
              <a:lightRig rig="threePt" dir="t">
                <a:rot lat="0" lon="0" rev="0"/>
              </a:lightRig>
            </a:scene3d>
            <a:sp3d contourW="12700"/>
          </a:bodyPr>
          <a:lstStyle/>
          <a:p>
            <a:pPr algn="ctr">
              <a:lnSpc>
                <a:spcPct val="150000"/>
              </a:lnSpc>
              <a:defRPr/>
            </a:pPr>
            <a:r>
              <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rPr>
              <a:t>贴一寸非红底证件照</a:t>
            </a:r>
            <a:endParaRPr lang="zh-CN" altLang="en-US" sz="1600" dirty="0">
              <a:solidFill>
                <a:srgbClr val="C00000"/>
              </a:solidFill>
              <a:latin typeface="三极榜书简体" panose="00000500000000000000" pitchFamily="2" charset="-122"/>
              <a:ea typeface="三极榜书简体" panose="00000500000000000000" pitchFamily="2" charset="-122"/>
              <a:sym typeface="Century Gothic" panose="020B0502020202020204" pitchFamily="34" charset="0"/>
            </a:endParaRPr>
          </a:p>
        </p:txBody>
      </p:sp>
      <p:pic>
        <p:nvPicPr>
          <p:cNvPr id="117" name="图片 116"/>
          <p:cNvPicPr>
            <a:picLocks noChangeAspect="1"/>
          </p:cNvPicPr>
          <p:nvPr/>
        </p:nvPicPr>
        <p:blipFill rotWithShape="1">
          <a:blip r:embed="rId1">
            <a:extLst>
              <a:ext uri="{28A0092B-C50C-407E-A947-70E740481C1C}">
                <a14:useLocalDpi xmlns:a14="http://schemas.microsoft.com/office/drawing/2010/main" val="0"/>
              </a:ext>
            </a:extLst>
          </a:blip>
          <a:srcRect t="68081" r="4963"/>
          <a:stretch>
            <a:fillRect/>
          </a:stretch>
        </p:blipFill>
        <p:spPr>
          <a:xfrm>
            <a:off x="193343" y="4638826"/>
            <a:ext cx="11586949" cy="1945513"/>
          </a:xfrm>
          <a:prstGeom prst="rect">
            <a:avLst/>
          </a:prstGeom>
        </p:spPr>
      </p:pic>
      <p:pic>
        <p:nvPicPr>
          <p:cNvPr id="118" name="图片 117"/>
          <p:cNvPicPr>
            <a:picLocks noChangeAspect="1"/>
          </p:cNvPicPr>
          <p:nvPr/>
        </p:nvPicPr>
        <p:blipFill rotWithShape="1">
          <a:blip r:embed="rId2">
            <a:extLst>
              <a:ext uri="{28A0092B-C50C-407E-A947-70E740481C1C}">
                <a14:useLocalDpi xmlns:a14="http://schemas.microsoft.com/office/drawing/2010/main" val="0"/>
              </a:ext>
            </a:extLst>
          </a:blip>
          <a:srcRect t="59773"/>
          <a:stretch>
            <a:fillRect/>
          </a:stretch>
        </p:blipFill>
        <p:spPr>
          <a:xfrm>
            <a:off x="0" y="4406105"/>
            <a:ext cx="12192000" cy="2451895"/>
          </a:xfrm>
          <a:prstGeom prst="rect">
            <a:avLst/>
          </a:prstGeom>
        </p:spPr>
      </p:pic>
      <p:pic>
        <p:nvPicPr>
          <p:cNvPr id="119" name="图片 118"/>
          <p:cNvPicPr>
            <a:picLocks noChangeAspect="1"/>
          </p:cNvPicPr>
          <p:nvPr/>
        </p:nvPicPr>
        <p:blipFill rotWithShape="1">
          <a:blip r:embed="rId3">
            <a:extLst>
              <a:ext uri="{28A0092B-C50C-407E-A947-70E740481C1C}">
                <a14:useLocalDpi xmlns:a14="http://schemas.microsoft.com/office/drawing/2010/main" val="0"/>
              </a:ext>
            </a:extLst>
          </a:blip>
          <a:srcRect l="84291" t="72335" r="3377"/>
          <a:stretch>
            <a:fillRect/>
          </a:stretch>
        </p:blipFill>
        <p:spPr>
          <a:xfrm>
            <a:off x="9936655" y="4573893"/>
            <a:ext cx="2036655" cy="2284107"/>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8"/>
                                        </p:tgtEl>
                                        <p:attrNameLst>
                                          <p:attrName>style.visibility</p:attrName>
                                        </p:attrNameLst>
                                      </p:cBhvr>
                                      <p:to>
                                        <p:strVal val="visible"/>
                                      </p:to>
                                    </p:set>
                                    <p:anim calcmode="lin" valueType="num">
                                      <p:cBhvr additive="base">
                                        <p:cTn id="11" dur="500" fill="hold"/>
                                        <p:tgtEl>
                                          <p:spTgt spid="48"/>
                                        </p:tgtEl>
                                        <p:attrNameLst>
                                          <p:attrName>ppt_x</p:attrName>
                                        </p:attrNameLst>
                                      </p:cBhvr>
                                      <p:tavLst>
                                        <p:tav tm="0">
                                          <p:val>
                                            <p:strVal val="1+#ppt_w/2"/>
                                          </p:val>
                                        </p:tav>
                                        <p:tav tm="100000">
                                          <p:val>
                                            <p:strVal val="#ppt_x"/>
                                          </p:val>
                                        </p:tav>
                                      </p:tavLst>
                                    </p:anim>
                                    <p:anim calcmode="lin" valueType="num">
                                      <p:cBhvr additive="base">
                                        <p:cTn id="12" dur="500" fill="hold"/>
                                        <p:tgtEl>
                                          <p:spTgt spid="48"/>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p:cTn id="16" dur="1000" fill="hold"/>
                                        <p:tgtEl>
                                          <p:spTgt spid="4"/>
                                        </p:tgtEl>
                                        <p:attrNameLst>
                                          <p:attrName>ppt_w</p:attrName>
                                        </p:attrNameLst>
                                      </p:cBhvr>
                                      <p:tavLst>
                                        <p:tav tm="0">
                                          <p:val>
                                            <p:fltVal val="0"/>
                                          </p:val>
                                        </p:tav>
                                        <p:tav tm="100000">
                                          <p:val>
                                            <p:strVal val="#ppt_w"/>
                                          </p:val>
                                        </p:tav>
                                      </p:tavLst>
                                    </p:anim>
                                    <p:anim calcmode="lin" valueType="num">
                                      <p:cBhvr>
                                        <p:cTn id="17" dur="1000" fill="hold"/>
                                        <p:tgtEl>
                                          <p:spTgt spid="4"/>
                                        </p:tgtEl>
                                        <p:attrNameLst>
                                          <p:attrName>ppt_h</p:attrName>
                                        </p:attrNameLst>
                                      </p:cBhvr>
                                      <p:tavLst>
                                        <p:tav tm="0">
                                          <p:val>
                                            <p:fltVal val="0"/>
                                          </p:val>
                                        </p:tav>
                                        <p:tav tm="100000">
                                          <p:val>
                                            <p:strVal val="#ppt_h"/>
                                          </p:val>
                                        </p:tav>
                                      </p:tavLst>
                                    </p:anim>
                                    <p:animEffect transition="in" filter="fade">
                                      <p:cBhvr>
                                        <p:cTn id="18" dur="1000"/>
                                        <p:tgtEl>
                                          <p:spTgt spid="4"/>
                                        </p:tgtEl>
                                      </p:cBhvr>
                                    </p:animEffect>
                                  </p:childTnLst>
                                </p:cTn>
                              </p:par>
                              <p:par>
                                <p:cTn id="19" presetID="35" presetClass="path" presetSubtype="0" accel="50000" decel="50000" fill="hold" grpId="1" nodeType="withEffect">
                                  <p:stCondLst>
                                    <p:cond delay="0"/>
                                  </p:stCondLst>
                                  <p:childTnLst>
                                    <p:animMotion origin="layout" path="M 0 1.48148E-6 L -0.41185 1.48148E-6 " pathEditMode="relative" rAng="0" ptsTypes="AA">
                                      <p:cBhvr>
                                        <p:cTn id="20" dur="2000" spd="-100000" fill="hold"/>
                                        <p:tgtEl>
                                          <p:spTgt spid="4"/>
                                        </p:tgtEl>
                                        <p:attrNameLst>
                                          <p:attrName>ppt_x</p:attrName>
                                          <p:attrName>ppt_y</p:attrName>
                                        </p:attrNameLst>
                                      </p:cBhvr>
                                      <p:rCtr x="-20599" y="0"/>
                                    </p:animMotion>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3"/>
                                        </p:tgtEl>
                                        <p:attrNameLst>
                                          <p:attrName>style.visibility</p:attrName>
                                        </p:attrNameLst>
                                      </p:cBhvr>
                                      <p:to>
                                        <p:strVal val="visible"/>
                                      </p:to>
                                    </p:set>
                                    <p:anim calcmode="lin" valueType="num">
                                      <p:cBhvr additive="base">
                                        <p:cTn id="25" dur="500" fill="hold"/>
                                        <p:tgtEl>
                                          <p:spTgt spid="93"/>
                                        </p:tgtEl>
                                        <p:attrNameLst>
                                          <p:attrName>ppt_x</p:attrName>
                                        </p:attrNameLst>
                                      </p:cBhvr>
                                      <p:tavLst>
                                        <p:tav tm="0">
                                          <p:val>
                                            <p:strVal val="#ppt_x"/>
                                          </p:val>
                                        </p:tav>
                                        <p:tav tm="100000">
                                          <p:val>
                                            <p:strVal val="#ppt_x"/>
                                          </p:val>
                                        </p:tav>
                                      </p:tavLst>
                                    </p:anim>
                                    <p:anim calcmode="lin" valueType="num">
                                      <p:cBhvr additive="base">
                                        <p:cTn id="26" dur="500" fill="hold"/>
                                        <p:tgtEl>
                                          <p:spTgt spid="93"/>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94"/>
                                        </p:tgtEl>
                                        <p:attrNameLst>
                                          <p:attrName>style.visibility</p:attrName>
                                        </p:attrNameLst>
                                      </p:cBhvr>
                                      <p:to>
                                        <p:strVal val="visible"/>
                                      </p:to>
                                    </p:set>
                                    <p:anim calcmode="lin" valueType="num">
                                      <p:cBhvr additive="base">
                                        <p:cTn id="29" dur="500" fill="hold"/>
                                        <p:tgtEl>
                                          <p:spTgt spid="94"/>
                                        </p:tgtEl>
                                        <p:attrNameLst>
                                          <p:attrName>ppt_x</p:attrName>
                                        </p:attrNameLst>
                                      </p:cBhvr>
                                      <p:tavLst>
                                        <p:tav tm="0">
                                          <p:val>
                                            <p:strVal val="#ppt_x"/>
                                          </p:val>
                                        </p:tav>
                                        <p:tav tm="100000">
                                          <p:val>
                                            <p:strVal val="#ppt_x"/>
                                          </p:val>
                                        </p:tav>
                                      </p:tavLst>
                                    </p:anim>
                                    <p:anim calcmode="lin" valueType="num">
                                      <p:cBhvr additive="base">
                                        <p:cTn id="30" dur="500" fill="hold"/>
                                        <p:tgtEl>
                                          <p:spTgt spid="94"/>
                                        </p:tgtEl>
                                        <p:attrNameLst>
                                          <p:attrName>ppt_y</p:attrName>
                                        </p:attrNameLst>
                                      </p:cBhvr>
                                      <p:tavLst>
                                        <p:tav tm="0">
                                          <p:val>
                                            <p:strVal val="1+#ppt_h/2"/>
                                          </p:val>
                                        </p:tav>
                                        <p:tav tm="100000">
                                          <p:val>
                                            <p:strVal val="#ppt_y"/>
                                          </p:val>
                                        </p:tav>
                                      </p:tavLst>
                                    </p:anim>
                                  </p:childTnLst>
                                </p:cTn>
                              </p:par>
                            </p:childTnLst>
                          </p:cTn>
                        </p:par>
                        <p:par>
                          <p:cTn id="31" fill="hold">
                            <p:stCondLst>
                              <p:cond delay="500"/>
                            </p:stCondLst>
                            <p:childTnLst>
                              <p:par>
                                <p:cTn id="32" presetID="22" presetClass="entr" presetSubtype="8" fill="hold" grpId="0" nodeType="afterEffect">
                                  <p:stCondLst>
                                    <p:cond delay="0"/>
                                  </p:stCondLst>
                                  <p:childTnLst>
                                    <p:set>
                                      <p:cBhvr>
                                        <p:cTn id="33" dur="1" fill="hold">
                                          <p:stCondLst>
                                            <p:cond delay="0"/>
                                          </p:stCondLst>
                                        </p:cTn>
                                        <p:tgtEl>
                                          <p:spTgt spid="95"/>
                                        </p:tgtEl>
                                        <p:attrNameLst>
                                          <p:attrName>style.visibility</p:attrName>
                                        </p:attrNameLst>
                                      </p:cBhvr>
                                      <p:to>
                                        <p:strVal val="visible"/>
                                      </p:to>
                                    </p:set>
                                    <p:animEffect transition="in" filter="wipe(left)">
                                      <p:cBhvr>
                                        <p:cTn id="34" dur="1000"/>
                                        <p:tgtEl>
                                          <p:spTgt spid="95"/>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96"/>
                                        </p:tgtEl>
                                        <p:attrNameLst>
                                          <p:attrName>style.visibility</p:attrName>
                                        </p:attrNameLst>
                                      </p:cBhvr>
                                      <p:to>
                                        <p:strVal val="visible"/>
                                      </p:to>
                                    </p:set>
                                    <p:anim calcmode="lin" valueType="num">
                                      <p:cBhvr additive="base">
                                        <p:cTn id="39" dur="500" fill="hold"/>
                                        <p:tgtEl>
                                          <p:spTgt spid="96"/>
                                        </p:tgtEl>
                                        <p:attrNameLst>
                                          <p:attrName>ppt_x</p:attrName>
                                        </p:attrNameLst>
                                      </p:cBhvr>
                                      <p:tavLst>
                                        <p:tav tm="0">
                                          <p:val>
                                            <p:strVal val="#ppt_x"/>
                                          </p:val>
                                        </p:tav>
                                        <p:tav tm="100000">
                                          <p:val>
                                            <p:strVal val="#ppt_x"/>
                                          </p:val>
                                        </p:tav>
                                      </p:tavLst>
                                    </p:anim>
                                    <p:anim calcmode="lin" valueType="num">
                                      <p:cBhvr additive="base">
                                        <p:cTn id="40" dur="500" fill="hold"/>
                                        <p:tgtEl>
                                          <p:spTgt spid="96"/>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97"/>
                                        </p:tgtEl>
                                        <p:attrNameLst>
                                          <p:attrName>style.visibility</p:attrName>
                                        </p:attrNameLst>
                                      </p:cBhvr>
                                      <p:to>
                                        <p:strVal val="visible"/>
                                      </p:to>
                                    </p:set>
                                    <p:anim calcmode="lin" valueType="num">
                                      <p:cBhvr additive="base">
                                        <p:cTn id="43" dur="500" fill="hold"/>
                                        <p:tgtEl>
                                          <p:spTgt spid="97"/>
                                        </p:tgtEl>
                                        <p:attrNameLst>
                                          <p:attrName>ppt_x</p:attrName>
                                        </p:attrNameLst>
                                      </p:cBhvr>
                                      <p:tavLst>
                                        <p:tav tm="0">
                                          <p:val>
                                            <p:strVal val="#ppt_x"/>
                                          </p:val>
                                        </p:tav>
                                        <p:tav tm="100000">
                                          <p:val>
                                            <p:strVal val="#ppt_x"/>
                                          </p:val>
                                        </p:tav>
                                      </p:tavLst>
                                    </p:anim>
                                    <p:anim calcmode="lin" valueType="num">
                                      <p:cBhvr additive="base">
                                        <p:cTn id="44" dur="500" fill="hold"/>
                                        <p:tgtEl>
                                          <p:spTgt spid="97"/>
                                        </p:tgtEl>
                                        <p:attrNameLst>
                                          <p:attrName>ppt_y</p:attrName>
                                        </p:attrNameLst>
                                      </p:cBhvr>
                                      <p:tavLst>
                                        <p:tav tm="0">
                                          <p:val>
                                            <p:strVal val="1+#ppt_h/2"/>
                                          </p:val>
                                        </p:tav>
                                        <p:tav tm="100000">
                                          <p:val>
                                            <p:strVal val="#ppt_y"/>
                                          </p:val>
                                        </p:tav>
                                      </p:tavLst>
                                    </p:anim>
                                  </p:childTnLst>
                                </p:cTn>
                              </p:par>
                            </p:childTnLst>
                          </p:cTn>
                        </p:par>
                        <p:par>
                          <p:cTn id="45" fill="hold">
                            <p:stCondLst>
                              <p:cond delay="500"/>
                            </p:stCondLst>
                            <p:childTnLst>
                              <p:par>
                                <p:cTn id="46" presetID="22" presetClass="entr" presetSubtype="8" fill="hold" grpId="0" nodeType="afterEffect">
                                  <p:stCondLst>
                                    <p:cond delay="0"/>
                                  </p:stCondLst>
                                  <p:childTnLst>
                                    <p:set>
                                      <p:cBhvr>
                                        <p:cTn id="47" dur="1" fill="hold">
                                          <p:stCondLst>
                                            <p:cond delay="0"/>
                                          </p:stCondLst>
                                        </p:cTn>
                                        <p:tgtEl>
                                          <p:spTgt spid="98"/>
                                        </p:tgtEl>
                                        <p:attrNameLst>
                                          <p:attrName>style.visibility</p:attrName>
                                        </p:attrNameLst>
                                      </p:cBhvr>
                                      <p:to>
                                        <p:strVal val="visible"/>
                                      </p:to>
                                    </p:set>
                                    <p:animEffect transition="in" filter="wipe(left)">
                                      <p:cBhvr>
                                        <p:cTn id="48" dur="1000"/>
                                        <p:tgtEl>
                                          <p:spTgt spid="98"/>
                                        </p:tgtEl>
                                      </p:cBhvr>
                                    </p:animEffect>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grpId="0" nodeType="clickEffect">
                                  <p:stCondLst>
                                    <p:cond delay="0"/>
                                  </p:stCondLst>
                                  <p:childTnLst>
                                    <p:set>
                                      <p:cBhvr>
                                        <p:cTn id="52" dur="1" fill="hold">
                                          <p:stCondLst>
                                            <p:cond delay="0"/>
                                          </p:stCondLst>
                                        </p:cTn>
                                        <p:tgtEl>
                                          <p:spTgt spid="99"/>
                                        </p:tgtEl>
                                        <p:attrNameLst>
                                          <p:attrName>style.visibility</p:attrName>
                                        </p:attrNameLst>
                                      </p:cBhvr>
                                      <p:to>
                                        <p:strVal val="visible"/>
                                      </p:to>
                                    </p:set>
                                    <p:anim calcmode="lin" valueType="num">
                                      <p:cBhvr additive="base">
                                        <p:cTn id="53" dur="500" fill="hold"/>
                                        <p:tgtEl>
                                          <p:spTgt spid="99"/>
                                        </p:tgtEl>
                                        <p:attrNameLst>
                                          <p:attrName>ppt_x</p:attrName>
                                        </p:attrNameLst>
                                      </p:cBhvr>
                                      <p:tavLst>
                                        <p:tav tm="0">
                                          <p:val>
                                            <p:strVal val="#ppt_x"/>
                                          </p:val>
                                        </p:tav>
                                        <p:tav tm="100000">
                                          <p:val>
                                            <p:strVal val="#ppt_x"/>
                                          </p:val>
                                        </p:tav>
                                      </p:tavLst>
                                    </p:anim>
                                    <p:anim calcmode="lin" valueType="num">
                                      <p:cBhvr additive="base">
                                        <p:cTn id="54" dur="500" fill="hold"/>
                                        <p:tgtEl>
                                          <p:spTgt spid="99"/>
                                        </p:tgtEl>
                                        <p:attrNameLst>
                                          <p:attrName>ppt_y</p:attrName>
                                        </p:attrNameLst>
                                      </p:cBhvr>
                                      <p:tavLst>
                                        <p:tav tm="0">
                                          <p:val>
                                            <p:strVal val="1+#ppt_h/2"/>
                                          </p:val>
                                        </p:tav>
                                        <p:tav tm="100000">
                                          <p:val>
                                            <p:strVal val="#ppt_y"/>
                                          </p:val>
                                        </p:tav>
                                      </p:tavLst>
                                    </p:anim>
                                  </p:childTnLst>
                                </p:cTn>
                              </p:par>
                              <p:par>
                                <p:cTn id="55" presetID="2" presetClass="entr" presetSubtype="4" fill="hold" nodeType="withEffect">
                                  <p:stCondLst>
                                    <p:cond delay="0"/>
                                  </p:stCondLst>
                                  <p:childTnLst>
                                    <p:set>
                                      <p:cBhvr>
                                        <p:cTn id="56" dur="1" fill="hold">
                                          <p:stCondLst>
                                            <p:cond delay="0"/>
                                          </p:stCondLst>
                                        </p:cTn>
                                        <p:tgtEl>
                                          <p:spTgt spid="100"/>
                                        </p:tgtEl>
                                        <p:attrNameLst>
                                          <p:attrName>style.visibility</p:attrName>
                                        </p:attrNameLst>
                                      </p:cBhvr>
                                      <p:to>
                                        <p:strVal val="visible"/>
                                      </p:to>
                                    </p:set>
                                    <p:anim calcmode="lin" valueType="num">
                                      <p:cBhvr additive="base">
                                        <p:cTn id="57" dur="500" fill="hold"/>
                                        <p:tgtEl>
                                          <p:spTgt spid="100"/>
                                        </p:tgtEl>
                                        <p:attrNameLst>
                                          <p:attrName>ppt_x</p:attrName>
                                        </p:attrNameLst>
                                      </p:cBhvr>
                                      <p:tavLst>
                                        <p:tav tm="0">
                                          <p:val>
                                            <p:strVal val="#ppt_x"/>
                                          </p:val>
                                        </p:tav>
                                        <p:tav tm="100000">
                                          <p:val>
                                            <p:strVal val="#ppt_x"/>
                                          </p:val>
                                        </p:tav>
                                      </p:tavLst>
                                    </p:anim>
                                    <p:anim calcmode="lin" valueType="num">
                                      <p:cBhvr additive="base">
                                        <p:cTn id="58" dur="500" fill="hold"/>
                                        <p:tgtEl>
                                          <p:spTgt spid="100"/>
                                        </p:tgtEl>
                                        <p:attrNameLst>
                                          <p:attrName>ppt_y</p:attrName>
                                        </p:attrNameLst>
                                      </p:cBhvr>
                                      <p:tavLst>
                                        <p:tav tm="0">
                                          <p:val>
                                            <p:strVal val="1+#ppt_h/2"/>
                                          </p:val>
                                        </p:tav>
                                        <p:tav tm="100000">
                                          <p:val>
                                            <p:strVal val="#ppt_y"/>
                                          </p:val>
                                        </p:tav>
                                      </p:tavLst>
                                    </p:anim>
                                  </p:childTnLst>
                                </p:cTn>
                              </p:par>
                            </p:childTnLst>
                          </p:cTn>
                        </p:par>
                        <p:par>
                          <p:cTn id="59" fill="hold">
                            <p:stCondLst>
                              <p:cond delay="500"/>
                            </p:stCondLst>
                            <p:childTnLst>
                              <p:par>
                                <p:cTn id="60" presetID="22" presetClass="entr" presetSubtype="8" fill="hold" grpId="0" nodeType="afterEffect">
                                  <p:stCondLst>
                                    <p:cond delay="0"/>
                                  </p:stCondLst>
                                  <p:childTnLst>
                                    <p:set>
                                      <p:cBhvr>
                                        <p:cTn id="61" dur="1" fill="hold">
                                          <p:stCondLst>
                                            <p:cond delay="0"/>
                                          </p:stCondLst>
                                        </p:cTn>
                                        <p:tgtEl>
                                          <p:spTgt spid="101"/>
                                        </p:tgtEl>
                                        <p:attrNameLst>
                                          <p:attrName>style.visibility</p:attrName>
                                        </p:attrNameLst>
                                      </p:cBhvr>
                                      <p:to>
                                        <p:strVal val="visible"/>
                                      </p:to>
                                    </p:set>
                                    <p:animEffect transition="in" filter="wipe(left)">
                                      <p:cBhvr>
                                        <p:cTn id="62" dur="1000"/>
                                        <p:tgtEl>
                                          <p:spTgt spid="101"/>
                                        </p:tgtEl>
                                      </p:cBhvr>
                                    </p:animEffect>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102"/>
                                        </p:tgtEl>
                                        <p:attrNameLst>
                                          <p:attrName>style.visibility</p:attrName>
                                        </p:attrNameLst>
                                      </p:cBhvr>
                                      <p:to>
                                        <p:strVal val="visible"/>
                                      </p:to>
                                    </p:set>
                                    <p:anim calcmode="lin" valueType="num">
                                      <p:cBhvr additive="base">
                                        <p:cTn id="67" dur="500" fill="hold"/>
                                        <p:tgtEl>
                                          <p:spTgt spid="102"/>
                                        </p:tgtEl>
                                        <p:attrNameLst>
                                          <p:attrName>ppt_x</p:attrName>
                                        </p:attrNameLst>
                                      </p:cBhvr>
                                      <p:tavLst>
                                        <p:tav tm="0">
                                          <p:val>
                                            <p:strVal val="#ppt_x"/>
                                          </p:val>
                                        </p:tav>
                                        <p:tav tm="100000">
                                          <p:val>
                                            <p:strVal val="#ppt_x"/>
                                          </p:val>
                                        </p:tav>
                                      </p:tavLst>
                                    </p:anim>
                                    <p:anim calcmode="lin" valueType="num">
                                      <p:cBhvr additive="base">
                                        <p:cTn id="68" dur="500" fill="hold"/>
                                        <p:tgtEl>
                                          <p:spTgt spid="102"/>
                                        </p:tgtEl>
                                        <p:attrNameLst>
                                          <p:attrName>ppt_y</p:attrName>
                                        </p:attrNameLst>
                                      </p:cBhvr>
                                      <p:tavLst>
                                        <p:tav tm="0">
                                          <p:val>
                                            <p:strVal val="1+#ppt_h/2"/>
                                          </p:val>
                                        </p:tav>
                                        <p:tav tm="100000">
                                          <p:val>
                                            <p:strVal val="#ppt_y"/>
                                          </p:val>
                                        </p:tav>
                                      </p:tavLst>
                                    </p:anim>
                                  </p:childTnLst>
                                </p:cTn>
                              </p:par>
                              <p:par>
                                <p:cTn id="69" presetID="2" presetClass="entr" presetSubtype="4" fill="hold" nodeType="withEffect">
                                  <p:stCondLst>
                                    <p:cond delay="0"/>
                                  </p:stCondLst>
                                  <p:childTnLst>
                                    <p:set>
                                      <p:cBhvr>
                                        <p:cTn id="70" dur="1" fill="hold">
                                          <p:stCondLst>
                                            <p:cond delay="0"/>
                                          </p:stCondLst>
                                        </p:cTn>
                                        <p:tgtEl>
                                          <p:spTgt spid="103"/>
                                        </p:tgtEl>
                                        <p:attrNameLst>
                                          <p:attrName>style.visibility</p:attrName>
                                        </p:attrNameLst>
                                      </p:cBhvr>
                                      <p:to>
                                        <p:strVal val="visible"/>
                                      </p:to>
                                    </p:set>
                                    <p:anim calcmode="lin" valueType="num">
                                      <p:cBhvr additive="base">
                                        <p:cTn id="71" dur="500" fill="hold"/>
                                        <p:tgtEl>
                                          <p:spTgt spid="103"/>
                                        </p:tgtEl>
                                        <p:attrNameLst>
                                          <p:attrName>ppt_x</p:attrName>
                                        </p:attrNameLst>
                                      </p:cBhvr>
                                      <p:tavLst>
                                        <p:tav tm="0">
                                          <p:val>
                                            <p:strVal val="#ppt_x"/>
                                          </p:val>
                                        </p:tav>
                                        <p:tav tm="100000">
                                          <p:val>
                                            <p:strVal val="#ppt_x"/>
                                          </p:val>
                                        </p:tav>
                                      </p:tavLst>
                                    </p:anim>
                                    <p:anim calcmode="lin" valueType="num">
                                      <p:cBhvr additive="base">
                                        <p:cTn id="72" dur="500" fill="hold"/>
                                        <p:tgtEl>
                                          <p:spTgt spid="103"/>
                                        </p:tgtEl>
                                        <p:attrNameLst>
                                          <p:attrName>ppt_y</p:attrName>
                                        </p:attrNameLst>
                                      </p:cBhvr>
                                      <p:tavLst>
                                        <p:tav tm="0">
                                          <p:val>
                                            <p:strVal val="1+#ppt_h/2"/>
                                          </p:val>
                                        </p:tav>
                                        <p:tav tm="100000">
                                          <p:val>
                                            <p:strVal val="#ppt_y"/>
                                          </p:val>
                                        </p:tav>
                                      </p:tavLst>
                                    </p:anim>
                                  </p:childTnLst>
                                </p:cTn>
                              </p:par>
                            </p:childTnLst>
                          </p:cTn>
                        </p:par>
                        <p:par>
                          <p:cTn id="73" fill="hold">
                            <p:stCondLst>
                              <p:cond delay="500"/>
                            </p:stCondLst>
                            <p:childTnLst>
                              <p:par>
                                <p:cTn id="74" presetID="22" presetClass="entr" presetSubtype="8" fill="hold" grpId="0" nodeType="afterEffect">
                                  <p:stCondLst>
                                    <p:cond delay="0"/>
                                  </p:stCondLst>
                                  <p:childTnLst>
                                    <p:set>
                                      <p:cBhvr>
                                        <p:cTn id="75" dur="1" fill="hold">
                                          <p:stCondLst>
                                            <p:cond delay="0"/>
                                          </p:stCondLst>
                                        </p:cTn>
                                        <p:tgtEl>
                                          <p:spTgt spid="104"/>
                                        </p:tgtEl>
                                        <p:attrNameLst>
                                          <p:attrName>style.visibility</p:attrName>
                                        </p:attrNameLst>
                                      </p:cBhvr>
                                      <p:to>
                                        <p:strVal val="visible"/>
                                      </p:to>
                                    </p:set>
                                    <p:animEffect transition="in" filter="wipe(left)">
                                      <p:cBhvr>
                                        <p:cTn id="76" dur="1000"/>
                                        <p:tgtEl>
                                          <p:spTgt spid="104"/>
                                        </p:tgtEl>
                                      </p:cBhvr>
                                    </p:animEffect>
                                  </p:childTnLst>
                                </p:cTn>
                              </p:par>
                            </p:childTnLst>
                          </p:cTn>
                        </p:par>
                      </p:childTnLst>
                    </p:cTn>
                  </p:par>
                  <p:par>
                    <p:cTn id="77" fill="hold">
                      <p:stCondLst>
                        <p:cond delay="indefinite"/>
                      </p:stCondLst>
                      <p:childTnLst>
                        <p:par>
                          <p:cTn id="78" fill="hold">
                            <p:stCondLst>
                              <p:cond delay="0"/>
                            </p:stCondLst>
                            <p:childTnLst>
                              <p:par>
                                <p:cTn id="79" presetID="2" presetClass="entr" presetSubtype="4" fill="hold" grpId="0" nodeType="clickEffect">
                                  <p:stCondLst>
                                    <p:cond delay="0"/>
                                  </p:stCondLst>
                                  <p:childTnLst>
                                    <p:set>
                                      <p:cBhvr>
                                        <p:cTn id="80" dur="1" fill="hold">
                                          <p:stCondLst>
                                            <p:cond delay="0"/>
                                          </p:stCondLst>
                                        </p:cTn>
                                        <p:tgtEl>
                                          <p:spTgt spid="111"/>
                                        </p:tgtEl>
                                        <p:attrNameLst>
                                          <p:attrName>style.visibility</p:attrName>
                                        </p:attrNameLst>
                                      </p:cBhvr>
                                      <p:to>
                                        <p:strVal val="visible"/>
                                      </p:to>
                                    </p:set>
                                    <p:anim calcmode="lin" valueType="num">
                                      <p:cBhvr additive="base">
                                        <p:cTn id="81" dur="500" fill="hold"/>
                                        <p:tgtEl>
                                          <p:spTgt spid="111"/>
                                        </p:tgtEl>
                                        <p:attrNameLst>
                                          <p:attrName>ppt_x</p:attrName>
                                        </p:attrNameLst>
                                      </p:cBhvr>
                                      <p:tavLst>
                                        <p:tav tm="0">
                                          <p:val>
                                            <p:strVal val="#ppt_x"/>
                                          </p:val>
                                        </p:tav>
                                        <p:tav tm="100000">
                                          <p:val>
                                            <p:strVal val="#ppt_x"/>
                                          </p:val>
                                        </p:tav>
                                      </p:tavLst>
                                    </p:anim>
                                    <p:anim calcmode="lin" valueType="num">
                                      <p:cBhvr additive="base">
                                        <p:cTn id="82" dur="500" fill="hold"/>
                                        <p:tgtEl>
                                          <p:spTgt spid="111"/>
                                        </p:tgtEl>
                                        <p:attrNameLst>
                                          <p:attrName>ppt_y</p:attrName>
                                        </p:attrNameLst>
                                      </p:cBhvr>
                                      <p:tavLst>
                                        <p:tav tm="0">
                                          <p:val>
                                            <p:strVal val="1+#ppt_h/2"/>
                                          </p:val>
                                        </p:tav>
                                        <p:tav tm="100000">
                                          <p:val>
                                            <p:strVal val="#ppt_y"/>
                                          </p:val>
                                        </p:tav>
                                      </p:tavLst>
                                    </p:anim>
                                  </p:childTnLst>
                                </p:cTn>
                              </p:par>
                              <p:par>
                                <p:cTn id="83" presetID="2" presetClass="entr" presetSubtype="4" fill="hold" nodeType="withEffect">
                                  <p:stCondLst>
                                    <p:cond delay="0"/>
                                  </p:stCondLst>
                                  <p:childTnLst>
                                    <p:set>
                                      <p:cBhvr>
                                        <p:cTn id="84" dur="1" fill="hold">
                                          <p:stCondLst>
                                            <p:cond delay="0"/>
                                          </p:stCondLst>
                                        </p:cTn>
                                        <p:tgtEl>
                                          <p:spTgt spid="112"/>
                                        </p:tgtEl>
                                        <p:attrNameLst>
                                          <p:attrName>style.visibility</p:attrName>
                                        </p:attrNameLst>
                                      </p:cBhvr>
                                      <p:to>
                                        <p:strVal val="visible"/>
                                      </p:to>
                                    </p:set>
                                    <p:anim calcmode="lin" valueType="num">
                                      <p:cBhvr additive="base">
                                        <p:cTn id="85" dur="500" fill="hold"/>
                                        <p:tgtEl>
                                          <p:spTgt spid="112"/>
                                        </p:tgtEl>
                                        <p:attrNameLst>
                                          <p:attrName>ppt_x</p:attrName>
                                        </p:attrNameLst>
                                      </p:cBhvr>
                                      <p:tavLst>
                                        <p:tav tm="0">
                                          <p:val>
                                            <p:strVal val="#ppt_x"/>
                                          </p:val>
                                        </p:tav>
                                        <p:tav tm="100000">
                                          <p:val>
                                            <p:strVal val="#ppt_x"/>
                                          </p:val>
                                        </p:tav>
                                      </p:tavLst>
                                    </p:anim>
                                    <p:anim calcmode="lin" valueType="num">
                                      <p:cBhvr additive="base">
                                        <p:cTn id="86" dur="500" fill="hold"/>
                                        <p:tgtEl>
                                          <p:spTgt spid="112"/>
                                        </p:tgtEl>
                                        <p:attrNameLst>
                                          <p:attrName>ppt_y</p:attrName>
                                        </p:attrNameLst>
                                      </p:cBhvr>
                                      <p:tavLst>
                                        <p:tav tm="0">
                                          <p:val>
                                            <p:strVal val="1+#ppt_h/2"/>
                                          </p:val>
                                        </p:tav>
                                        <p:tav tm="100000">
                                          <p:val>
                                            <p:strVal val="#ppt_y"/>
                                          </p:val>
                                        </p:tav>
                                      </p:tavLst>
                                    </p:anim>
                                  </p:childTnLst>
                                </p:cTn>
                              </p:par>
                            </p:childTnLst>
                          </p:cTn>
                        </p:par>
                        <p:par>
                          <p:cTn id="87" fill="hold">
                            <p:stCondLst>
                              <p:cond delay="500"/>
                            </p:stCondLst>
                            <p:childTnLst>
                              <p:par>
                                <p:cTn id="88" presetID="22" presetClass="entr" presetSubtype="8" fill="hold" grpId="0" nodeType="afterEffect">
                                  <p:stCondLst>
                                    <p:cond delay="0"/>
                                  </p:stCondLst>
                                  <p:childTnLst>
                                    <p:set>
                                      <p:cBhvr>
                                        <p:cTn id="89" dur="1" fill="hold">
                                          <p:stCondLst>
                                            <p:cond delay="0"/>
                                          </p:stCondLst>
                                        </p:cTn>
                                        <p:tgtEl>
                                          <p:spTgt spid="113"/>
                                        </p:tgtEl>
                                        <p:attrNameLst>
                                          <p:attrName>style.visibility</p:attrName>
                                        </p:attrNameLst>
                                      </p:cBhvr>
                                      <p:to>
                                        <p:strVal val="visible"/>
                                      </p:to>
                                    </p:set>
                                    <p:animEffect transition="in" filter="wipe(left)">
                                      <p:cBhvr>
                                        <p:cTn id="90" dur="1000"/>
                                        <p:tgtEl>
                                          <p:spTgt spid="113"/>
                                        </p:tgtEl>
                                      </p:cBhvr>
                                    </p:animEffect>
                                  </p:childTnLst>
                                </p:cTn>
                              </p:par>
                            </p:childTnLst>
                          </p:cTn>
                        </p:par>
                      </p:childTnLst>
                    </p:cTn>
                  </p:par>
                  <p:par>
                    <p:cTn id="91" fill="hold">
                      <p:stCondLst>
                        <p:cond delay="indefinite"/>
                      </p:stCondLst>
                      <p:childTnLst>
                        <p:par>
                          <p:cTn id="92" fill="hold">
                            <p:stCondLst>
                              <p:cond delay="0"/>
                            </p:stCondLst>
                            <p:childTnLst>
                              <p:par>
                                <p:cTn id="93" presetID="2" presetClass="entr" presetSubtype="4" fill="hold" grpId="0" nodeType="clickEffect">
                                  <p:stCondLst>
                                    <p:cond delay="0"/>
                                  </p:stCondLst>
                                  <p:childTnLst>
                                    <p:set>
                                      <p:cBhvr>
                                        <p:cTn id="94" dur="1" fill="hold">
                                          <p:stCondLst>
                                            <p:cond delay="0"/>
                                          </p:stCondLst>
                                        </p:cTn>
                                        <p:tgtEl>
                                          <p:spTgt spid="114"/>
                                        </p:tgtEl>
                                        <p:attrNameLst>
                                          <p:attrName>style.visibility</p:attrName>
                                        </p:attrNameLst>
                                      </p:cBhvr>
                                      <p:to>
                                        <p:strVal val="visible"/>
                                      </p:to>
                                    </p:set>
                                    <p:anim calcmode="lin" valueType="num">
                                      <p:cBhvr additive="base">
                                        <p:cTn id="95" dur="500" fill="hold"/>
                                        <p:tgtEl>
                                          <p:spTgt spid="114"/>
                                        </p:tgtEl>
                                        <p:attrNameLst>
                                          <p:attrName>ppt_x</p:attrName>
                                        </p:attrNameLst>
                                      </p:cBhvr>
                                      <p:tavLst>
                                        <p:tav tm="0">
                                          <p:val>
                                            <p:strVal val="#ppt_x"/>
                                          </p:val>
                                        </p:tav>
                                        <p:tav tm="100000">
                                          <p:val>
                                            <p:strVal val="#ppt_x"/>
                                          </p:val>
                                        </p:tav>
                                      </p:tavLst>
                                    </p:anim>
                                    <p:anim calcmode="lin" valueType="num">
                                      <p:cBhvr additive="base">
                                        <p:cTn id="96" dur="500" fill="hold"/>
                                        <p:tgtEl>
                                          <p:spTgt spid="114"/>
                                        </p:tgtEl>
                                        <p:attrNameLst>
                                          <p:attrName>ppt_y</p:attrName>
                                        </p:attrNameLst>
                                      </p:cBhvr>
                                      <p:tavLst>
                                        <p:tav tm="0">
                                          <p:val>
                                            <p:strVal val="1+#ppt_h/2"/>
                                          </p:val>
                                        </p:tav>
                                        <p:tav tm="100000">
                                          <p:val>
                                            <p:strVal val="#ppt_y"/>
                                          </p:val>
                                        </p:tav>
                                      </p:tavLst>
                                    </p:anim>
                                  </p:childTnLst>
                                </p:cTn>
                              </p:par>
                            </p:childTnLst>
                          </p:cTn>
                        </p:par>
                        <p:par>
                          <p:cTn id="97" fill="hold">
                            <p:stCondLst>
                              <p:cond delay="500"/>
                            </p:stCondLst>
                            <p:childTnLst>
                              <p:par>
                                <p:cTn id="98" presetID="22" presetClass="entr" presetSubtype="8" fill="hold" grpId="0" nodeType="afterEffect">
                                  <p:stCondLst>
                                    <p:cond delay="0"/>
                                  </p:stCondLst>
                                  <p:childTnLst>
                                    <p:set>
                                      <p:cBhvr>
                                        <p:cTn id="99" dur="1" fill="hold">
                                          <p:stCondLst>
                                            <p:cond delay="0"/>
                                          </p:stCondLst>
                                        </p:cTn>
                                        <p:tgtEl>
                                          <p:spTgt spid="116"/>
                                        </p:tgtEl>
                                        <p:attrNameLst>
                                          <p:attrName>style.visibility</p:attrName>
                                        </p:attrNameLst>
                                      </p:cBhvr>
                                      <p:to>
                                        <p:strVal val="visible"/>
                                      </p:to>
                                    </p:set>
                                    <p:animEffect transition="in" filter="wipe(left)">
                                      <p:cBhvr>
                                        <p:cTn id="100" dur="10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93" grpId="0" animBg="1"/>
      <p:bldP spid="95" grpId="0"/>
      <p:bldP spid="96" grpId="0" animBg="1"/>
      <p:bldP spid="98" grpId="0"/>
      <p:bldP spid="99" grpId="0" animBg="1"/>
      <p:bldP spid="101" grpId="0"/>
      <p:bldP spid="102" grpId="0" animBg="1"/>
      <p:bldP spid="104" grpId="0"/>
      <p:bldP spid="111" grpId="0" animBg="1"/>
      <p:bldP spid="113" grpId="0"/>
      <p:bldP spid="114" grpId="0" animBg="1"/>
      <p:bldP spid="11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文本框 88"/>
          <p:cNvSpPr txBox="1"/>
          <p:nvPr/>
        </p:nvSpPr>
        <p:spPr>
          <a:xfrm>
            <a:off x="4978342" y="1438186"/>
            <a:ext cx="2249805" cy="922020"/>
          </a:xfrm>
          <a:prstGeom prst="rect">
            <a:avLst/>
          </a:prstGeom>
          <a:noFill/>
        </p:spPr>
        <p:txBody>
          <a:bodyPr wrap="none" rtlCol="0">
            <a:spAutoFit/>
          </a:bodyPr>
          <a:p>
            <a:pPr algn="ctr"/>
            <a:r>
              <a:rPr kumimoji="1" lang="zh-CN" altLang="en-US" sz="5400" b="1" dirty="0">
                <a:solidFill>
                  <a:srgbClr val="C00000"/>
                </a:solidFill>
                <a:latin typeface="思源黑体 Normal" panose="020B0400000000000000" pitchFamily="34" charset="-122"/>
                <a:ea typeface="思源黑体 Normal" panose="020B0400000000000000" pitchFamily="34" charset="-122"/>
              </a:rPr>
              <a:t>第</a:t>
            </a:r>
            <a:r>
              <a:rPr kumimoji="1" lang="zh-CN" altLang="en-US" sz="5400" b="1" dirty="0">
                <a:solidFill>
                  <a:srgbClr val="C00000"/>
                </a:solidFill>
                <a:latin typeface="思源黑体 Normal" panose="020B0400000000000000" pitchFamily="34" charset="-122"/>
                <a:ea typeface="思源黑体 Normal" panose="020B0400000000000000" pitchFamily="34" charset="-122"/>
              </a:rPr>
              <a:t>五章</a:t>
            </a:r>
            <a:endParaRPr kumimoji="1" lang="zh-CN" altLang="en-US" sz="5400" b="1" dirty="0">
              <a:solidFill>
                <a:srgbClr val="C00000"/>
              </a:solidFill>
              <a:latin typeface="思源黑体 Normal" panose="020B0400000000000000" pitchFamily="34" charset="-122"/>
              <a:ea typeface="思源黑体 Normal" panose="020B0400000000000000" pitchFamily="34" charset="-122"/>
            </a:endParaRPr>
          </a:p>
        </p:txBody>
      </p:sp>
      <p:sp>
        <p:nvSpPr>
          <p:cNvPr id="92" name="TextBox 38">
            <a:hlinkClick r:id="" action="ppaction://hlinkshowjump?jump=nextslide"/>
          </p:cNvPr>
          <p:cNvSpPr txBox="1">
            <a:spLocks noChangeArrowheads="1"/>
          </p:cNvSpPr>
          <p:nvPr/>
        </p:nvSpPr>
        <p:spPr bwMode="auto">
          <a:xfrm>
            <a:off x="1667510" y="2517775"/>
            <a:ext cx="9321800" cy="1106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lvl="0" algn="ctr" eaLnBrk="1" hangingPunct="1">
              <a:defRPr/>
            </a:pPr>
            <a:r>
              <a:rPr lang="zh-CN" altLang="en-US" sz="6600" dirty="0">
                <a:solidFill>
                  <a:srgbClr val="C00000"/>
                </a:solidFill>
                <a:latin typeface="思源黑体 Normal" panose="020B0400000000000000" pitchFamily="34" charset="-122"/>
                <a:ea typeface="思源黑体 Normal" panose="020B0400000000000000" pitchFamily="34" charset="-122"/>
              </a:rPr>
              <a:t>团员</a:t>
            </a:r>
            <a:r>
              <a:rPr lang="zh-CN" altLang="en-US" sz="6600" dirty="0">
                <a:solidFill>
                  <a:srgbClr val="C00000"/>
                </a:solidFill>
                <a:latin typeface="思源黑体 Normal" panose="020B0400000000000000" pitchFamily="34" charset="-122"/>
                <a:ea typeface="思源黑体 Normal" panose="020B0400000000000000" pitchFamily="34" charset="-122"/>
              </a:rPr>
              <a:t>管理细则</a:t>
            </a:r>
            <a:endParaRPr lang="zh-CN" altLang="en-US" sz="6600" dirty="0">
              <a:solidFill>
                <a:srgbClr val="C00000"/>
              </a:solidFill>
              <a:latin typeface="思源黑体 Normal" panose="020B0400000000000000" pitchFamily="34" charset="-122"/>
              <a:ea typeface="思源黑体 Normal" panose="020B0400000000000000" pitchFamily="34" charset="-122"/>
            </a:endParaRPr>
          </a:p>
        </p:txBody>
      </p:sp>
      <p:sp>
        <p:nvSpPr>
          <p:cNvPr id="91" name="文本框 90"/>
          <p:cNvSpPr txBox="1"/>
          <p:nvPr/>
        </p:nvSpPr>
        <p:spPr>
          <a:xfrm>
            <a:off x="2762402" y="3718560"/>
            <a:ext cx="6698361" cy="737235"/>
          </a:xfrm>
          <a:prstGeom prst="rect">
            <a:avLst/>
          </a:prstGeom>
          <a:noFill/>
        </p:spPr>
        <p:txBody>
          <a:bodyPr wrap="square" rtlCol="0">
            <a:spAutoFit/>
          </a:bodyPr>
          <a:p>
            <a:pPr algn="ctr">
              <a:lnSpc>
                <a:spcPct val="150000"/>
              </a:lnSpc>
            </a:pPr>
            <a:r>
              <a:rPr kumimoji="1" lang="zh-CN" altLang="en-US" sz="1400" b="1" dirty="0">
                <a:solidFill>
                  <a:srgbClr val="C00000"/>
                </a:solidFill>
                <a:latin typeface="思源黑体 Normal" panose="020B0400000000000000" pitchFamily="34" charset="-122"/>
                <a:ea typeface="思源黑体 Normal" panose="020B0400000000000000" pitchFamily="34" charset="-122"/>
              </a:rPr>
              <a:t>共青团是党的有力的后备军，是中国青少年最先进的组织，真正有理想有抱负的青少年应该争取加入到青少年自己的先进组织中来</a:t>
            </a:r>
            <a:endParaRPr kumimoji="1" lang="zh-CN" altLang="en-US" sz="1400" b="1" dirty="0">
              <a:solidFill>
                <a:srgbClr val="C00000"/>
              </a:solidFill>
              <a:latin typeface="思源黑体 Normal" panose="020B0400000000000000" pitchFamily="34" charset="-122"/>
              <a:ea typeface="思源黑体 Normal"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randombar(horizontal)">
                                      <p:cBhvr>
                                        <p:cTn id="7" dur="500"/>
                                        <p:tgtEl>
                                          <p:spTgt spid="89"/>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92"/>
                                        </p:tgtEl>
                                        <p:attrNameLst>
                                          <p:attrName>style.visibility</p:attrName>
                                        </p:attrNameLst>
                                      </p:cBhvr>
                                      <p:to>
                                        <p:strVal val="visible"/>
                                      </p:to>
                                    </p:set>
                                    <p:animEffect transition="in" filter="barn(inVertical)">
                                      <p:cBhvr>
                                        <p:cTn id="12" dur="500"/>
                                        <p:tgtEl>
                                          <p:spTgt spid="92"/>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4" fill="hold" grpId="0" nodeType="clickEffect">
                                  <p:stCondLst>
                                    <p:cond delay="0"/>
                                  </p:stCondLst>
                                  <p:childTnLst>
                                    <p:set>
                                      <p:cBhvr>
                                        <p:cTn id="16" dur="1" fill="hold">
                                          <p:stCondLst>
                                            <p:cond delay="0"/>
                                          </p:stCondLst>
                                        </p:cTn>
                                        <p:tgtEl>
                                          <p:spTgt spid="91"/>
                                        </p:tgtEl>
                                        <p:attrNameLst>
                                          <p:attrName>style.visibility</p:attrName>
                                        </p:attrNameLst>
                                      </p:cBhvr>
                                      <p:to>
                                        <p:strVal val="visible"/>
                                      </p:to>
                                    </p:set>
                                    <p:anim calcmode="lin" valueType="num">
                                      <p:cBhvr additive="base">
                                        <p:cTn id="17" dur="500"/>
                                        <p:tgtEl>
                                          <p:spTgt spid="91"/>
                                        </p:tgtEl>
                                        <p:attrNameLst>
                                          <p:attrName>ppt_y</p:attrName>
                                        </p:attrNameLst>
                                      </p:cBhvr>
                                      <p:tavLst>
                                        <p:tav tm="0">
                                          <p:val>
                                            <p:strVal val="#ppt_y+#ppt_h*1.125000"/>
                                          </p:val>
                                        </p:tav>
                                        <p:tav tm="100000">
                                          <p:val>
                                            <p:strVal val="#ppt_y"/>
                                          </p:val>
                                        </p:tav>
                                      </p:tavLst>
                                    </p:anim>
                                    <p:animEffect transition="in" filter="wipe(up)">
                                      <p:cBhvr>
                                        <p:cTn id="18"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P spid="92" grpId="0"/>
      <p:bldP spid="9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PA-1022103"/>
          <p:cNvSpPr/>
          <p:nvPr>
            <p:custDataLst>
              <p:tags r:id="rId1"/>
            </p:custDataLst>
          </p:nvPr>
        </p:nvSpPr>
        <p:spPr>
          <a:xfrm>
            <a:off x="1317964" y="2955329"/>
            <a:ext cx="8563341" cy="2889777"/>
          </a:xfrm>
          <a:prstGeom prst="rect">
            <a:avLst/>
          </a:prstGeom>
          <a:solidFill>
            <a:srgbClr val="FAE7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Aitds6"/>
          <p:cNvSpPr/>
          <p:nvPr/>
        </p:nvSpPr>
        <p:spPr>
          <a:xfrm>
            <a:off x="4114800" y="509239"/>
            <a:ext cx="3962400" cy="523220"/>
          </a:xfrm>
          <a:prstGeom prst="rect">
            <a:avLst/>
          </a:prstGeom>
        </p:spPr>
        <p:txBody>
          <a:bodyPr wrap="square">
            <a:spAutoFit/>
          </a:bodyPr>
          <a:lstStyle/>
          <a:p>
            <a:pPr lvl="0" algn="ctr" defTabSz="593725"/>
            <a:r>
              <a:rPr lang="zh-CN" altLang="en-US" sz="280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rPr>
              <a:t>团员管理细则</a:t>
            </a:r>
            <a:endParaRPr kumimoji="0" lang="zh-CN" altLang="en-US" sz="2800" b="0" i="0" u="none" strike="noStrike" kern="1200" cap="none" spc="0" normalizeH="0" baseline="0" noProof="0" dirty="0">
              <a:ln>
                <a:noFill/>
              </a:ln>
              <a:solidFill>
                <a:srgbClr val="C00000"/>
              </a:solidFill>
              <a:effectLst/>
              <a:uLnTx/>
              <a:uFillTx/>
              <a:latin typeface="思源黑体 Normal" panose="020B0400000000000000" pitchFamily="34" charset="-122"/>
              <a:ea typeface="思源黑体 Normal" panose="020B0400000000000000" pitchFamily="34" charset="-122"/>
              <a:cs typeface="+mn-cs"/>
              <a:sym typeface="Century Gothic" panose="020B0502020202020204" pitchFamily="34" charset="0"/>
            </a:endParaRPr>
          </a:p>
        </p:txBody>
      </p:sp>
      <p:grpSp>
        <p:nvGrpSpPr>
          <p:cNvPr id="3" name="Group 4"/>
          <p:cNvGrpSpPr>
            <a:grpSpLocks noChangeAspect="1"/>
          </p:cNvGrpSpPr>
          <p:nvPr/>
        </p:nvGrpSpPr>
        <p:grpSpPr bwMode="auto">
          <a:xfrm flipH="1">
            <a:off x="4034264" y="377112"/>
            <a:ext cx="316225" cy="700869"/>
            <a:chOff x="1" y="-20"/>
            <a:chExt cx="1137" cy="2520"/>
          </a:xfrm>
          <a:gradFill>
            <a:gsLst>
              <a:gs pos="0">
                <a:srgbClr val="C00000"/>
              </a:gs>
              <a:gs pos="100000">
                <a:srgbClr val="F3D693">
                  <a:alpha val="1000"/>
                </a:srgbClr>
              </a:gs>
            </a:gsLst>
            <a:lin ang="5400000" scaled="1"/>
          </a:gradFill>
        </p:grpSpPr>
        <p:sp>
          <p:nvSpPr>
            <p:cNvPr id="4" name="Freeform 5"/>
            <p:cNvSpPr/>
            <p:nvPr/>
          </p:nvSpPr>
          <p:spPr bwMode="auto">
            <a:xfrm>
              <a:off x="80" y="2302"/>
              <a:ext cx="295" cy="198"/>
            </a:xfrm>
            <a:custGeom>
              <a:avLst/>
              <a:gdLst>
                <a:gd name="T0" fmla="*/ 110 w 180"/>
                <a:gd name="T1" fmla="*/ 76 h 121"/>
                <a:gd name="T2" fmla="*/ 2 w 180"/>
                <a:gd name="T3" fmla="*/ 86 h 121"/>
                <a:gd name="T4" fmla="*/ 180 w 180"/>
                <a:gd name="T5" fmla="*/ 48 h 121"/>
                <a:gd name="T6" fmla="*/ 7 w 180"/>
                <a:gd name="T7" fmla="*/ 65 h 121"/>
                <a:gd name="T8" fmla="*/ 4 w 180"/>
                <a:gd name="T9" fmla="*/ 70 h 121"/>
                <a:gd name="T10" fmla="*/ 110 w 180"/>
                <a:gd name="T11" fmla="*/ 76 h 121"/>
              </a:gdLst>
              <a:ahLst/>
              <a:cxnLst>
                <a:cxn ang="0">
                  <a:pos x="T0" y="T1"/>
                </a:cxn>
                <a:cxn ang="0">
                  <a:pos x="T2" y="T3"/>
                </a:cxn>
                <a:cxn ang="0">
                  <a:pos x="T4" y="T5"/>
                </a:cxn>
                <a:cxn ang="0">
                  <a:pos x="T6" y="T7"/>
                </a:cxn>
                <a:cxn ang="0">
                  <a:pos x="T8" y="T9"/>
                </a:cxn>
                <a:cxn ang="0">
                  <a:pos x="T10" y="T11"/>
                </a:cxn>
              </a:cxnLst>
              <a:rect l="0" t="0" r="r" b="b"/>
              <a:pathLst>
                <a:path w="180" h="121">
                  <a:moveTo>
                    <a:pt x="110" y="76"/>
                  </a:moveTo>
                  <a:cubicBezTo>
                    <a:pt x="68" y="96"/>
                    <a:pt x="0" y="85"/>
                    <a:pt x="2" y="86"/>
                  </a:cubicBezTo>
                  <a:cubicBezTo>
                    <a:pt x="72" y="121"/>
                    <a:pt x="154" y="108"/>
                    <a:pt x="180" y="48"/>
                  </a:cubicBezTo>
                  <a:cubicBezTo>
                    <a:pt x="90" y="54"/>
                    <a:pt x="57" y="0"/>
                    <a:pt x="7" y="65"/>
                  </a:cubicBezTo>
                  <a:cubicBezTo>
                    <a:pt x="6" y="67"/>
                    <a:pt x="5" y="69"/>
                    <a:pt x="4" y="70"/>
                  </a:cubicBezTo>
                  <a:cubicBezTo>
                    <a:pt x="1" y="74"/>
                    <a:pt x="57" y="81"/>
                    <a:pt x="110"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 name="Freeform 6"/>
            <p:cNvSpPr/>
            <p:nvPr/>
          </p:nvSpPr>
          <p:spPr bwMode="auto">
            <a:xfrm>
              <a:off x="87" y="2185"/>
              <a:ext cx="211" cy="207"/>
            </a:xfrm>
            <a:custGeom>
              <a:avLst/>
              <a:gdLst>
                <a:gd name="T0" fmla="*/ 129 w 129"/>
                <a:gd name="T1" fmla="*/ 13 h 126"/>
                <a:gd name="T2" fmla="*/ 83 w 129"/>
                <a:gd name="T3" fmla="*/ 100 h 126"/>
                <a:gd name="T4" fmla="*/ 50 w 129"/>
                <a:gd name="T5" fmla="*/ 96 h 126"/>
                <a:gd name="T6" fmla="*/ 83 w 129"/>
                <a:gd name="T7" fmla="*/ 36 h 126"/>
                <a:gd name="T8" fmla="*/ 33 w 129"/>
                <a:gd name="T9" fmla="*/ 100 h 126"/>
                <a:gd name="T10" fmla="*/ 3 w 129"/>
                <a:gd name="T11" fmla="*/ 126 h 126"/>
                <a:gd name="T12" fmla="*/ 129 w 129"/>
                <a:gd name="T13" fmla="*/ 13 h 126"/>
              </a:gdLst>
              <a:ahLst/>
              <a:cxnLst>
                <a:cxn ang="0">
                  <a:pos x="T0" y="T1"/>
                </a:cxn>
                <a:cxn ang="0">
                  <a:pos x="T2" y="T3"/>
                </a:cxn>
                <a:cxn ang="0">
                  <a:pos x="T4" y="T5"/>
                </a:cxn>
                <a:cxn ang="0">
                  <a:pos x="T6" y="T7"/>
                </a:cxn>
                <a:cxn ang="0">
                  <a:pos x="T8" y="T9"/>
                </a:cxn>
                <a:cxn ang="0">
                  <a:pos x="T10" y="T11"/>
                </a:cxn>
                <a:cxn ang="0">
                  <a:pos x="T12" y="T13"/>
                </a:cxn>
              </a:cxnLst>
              <a:rect l="0" t="0" r="r" b="b"/>
              <a:pathLst>
                <a:path w="129" h="126">
                  <a:moveTo>
                    <a:pt x="129" y="13"/>
                  </a:moveTo>
                  <a:cubicBezTo>
                    <a:pt x="86" y="64"/>
                    <a:pt x="110" y="78"/>
                    <a:pt x="83" y="100"/>
                  </a:cubicBezTo>
                  <a:cubicBezTo>
                    <a:pt x="72" y="97"/>
                    <a:pt x="61" y="94"/>
                    <a:pt x="50" y="96"/>
                  </a:cubicBezTo>
                  <a:cubicBezTo>
                    <a:pt x="58" y="59"/>
                    <a:pt x="86" y="35"/>
                    <a:pt x="83" y="36"/>
                  </a:cubicBezTo>
                  <a:cubicBezTo>
                    <a:pt x="81" y="36"/>
                    <a:pt x="43" y="61"/>
                    <a:pt x="33" y="100"/>
                  </a:cubicBezTo>
                  <a:cubicBezTo>
                    <a:pt x="21" y="105"/>
                    <a:pt x="12" y="115"/>
                    <a:pt x="3" y="126"/>
                  </a:cubicBezTo>
                  <a:cubicBezTo>
                    <a:pt x="0" y="49"/>
                    <a:pt x="69" y="0"/>
                    <a:pt x="12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 name="Freeform 7"/>
            <p:cNvSpPr/>
            <p:nvPr/>
          </p:nvSpPr>
          <p:spPr bwMode="auto">
            <a:xfrm>
              <a:off x="1" y="2401"/>
              <a:ext cx="133" cy="36"/>
            </a:xfrm>
            <a:custGeom>
              <a:avLst/>
              <a:gdLst>
                <a:gd name="T0" fmla="*/ 81 w 81"/>
                <a:gd name="T1" fmla="*/ 22 h 22"/>
                <a:gd name="T2" fmla="*/ 30 w 81"/>
                <a:gd name="T3" fmla="*/ 14 h 22"/>
                <a:gd name="T4" fmla="*/ 53 w 81"/>
                <a:gd name="T5" fmla="*/ 0 h 22"/>
                <a:gd name="T6" fmla="*/ 0 w 81"/>
                <a:gd name="T7" fmla="*/ 16 h 22"/>
                <a:gd name="T8" fmla="*/ 3 w 81"/>
                <a:gd name="T9" fmla="*/ 18 h 22"/>
                <a:gd name="T10" fmla="*/ 81 w 81"/>
                <a:gd name="T11" fmla="*/ 22 h 22"/>
              </a:gdLst>
              <a:ahLst/>
              <a:cxnLst>
                <a:cxn ang="0">
                  <a:pos x="T0" y="T1"/>
                </a:cxn>
                <a:cxn ang="0">
                  <a:pos x="T2" y="T3"/>
                </a:cxn>
                <a:cxn ang="0">
                  <a:pos x="T4" y="T5"/>
                </a:cxn>
                <a:cxn ang="0">
                  <a:pos x="T6" y="T7"/>
                </a:cxn>
                <a:cxn ang="0">
                  <a:pos x="T8" y="T9"/>
                </a:cxn>
                <a:cxn ang="0">
                  <a:pos x="T10" y="T11"/>
                </a:cxn>
              </a:cxnLst>
              <a:rect l="0" t="0" r="r" b="b"/>
              <a:pathLst>
                <a:path w="81" h="22">
                  <a:moveTo>
                    <a:pt x="81" y="22"/>
                  </a:moveTo>
                  <a:cubicBezTo>
                    <a:pt x="64" y="19"/>
                    <a:pt x="46" y="17"/>
                    <a:pt x="30" y="14"/>
                  </a:cubicBezTo>
                  <a:cubicBezTo>
                    <a:pt x="37" y="11"/>
                    <a:pt x="47" y="8"/>
                    <a:pt x="53" y="0"/>
                  </a:cubicBezTo>
                  <a:cubicBezTo>
                    <a:pt x="37" y="9"/>
                    <a:pt x="18" y="11"/>
                    <a:pt x="0" y="16"/>
                  </a:cubicBezTo>
                  <a:cubicBezTo>
                    <a:pt x="0" y="17"/>
                    <a:pt x="0" y="18"/>
                    <a:pt x="3" y="18"/>
                  </a:cubicBezTo>
                  <a:cubicBezTo>
                    <a:pt x="27" y="20"/>
                    <a:pt x="58" y="22"/>
                    <a:pt x="8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 name="Freeform 8"/>
            <p:cNvSpPr/>
            <p:nvPr/>
          </p:nvSpPr>
          <p:spPr bwMode="auto">
            <a:xfrm>
              <a:off x="316" y="2199"/>
              <a:ext cx="274" cy="186"/>
            </a:xfrm>
            <a:custGeom>
              <a:avLst/>
              <a:gdLst>
                <a:gd name="T0" fmla="*/ 105 w 167"/>
                <a:gd name="T1" fmla="*/ 63 h 114"/>
                <a:gd name="T2" fmla="*/ 3 w 167"/>
                <a:gd name="T3" fmla="*/ 93 h 114"/>
                <a:gd name="T4" fmla="*/ 167 w 167"/>
                <a:gd name="T5" fmla="*/ 24 h 114"/>
                <a:gd name="T6" fmla="*/ 4 w 167"/>
                <a:gd name="T7" fmla="*/ 72 h 114"/>
                <a:gd name="T8" fmla="*/ 2 w 167"/>
                <a:gd name="T9" fmla="*/ 77 h 114"/>
                <a:gd name="T10" fmla="*/ 105 w 167"/>
                <a:gd name="T11" fmla="*/ 63 h 114"/>
              </a:gdLst>
              <a:ahLst/>
              <a:cxnLst>
                <a:cxn ang="0">
                  <a:pos x="T0" y="T1"/>
                </a:cxn>
                <a:cxn ang="0">
                  <a:pos x="T2" y="T3"/>
                </a:cxn>
                <a:cxn ang="0">
                  <a:pos x="T4" y="T5"/>
                </a:cxn>
                <a:cxn ang="0">
                  <a:pos x="T6" y="T7"/>
                </a:cxn>
                <a:cxn ang="0">
                  <a:pos x="T8" y="T9"/>
                </a:cxn>
                <a:cxn ang="0">
                  <a:pos x="T10" y="T11"/>
                </a:cxn>
              </a:cxnLst>
              <a:rect l="0" t="0" r="r" b="b"/>
              <a:pathLst>
                <a:path w="167" h="114">
                  <a:moveTo>
                    <a:pt x="105" y="63"/>
                  </a:moveTo>
                  <a:cubicBezTo>
                    <a:pt x="68" y="90"/>
                    <a:pt x="1" y="92"/>
                    <a:pt x="3" y="93"/>
                  </a:cubicBezTo>
                  <a:cubicBezTo>
                    <a:pt x="77" y="114"/>
                    <a:pt x="154" y="86"/>
                    <a:pt x="167" y="24"/>
                  </a:cubicBezTo>
                  <a:cubicBezTo>
                    <a:pt x="82" y="46"/>
                    <a:pt x="40" y="0"/>
                    <a:pt x="4" y="72"/>
                  </a:cubicBezTo>
                  <a:cubicBezTo>
                    <a:pt x="3" y="74"/>
                    <a:pt x="3" y="76"/>
                    <a:pt x="2" y="77"/>
                  </a:cubicBezTo>
                  <a:cubicBezTo>
                    <a:pt x="0" y="82"/>
                    <a:pt x="55" y="78"/>
                    <a:pt x="105"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 name="Freeform 9"/>
            <p:cNvSpPr/>
            <p:nvPr/>
          </p:nvSpPr>
          <p:spPr bwMode="auto">
            <a:xfrm>
              <a:off x="292" y="2082"/>
              <a:ext cx="191" cy="218"/>
            </a:xfrm>
            <a:custGeom>
              <a:avLst/>
              <a:gdLst>
                <a:gd name="T0" fmla="*/ 117 w 117"/>
                <a:gd name="T1" fmla="*/ 1 h 133"/>
                <a:gd name="T2" fmla="*/ 90 w 117"/>
                <a:gd name="T3" fmla="*/ 94 h 133"/>
                <a:gd name="T4" fmla="*/ 56 w 117"/>
                <a:gd name="T5" fmla="*/ 95 h 133"/>
                <a:gd name="T6" fmla="*/ 78 w 117"/>
                <a:gd name="T7" fmla="*/ 32 h 133"/>
                <a:gd name="T8" fmla="*/ 41 w 117"/>
                <a:gd name="T9" fmla="*/ 103 h 133"/>
                <a:gd name="T10" fmla="*/ 17 w 117"/>
                <a:gd name="T11" fmla="*/ 133 h 133"/>
                <a:gd name="T12" fmla="*/ 117 w 117"/>
                <a:gd name="T13" fmla="*/ 1 h 133"/>
              </a:gdLst>
              <a:ahLst/>
              <a:cxnLst>
                <a:cxn ang="0">
                  <a:pos x="T0" y="T1"/>
                </a:cxn>
                <a:cxn ang="0">
                  <a:pos x="T2" y="T3"/>
                </a:cxn>
                <a:cxn ang="0">
                  <a:pos x="T4" y="T5"/>
                </a:cxn>
                <a:cxn ang="0">
                  <a:pos x="T6" y="T7"/>
                </a:cxn>
                <a:cxn ang="0">
                  <a:pos x="T8" y="T9"/>
                </a:cxn>
                <a:cxn ang="0">
                  <a:pos x="T10" y="T11"/>
                </a:cxn>
                <a:cxn ang="0">
                  <a:pos x="T12" y="T13"/>
                </a:cxn>
              </a:cxnLst>
              <a:rect l="0" t="0" r="r" b="b"/>
              <a:pathLst>
                <a:path w="117" h="133">
                  <a:moveTo>
                    <a:pt x="117" y="1"/>
                  </a:moveTo>
                  <a:cubicBezTo>
                    <a:pt x="86" y="59"/>
                    <a:pt x="111" y="67"/>
                    <a:pt x="90" y="94"/>
                  </a:cubicBezTo>
                  <a:cubicBezTo>
                    <a:pt x="78" y="92"/>
                    <a:pt x="67" y="92"/>
                    <a:pt x="56" y="95"/>
                  </a:cubicBezTo>
                  <a:cubicBezTo>
                    <a:pt x="58" y="59"/>
                    <a:pt x="80" y="30"/>
                    <a:pt x="78" y="32"/>
                  </a:cubicBezTo>
                  <a:cubicBezTo>
                    <a:pt x="75" y="33"/>
                    <a:pt x="43" y="63"/>
                    <a:pt x="41" y="103"/>
                  </a:cubicBezTo>
                  <a:cubicBezTo>
                    <a:pt x="31" y="110"/>
                    <a:pt x="23" y="121"/>
                    <a:pt x="17" y="133"/>
                  </a:cubicBezTo>
                  <a:cubicBezTo>
                    <a:pt x="0" y="59"/>
                    <a:pt x="57" y="0"/>
                    <a:pt x="1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9" name="Freeform 10"/>
            <p:cNvSpPr/>
            <p:nvPr/>
          </p:nvSpPr>
          <p:spPr bwMode="auto">
            <a:xfrm>
              <a:off x="239" y="2310"/>
              <a:ext cx="131" cy="46"/>
            </a:xfrm>
            <a:custGeom>
              <a:avLst/>
              <a:gdLst>
                <a:gd name="T0" fmla="*/ 80 w 80"/>
                <a:gd name="T1" fmla="*/ 16 h 28"/>
                <a:gd name="T2" fmla="*/ 29 w 80"/>
                <a:gd name="T3" fmla="*/ 18 h 28"/>
                <a:gd name="T4" fmla="*/ 48 w 80"/>
                <a:gd name="T5" fmla="*/ 0 h 28"/>
                <a:gd name="T6" fmla="*/ 1 w 80"/>
                <a:gd name="T7" fmla="*/ 26 h 28"/>
                <a:gd name="T8" fmla="*/ 3 w 80"/>
                <a:gd name="T9" fmla="*/ 27 h 28"/>
                <a:gd name="T10" fmla="*/ 80 w 80"/>
                <a:gd name="T11" fmla="*/ 16 h 28"/>
              </a:gdLst>
              <a:ahLst/>
              <a:cxnLst>
                <a:cxn ang="0">
                  <a:pos x="T0" y="T1"/>
                </a:cxn>
                <a:cxn ang="0">
                  <a:pos x="T2" y="T3"/>
                </a:cxn>
                <a:cxn ang="0">
                  <a:pos x="T4" y="T5"/>
                </a:cxn>
                <a:cxn ang="0">
                  <a:pos x="T6" y="T7"/>
                </a:cxn>
                <a:cxn ang="0">
                  <a:pos x="T8" y="T9"/>
                </a:cxn>
                <a:cxn ang="0">
                  <a:pos x="T10" y="T11"/>
                </a:cxn>
              </a:cxnLst>
              <a:rect l="0" t="0" r="r" b="b"/>
              <a:pathLst>
                <a:path w="80" h="28">
                  <a:moveTo>
                    <a:pt x="80" y="16"/>
                  </a:moveTo>
                  <a:cubicBezTo>
                    <a:pt x="63" y="17"/>
                    <a:pt x="45" y="18"/>
                    <a:pt x="29" y="18"/>
                  </a:cubicBezTo>
                  <a:cubicBezTo>
                    <a:pt x="35" y="14"/>
                    <a:pt x="44" y="9"/>
                    <a:pt x="48" y="0"/>
                  </a:cubicBezTo>
                  <a:cubicBezTo>
                    <a:pt x="34" y="12"/>
                    <a:pt x="17" y="17"/>
                    <a:pt x="1" y="26"/>
                  </a:cubicBezTo>
                  <a:cubicBezTo>
                    <a:pt x="0" y="27"/>
                    <a:pt x="1" y="28"/>
                    <a:pt x="3" y="27"/>
                  </a:cubicBezTo>
                  <a:cubicBezTo>
                    <a:pt x="27" y="25"/>
                    <a:pt x="57" y="20"/>
                    <a:pt x="8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0" name="Freeform 11"/>
            <p:cNvSpPr/>
            <p:nvPr/>
          </p:nvSpPr>
          <p:spPr bwMode="auto">
            <a:xfrm>
              <a:off x="526" y="2056"/>
              <a:ext cx="246" cy="170"/>
            </a:xfrm>
            <a:custGeom>
              <a:avLst/>
              <a:gdLst>
                <a:gd name="T0" fmla="*/ 98 w 150"/>
                <a:gd name="T1" fmla="*/ 49 h 104"/>
                <a:gd name="T2" fmla="*/ 6 w 150"/>
                <a:gd name="T3" fmla="*/ 97 h 104"/>
                <a:gd name="T4" fmla="*/ 150 w 150"/>
                <a:gd name="T5" fmla="*/ 0 h 104"/>
                <a:gd name="T6" fmla="*/ 3 w 150"/>
                <a:gd name="T7" fmla="*/ 77 h 104"/>
                <a:gd name="T8" fmla="*/ 1 w 150"/>
                <a:gd name="T9" fmla="*/ 82 h 104"/>
                <a:gd name="T10" fmla="*/ 98 w 150"/>
                <a:gd name="T11" fmla="*/ 49 h 104"/>
              </a:gdLst>
              <a:ahLst/>
              <a:cxnLst>
                <a:cxn ang="0">
                  <a:pos x="T0" y="T1"/>
                </a:cxn>
                <a:cxn ang="0">
                  <a:pos x="T2" y="T3"/>
                </a:cxn>
                <a:cxn ang="0">
                  <a:pos x="T4" y="T5"/>
                </a:cxn>
                <a:cxn ang="0">
                  <a:pos x="T6" y="T7"/>
                </a:cxn>
                <a:cxn ang="0">
                  <a:pos x="T8" y="T9"/>
                </a:cxn>
                <a:cxn ang="0">
                  <a:pos x="T10" y="T11"/>
                </a:cxn>
              </a:cxnLst>
              <a:rect l="0" t="0" r="r" b="b"/>
              <a:pathLst>
                <a:path w="150" h="104">
                  <a:moveTo>
                    <a:pt x="98" y="49"/>
                  </a:moveTo>
                  <a:cubicBezTo>
                    <a:pt x="67" y="83"/>
                    <a:pt x="3" y="96"/>
                    <a:pt x="6" y="97"/>
                  </a:cubicBezTo>
                  <a:cubicBezTo>
                    <a:pt x="80" y="104"/>
                    <a:pt x="149" y="63"/>
                    <a:pt x="150" y="0"/>
                  </a:cubicBezTo>
                  <a:cubicBezTo>
                    <a:pt x="73" y="37"/>
                    <a:pt x="24" y="1"/>
                    <a:pt x="3" y="77"/>
                  </a:cubicBezTo>
                  <a:cubicBezTo>
                    <a:pt x="2" y="79"/>
                    <a:pt x="2" y="80"/>
                    <a:pt x="1" y="82"/>
                  </a:cubicBezTo>
                  <a:cubicBezTo>
                    <a:pt x="0" y="87"/>
                    <a:pt x="53" y="73"/>
                    <a:pt x="9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1" name="Freeform 12"/>
            <p:cNvSpPr/>
            <p:nvPr/>
          </p:nvSpPr>
          <p:spPr bwMode="auto">
            <a:xfrm>
              <a:off x="475" y="1929"/>
              <a:ext cx="177" cy="237"/>
            </a:xfrm>
            <a:custGeom>
              <a:avLst/>
              <a:gdLst>
                <a:gd name="T0" fmla="*/ 102 w 108"/>
                <a:gd name="T1" fmla="*/ 0 h 145"/>
                <a:gd name="T2" fmla="*/ 92 w 108"/>
                <a:gd name="T3" fmla="*/ 95 h 145"/>
                <a:gd name="T4" fmla="*/ 61 w 108"/>
                <a:gd name="T5" fmla="*/ 102 h 145"/>
                <a:gd name="T6" fmla="*/ 69 w 108"/>
                <a:gd name="T7" fmla="*/ 37 h 145"/>
                <a:gd name="T8" fmla="*/ 47 w 108"/>
                <a:gd name="T9" fmla="*/ 112 h 145"/>
                <a:gd name="T10" fmla="*/ 30 w 108"/>
                <a:gd name="T11" fmla="*/ 145 h 145"/>
                <a:gd name="T12" fmla="*/ 102 w 10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108" h="145">
                  <a:moveTo>
                    <a:pt x="102" y="0"/>
                  </a:moveTo>
                  <a:cubicBezTo>
                    <a:pt x="82" y="61"/>
                    <a:pt x="108" y="65"/>
                    <a:pt x="92" y="95"/>
                  </a:cubicBezTo>
                  <a:cubicBezTo>
                    <a:pt x="81" y="95"/>
                    <a:pt x="70" y="97"/>
                    <a:pt x="61" y="102"/>
                  </a:cubicBezTo>
                  <a:cubicBezTo>
                    <a:pt x="55" y="67"/>
                    <a:pt x="71" y="35"/>
                    <a:pt x="69" y="37"/>
                  </a:cubicBezTo>
                  <a:cubicBezTo>
                    <a:pt x="67" y="39"/>
                    <a:pt x="42" y="74"/>
                    <a:pt x="47" y="112"/>
                  </a:cubicBezTo>
                  <a:cubicBezTo>
                    <a:pt x="39" y="121"/>
                    <a:pt x="34" y="133"/>
                    <a:pt x="30" y="145"/>
                  </a:cubicBezTo>
                  <a:cubicBezTo>
                    <a:pt x="0" y="78"/>
                    <a:pt x="44" y="1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2" name="Freeform 13"/>
            <p:cNvSpPr/>
            <p:nvPr/>
          </p:nvSpPr>
          <p:spPr bwMode="auto">
            <a:xfrm>
              <a:off x="457" y="2176"/>
              <a:ext cx="122" cy="59"/>
            </a:xfrm>
            <a:custGeom>
              <a:avLst/>
              <a:gdLst>
                <a:gd name="T0" fmla="*/ 74 w 74"/>
                <a:gd name="T1" fmla="*/ 10 h 36"/>
                <a:gd name="T2" fmla="*/ 26 w 74"/>
                <a:gd name="T3" fmla="*/ 21 h 36"/>
                <a:gd name="T4" fmla="*/ 41 w 74"/>
                <a:gd name="T5" fmla="*/ 0 h 36"/>
                <a:gd name="T6" fmla="*/ 0 w 74"/>
                <a:gd name="T7" fmla="*/ 34 h 36"/>
                <a:gd name="T8" fmla="*/ 3 w 74"/>
                <a:gd name="T9" fmla="*/ 35 h 36"/>
                <a:gd name="T10" fmla="*/ 74 w 74"/>
                <a:gd name="T11" fmla="*/ 10 h 36"/>
              </a:gdLst>
              <a:ahLst/>
              <a:cxnLst>
                <a:cxn ang="0">
                  <a:pos x="T0" y="T1"/>
                </a:cxn>
                <a:cxn ang="0">
                  <a:pos x="T2" y="T3"/>
                </a:cxn>
                <a:cxn ang="0">
                  <a:pos x="T4" y="T5"/>
                </a:cxn>
                <a:cxn ang="0">
                  <a:pos x="T6" y="T7"/>
                </a:cxn>
                <a:cxn ang="0">
                  <a:pos x="T8" y="T9"/>
                </a:cxn>
                <a:cxn ang="0">
                  <a:pos x="T10" y="T11"/>
                </a:cxn>
              </a:cxnLst>
              <a:rect l="0" t="0" r="r" b="b"/>
              <a:pathLst>
                <a:path w="74" h="36">
                  <a:moveTo>
                    <a:pt x="74" y="10"/>
                  </a:moveTo>
                  <a:cubicBezTo>
                    <a:pt x="58" y="14"/>
                    <a:pt x="41" y="19"/>
                    <a:pt x="26" y="21"/>
                  </a:cubicBezTo>
                  <a:cubicBezTo>
                    <a:pt x="31" y="17"/>
                    <a:pt x="39" y="10"/>
                    <a:pt x="41" y="0"/>
                  </a:cubicBezTo>
                  <a:cubicBezTo>
                    <a:pt x="30" y="14"/>
                    <a:pt x="14" y="23"/>
                    <a:pt x="0" y="34"/>
                  </a:cubicBezTo>
                  <a:cubicBezTo>
                    <a:pt x="0" y="35"/>
                    <a:pt x="1" y="36"/>
                    <a:pt x="3" y="35"/>
                  </a:cubicBezTo>
                  <a:cubicBezTo>
                    <a:pt x="25" y="28"/>
                    <a:pt x="53" y="18"/>
                    <a:pt x="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3" name="Freeform 14"/>
            <p:cNvSpPr/>
            <p:nvPr/>
          </p:nvSpPr>
          <p:spPr bwMode="auto">
            <a:xfrm>
              <a:off x="706" y="1842"/>
              <a:ext cx="227" cy="195"/>
            </a:xfrm>
            <a:custGeom>
              <a:avLst/>
              <a:gdLst>
                <a:gd name="T0" fmla="*/ 86 w 138"/>
                <a:gd name="T1" fmla="*/ 56 h 119"/>
                <a:gd name="T2" fmla="*/ 7 w 138"/>
                <a:gd name="T3" fmla="*/ 119 h 119"/>
                <a:gd name="T4" fmla="*/ 127 w 138"/>
                <a:gd name="T5" fmla="*/ 0 h 119"/>
                <a:gd name="T6" fmla="*/ 0 w 138"/>
                <a:gd name="T7" fmla="*/ 100 h 119"/>
                <a:gd name="T8" fmla="*/ 0 w 138"/>
                <a:gd name="T9" fmla="*/ 106 h 119"/>
                <a:gd name="T10" fmla="*/ 86 w 138"/>
                <a:gd name="T11" fmla="*/ 56 h 119"/>
              </a:gdLst>
              <a:ahLst/>
              <a:cxnLst>
                <a:cxn ang="0">
                  <a:pos x="T0" y="T1"/>
                </a:cxn>
                <a:cxn ang="0">
                  <a:pos x="T2" y="T3"/>
                </a:cxn>
                <a:cxn ang="0">
                  <a:pos x="T4" y="T5"/>
                </a:cxn>
                <a:cxn ang="0">
                  <a:pos x="T6" y="T7"/>
                </a:cxn>
                <a:cxn ang="0">
                  <a:pos x="T8" y="T9"/>
                </a:cxn>
                <a:cxn ang="0">
                  <a:pos x="T10" y="T11"/>
                </a:cxn>
              </a:cxnLst>
              <a:rect l="0" t="0" r="r" b="b"/>
              <a:pathLst>
                <a:path w="138" h="119">
                  <a:moveTo>
                    <a:pt x="86" y="56"/>
                  </a:moveTo>
                  <a:cubicBezTo>
                    <a:pt x="63" y="94"/>
                    <a:pt x="4" y="119"/>
                    <a:pt x="7" y="119"/>
                  </a:cubicBezTo>
                  <a:cubicBezTo>
                    <a:pt x="79" y="112"/>
                    <a:pt x="138" y="60"/>
                    <a:pt x="127" y="0"/>
                  </a:cubicBezTo>
                  <a:cubicBezTo>
                    <a:pt x="60" y="49"/>
                    <a:pt x="7" y="23"/>
                    <a:pt x="0" y="100"/>
                  </a:cubicBezTo>
                  <a:cubicBezTo>
                    <a:pt x="0" y="102"/>
                    <a:pt x="0" y="104"/>
                    <a:pt x="0" y="106"/>
                  </a:cubicBezTo>
                  <a:cubicBezTo>
                    <a:pt x="0" y="110"/>
                    <a:pt x="48" y="87"/>
                    <a:pt x="8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4" name="Freeform 15"/>
            <p:cNvSpPr/>
            <p:nvPr/>
          </p:nvSpPr>
          <p:spPr bwMode="auto">
            <a:xfrm>
              <a:off x="631" y="1742"/>
              <a:ext cx="166" cy="249"/>
            </a:xfrm>
            <a:custGeom>
              <a:avLst/>
              <a:gdLst>
                <a:gd name="T0" fmla="*/ 83 w 101"/>
                <a:gd name="T1" fmla="*/ 0 h 152"/>
                <a:gd name="T2" fmla="*/ 91 w 101"/>
                <a:gd name="T3" fmla="*/ 92 h 152"/>
                <a:gd name="T4" fmla="*/ 62 w 101"/>
                <a:gd name="T5" fmla="*/ 106 h 152"/>
                <a:gd name="T6" fmla="*/ 59 w 101"/>
                <a:gd name="T7" fmla="*/ 41 h 152"/>
                <a:gd name="T8" fmla="*/ 51 w 101"/>
                <a:gd name="T9" fmla="*/ 118 h 152"/>
                <a:gd name="T10" fmla="*/ 41 w 101"/>
                <a:gd name="T11" fmla="*/ 152 h 152"/>
                <a:gd name="T12" fmla="*/ 83 w 101"/>
                <a:gd name="T13" fmla="*/ 0 h 152"/>
              </a:gdLst>
              <a:ahLst/>
              <a:cxnLst>
                <a:cxn ang="0">
                  <a:pos x="T0" y="T1"/>
                </a:cxn>
                <a:cxn ang="0">
                  <a:pos x="T2" y="T3"/>
                </a:cxn>
                <a:cxn ang="0">
                  <a:pos x="T4" y="T5"/>
                </a:cxn>
                <a:cxn ang="0">
                  <a:pos x="T6" y="T7"/>
                </a:cxn>
                <a:cxn ang="0">
                  <a:pos x="T8" y="T9"/>
                </a:cxn>
                <a:cxn ang="0">
                  <a:pos x="T10" y="T11"/>
                </a:cxn>
                <a:cxn ang="0">
                  <a:pos x="T12" y="T13"/>
                </a:cxn>
              </a:cxnLst>
              <a:rect l="0" t="0" r="r" b="b"/>
              <a:pathLst>
                <a:path w="101" h="152">
                  <a:moveTo>
                    <a:pt x="83" y="0"/>
                  </a:moveTo>
                  <a:cubicBezTo>
                    <a:pt x="75" y="62"/>
                    <a:pt x="101" y="61"/>
                    <a:pt x="91" y="92"/>
                  </a:cubicBezTo>
                  <a:cubicBezTo>
                    <a:pt x="81" y="95"/>
                    <a:pt x="70" y="99"/>
                    <a:pt x="62" y="106"/>
                  </a:cubicBezTo>
                  <a:cubicBezTo>
                    <a:pt x="51" y="73"/>
                    <a:pt x="60" y="39"/>
                    <a:pt x="59" y="41"/>
                  </a:cubicBezTo>
                  <a:cubicBezTo>
                    <a:pt x="57" y="43"/>
                    <a:pt x="39" y="82"/>
                    <a:pt x="51" y="118"/>
                  </a:cubicBezTo>
                  <a:cubicBezTo>
                    <a:pt x="45" y="128"/>
                    <a:pt x="42" y="140"/>
                    <a:pt x="41" y="152"/>
                  </a:cubicBezTo>
                  <a:cubicBezTo>
                    <a:pt x="0" y="93"/>
                    <a:pt x="29" y="2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5" name="Freeform 16"/>
            <p:cNvSpPr/>
            <p:nvPr/>
          </p:nvSpPr>
          <p:spPr bwMode="auto">
            <a:xfrm>
              <a:off x="646" y="2001"/>
              <a:ext cx="110" cy="67"/>
            </a:xfrm>
            <a:custGeom>
              <a:avLst/>
              <a:gdLst>
                <a:gd name="T0" fmla="*/ 67 w 67"/>
                <a:gd name="T1" fmla="*/ 4 h 41"/>
                <a:gd name="T2" fmla="*/ 22 w 67"/>
                <a:gd name="T3" fmla="*/ 23 h 41"/>
                <a:gd name="T4" fmla="*/ 33 w 67"/>
                <a:gd name="T5" fmla="*/ 0 h 41"/>
                <a:gd name="T6" fmla="*/ 0 w 67"/>
                <a:gd name="T7" fmla="*/ 40 h 41"/>
                <a:gd name="T8" fmla="*/ 3 w 67"/>
                <a:gd name="T9" fmla="*/ 40 h 41"/>
                <a:gd name="T10" fmla="*/ 67 w 67"/>
                <a:gd name="T11" fmla="*/ 4 h 41"/>
              </a:gdLst>
              <a:ahLst/>
              <a:cxnLst>
                <a:cxn ang="0">
                  <a:pos x="T0" y="T1"/>
                </a:cxn>
                <a:cxn ang="0">
                  <a:pos x="T2" y="T3"/>
                </a:cxn>
                <a:cxn ang="0">
                  <a:pos x="T4" y="T5"/>
                </a:cxn>
                <a:cxn ang="0">
                  <a:pos x="T6" y="T7"/>
                </a:cxn>
                <a:cxn ang="0">
                  <a:pos x="T8" y="T9"/>
                </a:cxn>
                <a:cxn ang="0">
                  <a:pos x="T10" y="T11"/>
                </a:cxn>
              </a:cxnLst>
              <a:rect l="0" t="0" r="r" b="b"/>
              <a:pathLst>
                <a:path w="67" h="41">
                  <a:moveTo>
                    <a:pt x="67" y="4"/>
                  </a:moveTo>
                  <a:cubicBezTo>
                    <a:pt x="52" y="10"/>
                    <a:pt x="36" y="18"/>
                    <a:pt x="22" y="23"/>
                  </a:cubicBezTo>
                  <a:cubicBezTo>
                    <a:pt x="26" y="18"/>
                    <a:pt x="33" y="10"/>
                    <a:pt x="33" y="0"/>
                  </a:cubicBezTo>
                  <a:cubicBezTo>
                    <a:pt x="25" y="16"/>
                    <a:pt x="11" y="27"/>
                    <a:pt x="0" y="40"/>
                  </a:cubicBezTo>
                  <a:cubicBezTo>
                    <a:pt x="0" y="41"/>
                    <a:pt x="1" y="41"/>
                    <a:pt x="3" y="40"/>
                  </a:cubicBezTo>
                  <a:cubicBezTo>
                    <a:pt x="23" y="30"/>
                    <a:pt x="48" y="15"/>
                    <a:pt x="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6" name="Freeform 17"/>
            <p:cNvSpPr/>
            <p:nvPr/>
          </p:nvSpPr>
          <p:spPr bwMode="auto">
            <a:xfrm>
              <a:off x="829" y="1609"/>
              <a:ext cx="219" cy="223"/>
            </a:xfrm>
            <a:custGeom>
              <a:avLst/>
              <a:gdLst>
                <a:gd name="T0" fmla="*/ 83 w 133"/>
                <a:gd name="T1" fmla="*/ 62 h 136"/>
                <a:gd name="T2" fmla="*/ 18 w 133"/>
                <a:gd name="T3" fmla="*/ 136 h 136"/>
                <a:gd name="T4" fmla="*/ 112 w 133"/>
                <a:gd name="T5" fmla="*/ 0 h 136"/>
                <a:gd name="T6" fmla="*/ 8 w 133"/>
                <a:gd name="T7" fmla="*/ 119 h 136"/>
                <a:gd name="T8" fmla="*/ 9 w 133"/>
                <a:gd name="T9" fmla="*/ 125 h 136"/>
                <a:gd name="T10" fmla="*/ 83 w 133"/>
                <a:gd name="T11" fmla="*/ 62 h 136"/>
              </a:gdLst>
              <a:ahLst/>
              <a:cxnLst>
                <a:cxn ang="0">
                  <a:pos x="T0" y="T1"/>
                </a:cxn>
                <a:cxn ang="0">
                  <a:pos x="T2" y="T3"/>
                </a:cxn>
                <a:cxn ang="0">
                  <a:pos x="T4" y="T5"/>
                </a:cxn>
                <a:cxn ang="0">
                  <a:pos x="T6" y="T7"/>
                </a:cxn>
                <a:cxn ang="0">
                  <a:pos x="T8" y="T9"/>
                </a:cxn>
                <a:cxn ang="0">
                  <a:pos x="T10" y="T11"/>
                </a:cxn>
              </a:cxnLst>
              <a:rect l="0" t="0" r="r" b="b"/>
              <a:pathLst>
                <a:path w="133" h="136">
                  <a:moveTo>
                    <a:pt x="83" y="62"/>
                  </a:moveTo>
                  <a:cubicBezTo>
                    <a:pt x="67" y="102"/>
                    <a:pt x="15" y="136"/>
                    <a:pt x="18" y="136"/>
                  </a:cubicBezTo>
                  <a:cubicBezTo>
                    <a:pt x="86" y="116"/>
                    <a:pt x="133" y="56"/>
                    <a:pt x="112" y="0"/>
                  </a:cubicBezTo>
                  <a:cubicBezTo>
                    <a:pt x="56" y="60"/>
                    <a:pt x="0" y="45"/>
                    <a:pt x="8" y="119"/>
                  </a:cubicBezTo>
                  <a:cubicBezTo>
                    <a:pt x="8" y="121"/>
                    <a:pt x="8" y="123"/>
                    <a:pt x="9" y="125"/>
                  </a:cubicBezTo>
                  <a:cubicBezTo>
                    <a:pt x="9" y="129"/>
                    <a:pt x="51" y="98"/>
                    <a:pt x="8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7" name="Freeform 18"/>
            <p:cNvSpPr/>
            <p:nvPr/>
          </p:nvSpPr>
          <p:spPr bwMode="auto">
            <a:xfrm>
              <a:off x="749" y="1541"/>
              <a:ext cx="149" cy="252"/>
            </a:xfrm>
            <a:custGeom>
              <a:avLst/>
              <a:gdLst>
                <a:gd name="T0" fmla="*/ 63 w 91"/>
                <a:gd name="T1" fmla="*/ 0 h 154"/>
                <a:gd name="T2" fmla="*/ 88 w 91"/>
                <a:gd name="T3" fmla="*/ 87 h 154"/>
                <a:gd name="T4" fmla="*/ 62 w 91"/>
                <a:gd name="T5" fmla="*/ 105 h 154"/>
                <a:gd name="T6" fmla="*/ 47 w 91"/>
                <a:gd name="T7" fmla="*/ 44 h 154"/>
                <a:gd name="T8" fmla="*/ 54 w 91"/>
                <a:gd name="T9" fmla="*/ 119 h 154"/>
                <a:gd name="T10" fmla="*/ 50 w 91"/>
                <a:gd name="T11" fmla="*/ 154 h 154"/>
                <a:gd name="T12" fmla="*/ 63 w 91"/>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91" h="154">
                  <a:moveTo>
                    <a:pt x="63" y="0"/>
                  </a:moveTo>
                  <a:cubicBezTo>
                    <a:pt x="67" y="61"/>
                    <a:pt x="91" y="55"/>
                    <a:pt x="88" y="87"/>
                  </a:cubicBezTo>
                  <a:cubicBezTo>
                    <a:pt x="78" y="92"/>
                    <a:pt x="69" y="97"/>
                    <a:pt x="62" y="105"/>
                  </a:cubicBezTo>
                  <a:cubicBezTo>
                    <a:pt x="45" y="76"/>
                    <a:pt x="48" y="42"/>
                    <a:pt x="47" y="44"/>
                  </a:cubicBezTo>
                  <a:cubicBezTo>
                    <a:pt x="46" y="46"/>
                    <a:pt x="36" y="86"/>
                    <a:pt x="54" y="119"/>
                  </a:cubicBezTo>
                  <a:cubicBezTo>
                    <a:pt x="49" y="130"/>
                    <a:pt x="49" y="142"/>
                    <a:pt x="50" y="154"/>
                  </a:cubicBezTo>
                  <a:cubicBezTo>
                    <a:pt x="0" y="105"/>
                    <a:pt x="15" y="2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8" name="Freeform 19"/>
            <p:cNvSpPr/>
            <p:nvPr/>
          </p:nvSpPr>
          <p:spPr bwMode="auto">
            <a:xfrm>
              <a:off x="795" y="1798"/>
              <a:ext cx="93" cy="78"/>
            </a:xfrm>
            <a:custGeom>
              <a:avLst/>
              <a:gdLst>
                <a:gd name="T0" fmla="*/ 57 w 57"/>
                <a:gd name="T1" fmla="*/ 0 h 48"/>
                <a:gd name="T2" fmla="*/ 18 w 57"/>
                <a:gd name="T3" fmla="*/ 26 h 48"/>
                <a:gd name="T4" fmla="*/ 25 w 57"/>
                <a:gd name="T5" fmla="*/ 2 h 48"/>
                <a:gd name="T6" fmla="*/ 0 w 57"/>
                <a:gd name="T7" fmla="*/ 46 h 48"/>
                <a:gd name="T8" fmla="*/ 3 w 57"/>
                <a:gd name="T9" fmla="*/ 47 h 48"/>
                <a:gd name="T10" fmla="*/ 57 w 57"/>
                <a:gd name="T11" fmla="*/ 0 h 48"/>
              </a:gdLst>
              <a:ahLst/>
              <a:cxnLst>
                <a:cxn ang="0">
                  <a:pos x="T0" y="T1"/>
                </a:cxn>
                <a:cxn ang="0">
                  <a:pos x="T2" y="T3"/>
                </a:cxn>
                <a:cxn ang="0">
                  <a:pos x="T4" y="T5"/>
                </a:cxn>
                <a:cxn ang="0">
                  <a:pos x="T6" y="T7"/>
                </a:cxn>
                <a:cxn ang="0">
                  <a:pos x="T8" y="T9"/>
                </a:cxn>
                <a:cxn ang="0">
                  <a:pos x="T10" y="T11"/>
                </a:cxn>
              </a:cxnLst>
              <a:rect l="0" t="0" r="r" b="b"/>
              <a:pathLst>
                <a:path w="57" h="48">
                  <a:moveTo>
                    <a:pt x="57" y="0"/>
                  </a:moveTo>
                  <a:cubicBezTo>
                    <a:pt x="44" y="9"/>
                    <a:pt x="31" y="19"/>
                    <a:pt x="18" y="26"/>
                  </a:cubicBezTo>
                  <a:cubicBezTo>
                    <a:pt x="21" y="21"/>
                    <a:pt x="26" y="12"/>
                    <a:pt x="25" y="2"/>
                  </a:cubicBezTo>
                  <a:cubicBezTo>
                    <a:pt x="20" y="19"/>
                    <a:pt x="8" y="32"/>
                    <a:pt x="0" y="46"/>
                  </a:cubicBezTo>
                  <a:cubicBezTo>
                    <a:pt x="0" y="48"/>
                    <a:pt x="1" y="48"/>
                    <a:pt x="3" y="47"/>
                  </a:cubicBezTo>
                  <a:cubicBezTo>
                    <a:pt x="20" y="33"/>
                    <a:pt x="41" y="14"/>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9" name="Freeform 20"/>
            <p:cNvSpPr/>
            <p:nvPr/>
          </p:nvSpPr>
          <p:spPr bwMode="auto">
            <a:xfrm>
              <a:off x="910" y="1369"/>
              <a:ext cx="211" cy="244"/>
            </a:xfrm>
            <a:custGeom>
              <a:avLst/>
              <a:gdLst>
                <a:gd name="T0" fmla="*/ 82 w 129"/>
                <a:gd name="T1" fmla="*/ 65 h 149"/>
                <a:gd name="T2" fmla="*/ 33 w 129"/>
                <a:gd name="T3" fmla="*/ 148 h 149"/>
                <a:gd name="T4" fmla="*/ 98 w 129"/>
                <a:gd name="T5" fmla="*/ 0 h 149"/>
                <a:gd name="T6" fmla="*/ 21 w 129"/>
                <a:gd name="T7" fmla="*/ 134 h 149"/>
                <a:gd name="T8" fmla="*/ 23 w 129"/>
                <a:gd name="T9" fmla="*/ 139 h 149"/>
                <a:gd name="T10" fmla="*/ 82 w 129"/>
                <a:gd name="T11" fmla="*/ 65 h 149"/>
              </a:gdLst>
              <a:ahLst/>
              <a:cxnLst>
                <a:cxn ang="0">
                  <a:pos x="T0" y="T1"/>
                </a:cxn>
                <a:cxn ang="0">
                  <a:pos x="T2" y="T3"/>
                </a:cxn>
                <a:cxn ang="0">
                  <a:pos x="T4" y="T5"/>
                </a:cxn>
                <a:cxn ang="0">
                  <a:pos x="T6" y="T7"/>
                </a:cxn>
                <a:cxn ang="0">
                  <a:pos x="T8" y="T9"/>
                </a:cxn>
                <a:cxn ang="0">
                  <a:pos x="T10" y="T11"/>
                </a:cxn>
              </a:cxnLst>
              <a:rect l="0" t="0" r="r" b="b"/>
              <a:pathLst>
                <a:path w="129" h="149">
                  <a:moveTo>
                    <a:pt x="82" y="65"/>
                  </a:moveTo>
                  <a:cubicBezTo>
                    <a:pt x="75" y="106"/>
                    <a:pt x="31" y="149"/>
                    <a:pt x="33" y="148"/>
                  </a:cubicBezTo>
                  <a:cubicBezTo>
                    <a:pt x="95" y="117"/>
                    <a:pt x="129" y="50"/>
                    <a:pt x="98" y="0"/>
                  </a:cubicBezTo>
                  <a:cubicBezTo>
                    <a:pt x="56" y="68"/>
                    <a:pt x="0" y="64"/>
                    <a:pt x="21" y="134"/>
                  </a:cubicBezTo>
                  <a:cubicBezTo>
                    <a:pt x="22" y="136"/>
                    <a:pt x="22" y="137"/>
                    <a:pt x="23" y="139"/>
                  </a:cubicBezTo>
                  <a:cubicBezTo>
                    <a:pt x="24" y="143"/>
                    <a:pt x="58" y="106"/>
                    <a:pt x="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0" name="Freeform 21"/>
            <p:cNvSpPr/>
            <p:nvPr/>
          </p:nvSpPr>
          <p:spPr bwMode="auto">
            <a:xfrm>
              <a:off x="838" y="1335"/>
              <a:ext cx="132" cy="245"/>
            </a:xfrm>
            <a:custGeom>
              <a:avLst/>
              <a:gdLst>
                <a:gd name="T0" fmla="*/ 41 w 81"/>
                <a:gd name="T1" fmla="*/ 0 h 150"/>
                <a:gd name="T2" fmla="*/ 81 w 81"/>
                <a:gd name="T3" fmla="*/ 78 h 150"/>
                <a:gd name="T4" fmla="*/ 60 w 81"/>
                <a:gd name="T5" fmla="*/ 100 h 150"/>
                <a:gd name="T6" fmla="*/ 34 w 81"/>
                <a:gd name="T7" fmla="*/ 45 h 150"/>
                <a:gd name="T8" fmla="*/ 54 w 81"/>
                <a:gd name="T9" fmla="*/ 115 h 150"/>
                <a:gd name="T10" fmla="*/ 57 w 81"/>
                <a:gd name="T11" fmla="*/ 150 h 150"/>
                <a:gd name="T12" fmla="*/ 41 w 8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81" h="150">
                  <a:moveTo>
                    <a:pt x="41" y="0"/>
                  </a:moveTo>
                  <a:cubicBezTo>
                    <a:pt x="56" y="58"/>
                    <a:pt x="79" y="47"/>
                    <a:pt x="81" y="78"/>
                  </a:cubicBezTo>
                  <a:cubicBezTo>
                    <a:pt x="72" y="85"/>
                    <a:pt x="65" y="92"/>
                    <a:pt x="60" y="100"/>
                  </a:cubicBezTo>
                  <a:cubicBezTo>
                    <a:pt x="38" y="75"/>
                    <a:pt x="35" y="42"/>
                    <a:pt x="34" y="45"/>
                  </a:cubicBezTo>
                  <a:cubicBezTo>
                    <a:pt x="33" y="47"/>
                    <a:pt x="31" y="87"/>
                    <a:pt x="54" y="115"/>
                  </a:cubicBezTo>
                  <a:cubicBezTo>
                    <a:pt x="52" y="126"/>
                    <a:pt x="54" y="138"/>
                    <a:pt x="57" y="150"/>
                  </a:cubicBezTo>
                  <a:cubicBezTo>
                    <a:pt x="0" y="112"/>
                    <a:pt x="1" y="36"/>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1" name="Freeform 22"/>
            <p:cNvSpPr/>
            <p:nvPr/>
          </p:nvSpPr>
          <p:spPr bwMode="auto">
            <a:xfrm>
              <a:off x="911" y="1572"/>
              <a:ext cx="78" cy="93"/>
            </a:xfrm>
            <a:custGeom>
              <a:avLst/>
              <a:gdLst>
                <a:gd name="T0" fmla="*/ 47 w 47"/>
                <a:gd name="T1" fmla="*/ 0 h 57"/>
                <a:gd name="T2" fmla="*/ 14 w 47"/>
                <a:gd name="T3" fmla="*/ 33 h 57"/>
                <a:gd name="T4" fmla="*/ 15 w 47"/>
                <a:gd name="T5" fmla="*/ 9 h 57"/>
                <a:gd name="T6" fmla="*/ 0 w 47"/>
                <a:gd name="T7" fmla="*/ 56 h 57"/>
                <a:gd name="T8" fmla="*/ 3 w 47"/>
                <a:gd name="T9" fmla="*/ 56 h 57"/>
                <a:gd name="T10" fmla="*/ 47 w 47"/>
                <a:gd name="T11" fmla="*/ 0 h 57"/>
              </a:gdLst>
              <a:ahLst/>
              <a:cxnLst>
                <a:cxn ang="0">
                  <a:pos x="T0" y="T1"/>
                </a:cxn>
                <a:cxn ang="0">
                  <a:pos x="T2" y="T3"/>
                </a:cxn>
                <a:cxn ang="0">
                  <a:pos x="T4" y="T5"/>
                </a:cxn>
                <a:cxn ang="0">
                  <a:pos x="T6" y="T7"/>
                </a:cxn>
                <a:cxn ang="0">
                  <a:pos x="T8" y="T9"/>
                </a:cxn>
                <a:cxn ang="0">
                  <a:pos x="T10" y="T11"/>
                </a:cxn>
              </a:cxnLst>
              <a:rect l="0" t="0" r="r" b="b"/>
              <a:pathLst>
                <a:path w="47" h="57">
                  <a:moveTo>
                    <a:pt x="47" y="0"/>
                  </a:moveTo>
                  <a:cubicBezTo>
                    <a:pt x="36" y="12"/>
                    <a:pt x="25" y="24"/>
                    <a:pt x="14" y="33"/>
                  </a:cubicBezTo>
                  <a:cubicBezTo>
                    <a:pt x="15" y="27"/>
                    <a:pt x="18" y="18"/>
                    <a:pt x="15" y="9"/>
                  </a:cubicBezTo>
                  <a:cubicBezTo>
                    <a:pt x="14" y="26"/>
                    <a:pt x="5" y="40"/>
                    <a:pt x="0" y="56"/>
                  </a:cubicBezTo>
                  <a:cubicBezTo>
                    <a:pt x="0" y="57"/>
                    <a:pt x="1" y="57"/>
                    <a:pt x="3" y="56"/>
                  </a:cubicBezTo>
                  <a:cubicBezTo>
                    <a:pt x="17" y="39"/>
                    <a:pt x="34" y="17"/>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2" name="Freeform 23"/>
            <p:cNvSpPr/>
            <p:nvPr/>
          </p:nvSpPr>
          <p:spPr bwMode="auto">
            <a:xfrm>
              <a:off x="938" y="1124"/>
              <a:ext cx="200" cy="253"/>
            </a:xfrm>
            <a:custGeom>
              <a:avLst/>
              <a:gdLst>
                <a:gd name="T0" fmla="*/ 80 w 122"/>
                <a:gd name="T1" fmla="*/ 65 h 155"/>
                <a:gd name="T2" fmla="*/ 48 w 122"/>
                <a:gd name="T3" fmla="*/ 154 h 155"/>
                <a:gd name="T4" fmla="*/ 83 w 122"/>
                <a:gd name="T5" fmla="*/ 0 h 155"/>
                <a:gd name="T6" fmla="*/ 34 w 122"/>
                <a:gd name="T7" fmla="*/ 142 h 155"/>
                <a:gd name="T8" fmla="*/ 36 w 122"/>
                <a:gd name="T9" fmla="*/ 147 h 155"/>
                <a:gd name="T10" fmla="*/ 80 w 122"/>
                <a:gd name="T11" fmla="*/ 65 h 155"/>
              </a:gdLst>
              <a:ahLst/>
              <a:cxnLst>
                <a:cxn ang="0">
                  <a:pos x="T0" y="T1"/>
                </a:cxn>
                <a:cxn ang="0">
                  <a:pos x="T2" y="T3"/>
                </a:cxn>
                <a:cxn ang="0">
                  <a:pos x="T4" y="T5"/>
                </a:cxn>
                <a:cxn ang="0">
                  <a:pos x="T6" y="T7"/>
                </a:cxn>
                <a:cxn ang="0">
                  <a:pos x="T8" y="T9"/>
                </a:cxn>
                <a:cxn ang="0">
                  <a:pos x="T10" y="T11"/>
                </a:cxn>
              </a:cxnLst>
              <a:rect l="0" t="0" r="r" b="b"/>
              <a:pathLst>
                <a:path w="122" h="155">
                  <a:moveTo>
                    <a:pt x="80" y="65"/>
                  </a:moveTo>
                  <a:cubicBezTo>
                    <a:pt x="80" y="106"/>
                    <a:pt x="46" y="155"/>
                    <a:pt x="48" y="154"/>
                  </a:cubicBezTo>
                  <a:cubicBezTo>
                    <a:pt x="102" y="112"/>
                    <a:pt x="122" y="42"/>
                    <a:pt x="83" y="0"/>
                  </a:cubicBezTo>
                  <a:cubicBezTo>
                    <a:pt x="55" y="73"/>
                    <a:pt x="0" y="79"/>
                    <a:pt x="34" y="142"/>
                  </a:cubicBezTo>
                  <a:cubicBezTo>
                    <a:pt x="35" y="144"/>
                    <a:pt x="35" y="145"/>
                    <a:pt x="36" y="147"/>
                  </a:cubicBezTo>
                  <a:cubicBezTo>
                    <a:pt x="38" y="150"/>
                    <a:pt x="65" y="109"/>
                    <a:pt x="8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3" name="Freeform 24"/>
            <p:cNvSpPr/>
            <p:nvPr/>
          </p:nvSpPr>
          <p:spPr bwMode="auto">
            <a:xfrm>
              <a:off x="856" y="1120"/>
              <a:ext cx="139" cy="229"/>
            </a:xfrm>
            <a:custGeom>
              <a:avLst/>
              <a:gdLst>
                <a:gd name="T0" fmla="*/ 33 w 85"/>
                <a:gd name="T1" fmla="*/ 0 h 140"/>
                <a:gd name="T2" fmla="*/ 85 w 85"/>
                <a:gd name="T3" fmla="*/ 68 h 140"/>
                <a:gd name="T4" fmla="*/ 69 w 85"/>
                <a:gd name="T5" fmla="*/ 93 h 140"/>
                <a:gd name="T6" fmla="*/ 34 w 85"/>
                <a:gd name="T7" fmla="*/ 44 h 140"/>
                <a:gd name="T8" fmla="*/ 66 w 85"/>
                <a:gd name="T9" fmla="*/ 108 h 140"/>
                <a:gd name="T10" fmla="*/ 75 w 85"/>
                <a:gd name="T11" fmla="*/ 140 h 140"/>
                <a:gd name="T12" fmla="*/ 33 w 85"/>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85" h="140">
                  <a:moveTo>
                    <a:pt x="33" y="0"/>
                  </a:moveTo>
                  <a:cubicBezTo>
                    <a:pt x="57" y="53"/>
                    <a:pt x="77" y="39"/>
                    <a:pt x="85" y="68"/>
                  </a:cubicBezTo>
                  <a:cubicBezTo>
                    <a:pt x="78" y="75"/>
                    <a:pt x="72" y="84"/>
                    <a:pt x="69" y="93"/>
                  </a:cubicBezTo>
                  <a:cubicBezTo>
                    <a:pt x="43" y="73"/>
                    <a:pt x="34" y="42"/>
                    <a:pt x="34" y="44"/>
                  </a:cubicBezTo>
                  <a:cubicBezTo>
                    <a:pt x="33" y="47"/>
                    <a:pt x="39" y="86"/>
                    <a:pt x="66" y="108"/>
                  </a:cubicBezTo>
                  <a:cubicBezTo>
                    <a:pt x="66" y="119"/>
                    <a:pt x="70" y="130"/>
                    <a:pt x="75" y="140"/>
                  </a:cubicBezTo>
                  <a:cubicBezTo>
                    <a:pt x="14" y="114"/>
                    <a:pt x="0" y="42"/>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4" name="Freeform 25"/>
            <p:cNvSpPr/>
            <p:nvPr/>
          </p:nvSpPr>
          <p:spPr bwMode="auto">
            <a:xfrm>
              <a:off x="975" y="1333"/>
              <a:ext cx="56" cy="103"/>
            </a:xfrm>
            <a:custGeom>
              <a:avLst/>
              <a:gdLst>
                <a:gd name="T0" fmla="*/ 34 w 34"/>
                <a:gd name="T1" fmla="*/ 0 h 63"/>
                <a:gd name="T2" fmla="*/ 9 w 34"/>
                <a:gd name="T3" fmla="*/ 38 h 63"/>
                <a:gd name="T4" fmla="*/ 6 w 34"/>
                <a:gd name="T5" fmla="*/ 14 h 63"/>
                <a:gd name="T6" fmla="*/ 0 w 34"/>
                <a:gd name="T7" fmla="*/ 62 h 63"/>
                <a:gd name="T8" fmla="*/ 3 w 34"/>
                <a:gd name="T9" fmla="*/ 61 h 63"/>
                <a:gd name="T10" fmla="*/ 34 w 34"/>
                <a:gd name="T11" fmla="*/ 0 h 63"/>
              </a:gdLst>
              <a:ahLst/>
              <a:cxnLst>
                <a:cxn ang="0">
                  <a:pos x="T0" y="T1"/>
                </a:cxn>
                <a:cxn ang="0">
                  <a:pos x="T2" y="T3"/>
                </a:cxn>
                <a:cxn ang="0">
                  <a:pos x="T4" y="T5"/>
                </a:cxn>
                <a:cxn ang="0">
                  <a:pos x="T6" y="T7"/>
                </a:cxn>
                <a:cxn ang="0">
                  <a:pos x="T8" y="T9"/>
                </a:cxn>
                <a:cxn ang="0">
                  <a:pos x="T10" y="T11"/>
                </a:cxn>
              </a:cxnLst>
              <a:rect l="0" t="0" r="r" b="b"/>
              <a:pathLst>
                <a:path w="34" h="63">
                  <a:moveTo>
                    <a:pt x="34" y="0"/>
                  </a:moveTo>
                  <a:cubicBezTo>
                    <a:pt x="26" y="13"/>
                    <a:pt x="18" y="26"/>
                    <a:pt x="9" y="38"/>
                  </a:cubicBezTo>
                  <a:cubicBezTo>
                    <a:pt x="9" y="32"/>
                    <a:pt x="11" y="22"/>
                    <a:pt x="6" y="14"/>
                  </a:cubicBezTo>
                  <a:cubicBezTo>
                    <a:pt x="8" y="30"/>
                    <a:pt x="2" y="46"/>
                    <a:pt x="0" y="62"/>
                  </a:cubicBezTo>
                  <a:cubicBezTo>
                    <a:pt x="0" y="63"/>
                    <a:pt x="2" y="63"/>
                    <a:pt x="3" y="61"/>
                  </a:cubicBezTo>
                  <a:cubicBezTo>
                    <a:pt x="13" y="43"/>
                    <a:pt x="25" y="19"/>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5" name="Freeform 26"/>
            <p:cNvSpPr/>
            <p:nvPr/>
          </p:nvSpPr>
          <p:spPr bwMode="auto">
            <a:xfrm>
              <a:off x="931" y="893"/>
              <a:ext cx="179" cy="253"/>
            </a:xfrm>
            <a:custGeom>
              <a:avLst/>
              <a:gdLst>
                <a:gd name="T0" fmla="*/ 73 w 109"/>
                <a:gd name="T1" fmla="*/ 63 h 155"/>
                <a:gd name="T2" fmla="*/ 59 w 109"/>
                <a:gd name="T3" fmla="*/ 154 h 155"/>
                <a:gd name="T4" fmla="*/ 65 w 109"/>
                <a:gd name="T5" fmla="*/ 0 h 155"/>
                <a:gd name="T6" fmla="*/ 44 w 109"/>
                <a:gd name="T7" fmla="*/ 146 h 155"/>
                <a:gd name="T8" fmla="*/ 47 w 109"/>
                <a:gd name="T9" fmla="*/ 149 h 155"/>
                <a:gd name="T10" fmla="*/ 73 w 109"/>
                <a:gd name="T11" fmla="*/ 63 h 155"/>
              </a:gdLst>
              <a:ahLst/>
              <a:cxnLst>
                <a:cxn ang="0">
                  <a:pos x="T0" y="T1"/>
                </a:cxn>
                <a:cxn ang="0">
                  <a:pos x="T2" y="T3"/>
                </a:cxn>
                <a:cxn ang="0">
                  <a:pos x="T4" y="T5"/>
                </a:cxn>
                <a:cxn ang="0">
                  <a:pos x="T6" y="T7"/>
                </a:cxn>
                <a:cxn ang="0">
                  <a:pos x="T8" y="T9"/>
                </a:cxn>
                <a:cxn ang="0">
                  <a:pos x="T10" y="T11"/>
                </a:cxn>
              </a:cxnLst>
              <a:rect l="0" t="0" r="r" b="b"/>
              <a:pathLst>
                <a:path w="109" h="155">
                  <a:moveTo>
                    <a:pt x="73" y="63"/>
                  </a:moveTo>
                  <a:cubicBezTo>
                    <a:pt x="81" y="102"/>
                    <a:pt x="58" y="155"/>
                    <a:pt x="59" y="154"/>
                  </a:cubicBezTo>
                  <a:cubicBezTo>
                    <a:pt x="103" y="104"/>
                    <a:pt x="109" y="34"/>
                    <a:pt x="65" y="0"/>
                  </a:cubicBezTo>
                  <a:cubicBezTo>
                    <a:pt x="51" y="75"/>
                    <a:pt x="0" y="91"/>
                    <a:pt x="44" y="146"/>
                  </a:cubicBezTo>
                  <a:cubicBezTo>
                    <a:pt x="45" y="147"/>
                    <a:pt x="46" y="148"/>
                    <a:pt x="47" y="149"/>
                  </a:cubicBezTo>
                  <a:cubicBezTo>
                    <a:pt x="49" y="152"/>
                    <a:pt x="67" y="108"/>
                    <a:pt x="73"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6" name="Freeform 27"/>
            <p:cNvSpPr/>
            <p:nvPr/>
          </p:nvSpPr>
          <p:spPr bwMode="auto">
            <a:xfrm>
              <a:off x="841" y="921"/>
              <a:ext cx="148" cy="206"/>
            </a:xfrm>
            <a:custGeom>
              <a:avLst/>
              <a:gdLst>
                <a:gd name="T0" fmla="*/ 23 w 90"/>
                <a:gd name="T1" fmla="*/ 0 h 126"/>
                <a:gd name="T2" fmla="*/ 86 w 90"/>
                <a:gd name="T3" fmla="*/ 55 h 126"/>
                <a:gd name="T4" fmla="*/ 75 w 90"/>
                <a:gd name="T5" fmla="*/ 82 h 126"/>
                <a:gd name="T6" fmla="*/ 32 w 90"/>
                <a:gd name="T7" fmla="*/ 42 h 126"/>
                <a:gd name="T8" fmla="*/ 75 w 90"/>
                <a:gd name="T9" fmla="*/ 97 h 126"/>
                <a:gd name="T10" fmla="*/ 90 w 90"/>
                <a:gd name="T11" fmla="*/ 126 h 126"/>
                <a:gd name="T12" fmla="*/ 23 w 90"/>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90" h="126">
                  <a:moveTo>
                    <a:pt x="23" y="0"/>
                  </a:moveTo>
                  <a:cubicBezTo>
                    <a:pt x="56" y="46"/>
                    <a:pt x="73" y="29"/>
                    <a:pt x="86" y="55"/>
                  </a:cubicBezTo>
                  <a:cubicBezTo>
                    <a:pt x="80" y="64"/>
                    <a:pt x="76" y="73"/>
                    <a:pt x="75" y="82"/>
                  </a:cubicBezTo>
                  <a:cubicBezTo>
                    <a:pt x="47" y="68"/>
                    <a:pt x="32" y="40"/>
                    <a:pt x="32" y="42"/>
                  </a:cubicBezTo>
                  <a:cubicBezTo>
                    <a:pt x="32" y="44"/>
                    <a:pt x="45" y="81"/>
                    <a:pt x="75" y="97"/>
                  </a:cubicBezTo>
                  <a:cubicBezTo>
                    <a:pt x="77" y="108"/>
                    <a:pt x="83" y="117"/>
                    <a:pt x="90" y="126"/>
                  </a:cubicBezTo>
                  <a:cubicBezTo>
                    <a:pt x="26" y="113"/>
                    <a:pt x="0" y="4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7" name="Freeform 28"/>
            <p:cNvSpPr/>
            <p:nvPr/>
          </p:nvSpPr>
          <p:spPr bwMode="auto">
            <a:xfrm>
              <a:off x="995" y="1102"/>
              <a:ext cx="41" cy="108"/>
            </a:xfrm>
            <a:custGeom>
              <a:avLst/>
              <a:gdLst>
                <a:gd name="T0" fmla="*/ 25 w 25"/>
                <a:gd name="T1" fmla="*/ 0 h 66"/>
                <a:gd name="T2" fmla="*/ 7 w 25"/>
                <a:gd name="T3" fmla="*/ 40 h 66"/>
                <a:gd name="T4" fmla="*/ 0 w 25"/>
                <a:gd name="T5" fmla="*/ 18 h 66"/>
                <a:gd name="T6" fmla="*/ 3 w 25"/>
                <a:gd name="T7" fmla="*/ 65 h 66"/>
                <a:gd name="T8" fmla="*/ 5 w 25"/>
                <a:gd name="T9" fmla="*/ 64 h 66"/>
                <a:gd name="T10" fmla="*/ 25 w 25"/>
                <a:gd name="T11" fmla="*/ 0 h 66"/>
              </a:gdLst>
              <a:ahLst/>
              <a:cxnLst>
                <a:cxn ang="0">
                  <a:pos x="T0" y="T1"/>
                </a:cxn>
                <a:cxn ang="0">
                  <a:pos x="T2" y="T3"/>
                </a:cxn>
                <a:cxn ang="0">
                  <a:pos x="T4" y="T5"/>
                </a:cxn>
                <a:cxn ang="0">
                  <a:pos x="T6" y="T7"/>
                </a:cxn>
                <a:cxn ang="0">
                  <a:pos x="T8" y="T9"/>
                </a:cxn>
                <a:cxn ang="0">
                  <a:pos x="T10" y="T11"/>
                </a:cxn>
              </a:cxnLst>
              <a:rect l="0" t="0" r="r" b="b"/>
              <a:pathLst>
                <a:path w="25" h="66">
                  <a:moveTo>
                    <a:pt x="25" y="0"/>
                  </a:moveTo>
                  <a:cubicBezTo>
                    <a:pt x="19" y="13"/>
                    <a:pt x="13" y="28"/>
                    <a:pt x="7" y="40"/>
                  </a:cubicBezTo>
                  <a:cubicBezTo>
                    <a:pt x="6" y="34"/>
                    <a:pt x="6" y="25"/>
                    <a:pt x="0" y="18"/>
                  </a:cubicBezTo>
                  <a:cubicBezTo>
                    <a:pt x="4" y="33"/>
                    <a:pt x="2" y="49"/>
                    <a:pt x="3" y="65"/>
                  </a:cubicBezTo>
                  <a:cubicBezTo>
                    <a:pt x="3" y="66"/>
                    <a:pt x="5" y="66"/>
                    <a:pt x="5" y="64"/>
                  </a:cubicBezTo>
                  <a:cubicBezTo>
                    <a:pt x="12" y="44"/>
                    <a:pt x="19" y="19"/>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8" name="Freeform 29"/>
            <p:cNvSpPr/>
            <p:nvPr/>
          </p:nvSpPr>
          <p:spPr bwMode="auto">
            <a:xfrm>
              <a:off x="877" y="667"/>
              <a:ext cx="164" cy="244"/>
            </a:xfrm>
            <a:custGeom>
              <a:avLst/>
              <a:gdLst>
                <a:gd name="T0" fmla="*/ 64 w 100"/>
                <a:gd name="T1" fmla="*/ 58 h 149"/>
                <a:gd name="T2" fmla="*/ 68 w 100"/>
                <a:gd name="T3" fmla="*/ 147 h 149"/>
                <a:gd name="T4" fmla="*/ 45 w 100"/>
                <a:gd name="T5" fmla="*/ 0 h 149"/>
                <a:gd name="T6" fmla="*/ 51 w 100"/>
                <a:gd name="T7" fmla="*/ 143 h 149"/>
                <a:gd name="T8" fmla="*/ 55 w 100"/>
                <a:gd name="T9" fmla="*/ 146 h 149"/>
                <a:gd name="T10" fmla="*/ 64 w 100"/>
                <a:gd name="T11" fmla="*/ 58 h 149"/>
              </a:gdLst>
              <a:ahLst/>
              <a:cxnLst>
                <a:cxn ang="0">
                  <a:pos x="T0" y="T1"/>
                </a:cxn>
                <a:cxn ang="0">
                  <a:pos x="T2" y="T3"/>
                </a:cxn>
                <a:cxn ang="0">
                  <a:pos x="T4" y="T5"/>
                </a:cxn>
                <a:cxn ang="0">
                  <a:pos x="T6" y="T7"/>
                </a:cxn>
                <a:cxn ang="0">
                  <a:pos x="T8" y="T9"/>
                </a:cxn>
                <a:cxn ang="0">
                  <a:pos x="T10" y="T11"/>
                </a:cxn>
              </a:cxnLst>
              <a:rect l="0" t="0" r="r" b="b"/>
              <a:pathLst>
                <a:path w="100" h="149">
                  <a:moveTo>
                    <a:pt x="64" y="58"/>
                  </a:moveTo>
                  <a:cubicBezTo>
                    <a:pt x="79" y="94"/>
                    <a:pt x="67" y="149"/>
                    <a:pt x="68" y="147"/>
                  </a:cubicBezTo>
                  <a:cubicBezTo>
                    <a:pt x="100" y="92"/>
                    <a:pt x="94" y="23"/>
                    <a:pt x="45" y="0"/>
                  </a:cubicBezTo>
                  <a:cubicBezTo>
                    <a:pt x="46" y="74"/>
                    <a:pt x="0" y="98"/>
                    <a:pt x="51" y="143"/>
                  </a:cubicBezTo>
                  <a:cubicBezTo>
                    <a:pt x="52" y="144"/>
                    <a:pt x="54" y="145"/>
                    <a:pt x="55" y="146"/>
                  </a:cubicBezTo>
                  <a:cubicBezTo>
                    <a:pt x="58" y="148"/>
                    <a:pt x="66" y="102"/>
                    <a:pt x="6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9" name="Freeform 30"/>
            <p:cNvSpPr/>
            <p:nvPr/>
          </p:nvSpPr>
          <p:spPr bwMode="auto">
            <a:xfrm>
              <a:off x="782" y="721"/>
              <a:ext cx="164" cy="178"/>
            </a:xfrm>
            <a:custGeom>
              <a:avLst/>
              <a:gdLst>
                <a:gd name="T0" fmla="*/ 13 w 100"/>
                <a:gd name="T1" fmla="*/ 0 h 109"/>
                <a:gd name="T2" fmla="*/ 83 w 100"/>
                <a:gd name="T3" fmla="*/ 42 h 109"/>
                <a:gd name="T4" fmla="*/ 78 w 100"/>
                <a:gd name="T5" fmla="*/ 69 h 109"/>
                <a:gd name="T6" fmla="*/ 30 w 100"/>
                <a:gd name="T7" fmla="*/ 39 h 109"/>
                <a:gd name="T8" fmla="*/ 81 w 100"/>
                <a:gd name="T9" fmla="*/ 84 h 109"/>
                <a:gd name="T10" fmla="*/ 100 w 100"/>
                <a:gd name="T11" fmla="*/ 109 h 109"/>
                <a:gd name="T12" fmla="*/ 13 w 100"/>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0" h="109">
                  <a:moveTo>
                    <a:pt x="13" y="0"/>
                  </a:moveTo>
                  <a:cubicBezTo>
                    <a:pt x="54" y="38"/>
                    <a:pt x="66" y="19"/>
                    <a:pt x="83" y="42"/>
                  </a:cubicBezTo>
                  <a:cubicBezTo>
                    <a:pt x="80" y="51"/>
                    <a:pt x="77" y="60"/>
                    <a:pt x="78" y="69"/>
                  </a:cubicBezTo>
                  <a:cubicBezTo>
                    <a:pt x="48" y="61"/>
                    <a:pt x="30" y="37"/>
                    <a:pt x="30" y="39"/>
                  </a:cubicBezTo>
                  <a:cubicBezTo>
                    <a:pt x="30" y="41"/>
                    <a:pt x="49" y="73"/>
                    <a:pt x="81" y="84"/>
                  </a:cubicBezTo>
                  <a:cubicBezTo>
                    <a:pt x="85" y="94"/>
                    <a:pt x="92" y="102"/>
                    <a:pt x="100" y="109"/>
                  </a:cubicBezTo>
                  <a:cubicBezTo>
                    <a:pt x="37" y="108"/>
                    <a:pt x="0" y="49"/>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0" name="Freeform 31"/>
            <p:cNvSpPr/>
            <p:nvPr/>
          </p:nvSpPr>
          <p:spPr bwMode="auto">
            <a:xfrm>
              <a:off x="954" y="867"/>
              <a:ext cx="33" cy="109"/>
            </a:xfrm>
            <a:custGeom>
              <a:avLst/>
              <a:gdLst>
                <a:gd name="T0" fmla="*/ 20 w 20"/>
                <a:gd name="T1" fmla="*/ 0 h 67"/>
                <a:gd name="T2" fmla="*/ 11 w 20"/>
                <a:gd name="T3" fmla="*/ 42 h 67"/>
                <a:gd name="T4" fmla="*/ 0 w 20"/>
                <a:gd name="T5" fmla="*/ 22 h 67"/>
                <a:gd name="T6" fmla="*/ 11 w 20"/>
                <a:gd name="T7" fmla="*/ 66 h 67"/>
                <a:gd name="T8" fmla="*/ 13 w 20"/>
                <a:gd name="T9" fmla="*/ 65 h 67"/>
                <a:gd name="T10" fmla="*/ 20 w 20"/>
                <a:gd name="T11" fmla="*/ 0 h 67"/>
              </a:gdLst>
              <a:ahLst/>
              <a:cxnLst>
                <a:cxn ang="0">
                  <a:pos x="T0" y="T1"/>
                </a:cxn>
                <a:cxn ang="0">
                  <a:pos x="T2" y="T3"/>
                </a:cxn>
                <a:cxn ang="0">
                  <a:pos x="T4" y="T5"/>
                </a:cxn>
                <a:cxn ang="0">
                  <a:pos x="T6" y="T7"/>
                </a:cxn>
                <a:cxn ang="0">
                  <a:pos x="T8" y="T9"/>
                </a:cxn>
                <a:cxn ang="0">
                  <a:pos x="T10" y="T11"/>
                </a:cxn>
              </a:cxnLst>
              <a:rect l="0" t="0" r="r" b="b"/>
              <a:pathLst>
                <a:path w="20" h="67">
                  <a:moveTo>
                    <a:pt x="20" y="0"/>
                  </a:moveTo>
                  <a:cubicBezTo>
                    <a:pt x="17" y="14"/>
                    <a:pt x="14" y="29"/>
                    <a:pt x="11" y="42"/>
                  </a:cubicBezTo>
                  <a:cubicBezTo>
                    <a:pt x="9" y="36"/>
                    <a:pt x="7" y="28"/>
                    <a:pt x="0" y="22"/>
                  </a:cubicBezTo>
                  <a:cubicBezTo>
                    <a:pt x="7" y="36"/>
                    <a:pt x="8" y="52"/>
                    <a:pt x="11" y="66"/>
                  </a:cubicBezTo>
                  <a:cubicBezTo>
                    <a:pt x="12" y="67"/>
                    <a:pt x="13" y="66"/>
                    <a:pt x="13" y="65"/>
                  </a:cubicBezTo>
                  <a:cubicBezTo>
                    <a:pt x="16" y="45"/>
                    <a:pt x="19" y="19"/>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1" name="Freeform 32"/>
            <p:cNvSpPr/>
            <p:nvPr/>
          </p:nvSpPr>
          <p:spPr bwMode="auto">
            <a:xfrm>
              <a:off x="795" y="467"/>
              <a:ext cx="156" cy="229"/>
            </a:xfrm>
            <a:custGeom>
              <a:avLst/>
              <a:gdLst>
                <a:gd name="T0" fmla="*/ 54 w 95"/>
                <a:gd name="T1" fmla="*/ 53 h 140"/>
                <a:gd name="T2" fmla="*/ 74 w 95"/>
                <a:gd name="T3" fmla="*/ 137 h 140"/>
                <a:gd name="T4" fmla="*/ 25 w 95"/>
                <a:gd name="T5" fmla="*/ 0 h 140"/>
                <a:gd name="T6" fmla="*/ 57 w 95"/>
                <a:gd name="T7" fmla="*/ 136 h 140"/>
                <a:gd name="T8" fmla="*/ 61 w 95"/>
                <a:gd name="T9" fmla="*/ 138 h 140"/>
                <a:gd name="T10" fmla="*/ 54 w 95"/>
                <a:gd name="T11" fmla="*/ 53 h 140"/>
              </a:gdLst>
              <a:ahLst/>
              <a:cxnLst>
                <a:cxn ang="0">
                  <a:pos x="T0" y="T1"/>
                </a:cxn>
                <a:cxn ang="0">
                  <a:pos x="T2" y="T3"/>
                </a:cxn>
                <a:cxn ang="0">
                  <a:pos x="T4" y="T5"/>
                </a:cxn>
                <a:cxn ang="0">
                  <a:pos x="T6" y="T7"/>
                </a:cxn>
                <a:cxn ang="0">
                  <a:pos x="T8" y="T9"/>
                </a:cxn>
                <a:cxn ang="0">
                  <a:pos x="T10" y="T11"/>
                </a:cxn>
              </a:cxnLst>
              <a:rect l="0" t="0" r="r" b="b"/>
              <a:pathLst>
                <a:path w="95" h="140">
                  <a:moveTo>
                    <a:pt x="54" y="53"/>
                  </a:moveTo>
                  <a:cubicBezTo>
                    <a:pt x="75" y="84"/>
                    <a:pt x="73" y="139"/>
                    <a:pt x="74" y="137"/>
                  </a:cubicBezTo>
                  <a:cubicBezTo>
                    <a:pt x="95" y="78"/>
                    <a:pt x="76" y="14"/>
                    <a:pt x="25" y="0"/>
                  </a:cubicBezTo>
                  <a:cubicBezTo>
                    <a:pt x="39" y="71"/>
                    <a:pt x="0" y="103"/>
                    <a:pt x="57" y="136"/>
                  </a:cubicBezTo>
                  <a:cubicBezTo>
                    <a:pt x="59" y="137"/>
                    <a:pt x="60" y="137"/>
                    <a:pt x="61" y="138"/>
                  </a:cubicBezTo>
                  <a:cubicBezTo>
                    <a:pt x="65" y="140"/>
                    <a:pt x="64" y="94"/>
                    <a:pt x="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2" name="Freeform 33"/>
            <p:cNvSpPr/>
            <p:nvPr/>
          </p:nvSpPr>
          <p:spPr bwMode="auto">
            <a:xfrm>
              <a:off x="698" y="548"/>
              <a:ext cx="177" cy="160"/>
            </a:xfrm>
            <a:custGeom>
              <a:avLst/>
              <a:gdLst>
                <a:gd name="T0" fmla="*/ 4 w 108"/>
                <a:gd name="T1" fmla="*/ 0 h 98"/>
                <a:gd name="T2" fmla="*/ 79 w 108"/>
                <a:gd name="T3" fmla="*/ 27 h 98"/>
                <a:gd name="T4" fmla="*/ 79 w 108"/>
                <a:gd name="T5" fmla="*/ 54 h 98"/>
                <a:gd name="T6" fmla="*/ 27 w 108"/>
                <a:gd name="T7" fmla="*/ 34 h 98"/>
                <a:gd name="T8" fmla="*/ 84 w 108"/>
                <a:gd name="T9" fmla="*/ 67 h 98"/>
                <a:gd name="T10" fmla="*/ 108 w 108"/>
                <a:gd name="T11" fmla="*/ 88 h 98"/>
                <a:gd name="T12" fmla="*/ 4 w 10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108" h="98">
                  <a:moveTo>
                    <a:pt x="4" y="0"/>
                  </a:moveTo>
                  <a:cubicBezTo>
                    <a:pt x="50" y="28"/>
                    <a:pt x="58" y="8"/>
                    <a:pt x="79" y="27"/>
                  </a:cubicBezTo>
                  <a:cubicBezTo>
                    <a:pt x="77" y="36"/>
                    <a:pt x="77" y="45"/>
                    <a:pt x="79" y="54"/>
                  </a:cubicBezTo>
                  <a:cubicBezTo>
                    <a:pt x="49" y="51"/>
                    <a:pt x="27" y="32"/>
                    <a:pt x="27" y="34"/>
                  </a:cubicBezTo>
                  <a:cubicBezTo>
                    <a:pt x="28" y="36"/>
                    <a:pt x="52" y="63"/>
                    <a:pt x="84" y="67"/>
                  </a:cubicBezTo>
                  <a:cubicBezTo>
                    <a:pt x="90" y="76"/>
                    <a:pt x="98" y="82"/>
                    <a:pt x="108" y="88"/>
                  </a:cubicBezTo>
                  <a:cubicBezTo>
                    <a:pt x="47" y="98"/>
                    <a:pt x="0" y="49"/>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3" name="Freeform 34"/>
            <p:cNvSpPr/>
            <p:nvPr/>
          </p:nvSpPr>
          <p:spPr bwMode="auto">
            <a:xfrm>
              <a:off x="884" y="652"/>
              <a:ext cx="32" cy="108"/>
            </a:xfrm>
            <a:custGeom>
              <a:avLst/>
              <a:gdLst>
                <a:gd name="T0" fmla="*/ 15 w 20"/>
                <a:gd name="T1" fmla="*/ 0 h 66"/>
                <a:gd name="T2" fmla="*/ 13 w 20"/>
                <a:gd name="T3" fmla="*/ 42 h 66"/>
                <a:gd name="T4" fmla="*/ 0 w 20"/>
                <a:gd name="T5" fmla="*/ 25 h 66"/>
                <a:gd name="T6" fmla="*/ 18 w 20"/>
                <a:gd name="T7" fmla="*/ 65 h 66"/>
                <a:gd name="T8" fmla="*/ 20 w 20"/>
                <a:gd name="T9" fmla="*/ 63 h 66"/>
                <a:gd name="T10" fmla="*/ 15 w 20"/>
                <a:gd name="T11" fmla="*/ 0 h 66"/>
              </a:gdLst>
              <a:ahLst/>
              <a:cxnLst>
                <a:cxn ang="0">
                  <a:pos x="T0" y="T1"/>
                </a:cxn>
                <a:cxn ang="0">
                  <a:pos x="T2" y="T3"/>
                </a:cxn>
                <a:cxn ang="0">
                  <a:pos x="T4" y="T5"/>
                </a:cxn>
                <a:cxn ang="0">
                  <a:pos x="T6" y="T7"/>
                </a:cxn>
                <a:cxn ang="0">
                  <a:pos x="T8" y="T9"/>
                </a:cxn>
                <a:cxn ang="0">
                  <a:pos x="T10" y="T11"/>
                </a:cxn>
              </a:cxnLst>
              <a:rect l="0" t="0" r="r" b="b"/>
              <a:pathLst>
                <a:path w="20" h="66">
                  <a:moveTo>
                    <a:pt x="15" y="0"/>
                  </a:moveTo>
                  <a:cubicBezTo>
                    <a:pt x="14" y="14"/>
                    <a:pt x="14" y="29"/>
                    <a:pt x="13" y="42"/>
                  </a:cubicBezTo>
                  <a:cubicBezTo>
                    <a:pt x="11" y="37"/>
                    <a:pt x="7" y="29"/>
                    <a:pt x="0" y="25"/>
                  </a:cubicBezTo>
                  <a:cubicBezTo>
                    <a:pt x="9" y="37"/>
                    <a:pt x="12" y="52"/>
                    <a:pt x="18" y="65"/>
                  </a:cubicBezTo>
                  <a:cubicBezTo>
                    <a:pt x="19" y="66"/>
                    <a:pt x="20" y="65"/>
                    <a:pt x="20" y="63"/>
                  </a:cubicBezTo>
                  <a:cubicBezTo>
                    <a:pt x="19" y="44"/>
                    <a:pt x="17" y="19"/>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4" name="Freeform 35"/>
            <p:cNvSpPr/>
            <p:nvPr/>
          </p:nvSpPr>
          <p:spPr bwMode="auto">
            <a:xfrm>
              <a:off x="680" y="307"/>
              <a:ext cx="141" cy="206"/>
            </a:xfrm>
            <a:custGeom>
              <a:avLst/>
              <a:gdLst>
                <a:gd name="T0" fmla="*/ 43 w 86"/>
                <a:gd name="T1" fmla="*/ 45 h 126"/>
                <a:gd name="T2" fmla="*/ 77 w 86"/>
                <a:gd name="T3" fmla="*/ 122 h 126"/>
                <a:gd name="T4" fmla="*/ 5 w 86"/>
                <a:gd name="T5" fmla="*/ 0 h 126"/>
                <a:gd name="T6" fmla="*/ 61 w 86"/>
                <a:gd name="T7" fmla="*/ 123 h 126"/>
                <a:gd name="T8" fmla="*/ 65 w 86"/>
                <a:gd name="T9" fmla="*/ 125 h 126"/>
                <a:gd name="T10" fmla="*/ 43 w 86"/>
                <a:gd name="T11" fmla="*/ 45 h 126"/>
              </a:gdLst>
              <a:ahLst/>
              <a:cxnLst>
                <a:cxn ang="0">
                  <a:pos x="T0" y="T1"/>
                </a:cxn>
                <a:cxn ang="0">
                  <a:pos x="T2" y="T3"/>
                </a:cxn>
                <a:cxn ang="0">
                  <a:pos x="T4" y="T5"/>
                </a:cxn>
                <a:cxn ang="0">
                  <a:pos x="T6" y="T7"/>
                </a:cxn>
                <a:cxn ang="0">
                  <a:pos x="T8" y="T9"/>
                </a:cxn>
                <a:cxn ang="0">
                  <a:pos x="T10" y="T11"/>
                </a:cxn>
              </a:cxnLst>
              <a:rect l="0" t="0" r="r" b="b"/>
              <a:pathLst>
                <a:path w="86" h="126">
                  <a:moveTo>
                    <a:pt x="43" y="45"/>
                  </a:moveTo>
                  <a:cubicBezTo>
                    <a:pt x="69" y="71"/>
                    <a:pt x="77" y="124"/>
                    <a:pt x="77" y="122"/>
                  </a:cubicBezTo>
                  <a:cubicBezTo>
                    <a:pt x="86" y="62"/>
                    <a:pt x="56" y="4"/>
                    <a:pt x="5" y="0"/>
                  </a:cubicBezTo>
                  <a:cubicBezTo>
                    <a:pt x="32" y="65"/>
                    <a:pt x="0" y="103"/>
                    <a:pt x="61" y="123"/>
                  </a:cubicBezTo>
                  <a:cubicBezTo>
                    <a:pt x="62" y="124"/>
                    <a:pt x="64" y="124"/>
                    <a:pt x="65" y="125"/>
                  </a:cubicBezTo>
                  <a:cubicBezTo>
                    <a:pt x="69" y="126"/>
                    <a:pt x="60" y="83"/>
                    <a:pt x="4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5" name="Freeform 36"/>
            <p:cNvSpPr/>
            <p:nvPr/>
          </p:nvSpPr>
          <p:spPr bwMode="auto">
            <a:xfrm>
              <a:off x="579" y="404"/>
              <a:ext cx="188" cy="144"/>
            </a:xfrm>
            <a:custGeom>
              <a:avLst/>
              <a:gdLst>
                <a:gd name="T0" fmla="*/ 0 w 115"/>
                <a:gd name="T1" fmla="*/ 2 h 88"/>
                <a:gd name="T2" fmla="*/ 76 w 115"/>
                <a:gd name="T3" fmla="*/ 14 h 88"/>
                <a:gd name="T4" fmla="*/ 81 w 115"/>
                <a:gd name="T5" fmla="*/ 40 h 88"/>
                <a:gd name="T6" fmla="*/ 28 w 115"/>
                <a:gd name="T7" fmla="*/ 30 h 88"/>
                <a:gd name="T8" fmla="*/ 89 w 115"/>
                <a:gd name="T9" fmla="*/ 52 h 88"/>
                <a:gd name="T10" fmla="*/ 115 w 115"/>
                <a:gd name="T11" fmla="*/ 67 h 88"/>
                <a:gd name="T12" fmla="*/ 0 w 115"/>
                <a:gd name="T13" fmla="*/ 2 h 88"/>
              </a:gdLst>
              <a:ahLst/>
              <a:cxnLst>
                <a:cxn ang="0">
                  <a:pos x="T0" y="T1"/>
                </a:cxn>
                <a:cxn ang="0">
                  <a:pos x="T2" y="T3"/>
                </a:cxn>
                <a:cxn ang="0">
                  <a:pos x="T4" y="T5"/>
                </a:cxn>
                <a:cxn ang="0">
                  <a:pos x="T6" y="T7"/>
                </a:cxn>
                <a:cxn ang="0">
                  <a:pos x="T8" y="T9"/>
                </a:cxn>
                <a:cxn ang="0">
                  <a:pos x="T10" y="T11"/>
                </a:cxn>
                <a:cxn ang="0">
                  <a:pos x="T12" y="T13"/>
                </a:cxn>
              </a:cxnLst>
              <a:rect l="0" t="0" r="r" b="b"/>
              <a:pathLst>
                <a:path w="115" h="88">
                  <a:moveTo>
                    <a:pt x="0" y="2"/>
                  </a:moveTo>
                  <a:cubicBezTo>
                    <a:pt x="49" y="21"/>
                    <a:pt x="53" y="0"/>
                    <a:pt x="76" y="14"/>
                  </a:cubicBezTo>
                  <a:cubicBezTo>
                    <a:pt x="76" y="23"/>
                    <a:pt x="77" y="32"/>
                    <a:pt x="81" y="40"/>
                  </a:cubicBezTo>
                  <a:cubicBezTo>
                    <a:pt x="52" y="43"/>
                    <a:pt x="27" y="28"/>
                    <a:pt x="28" y="30"/>
                  </a:cubicBezTo>
                  <a:cubicBezTo>
                    <a:pt x="29" y="32"/>
                    <a:pt x="57" y="54"/>
                    <a:pt x="89" y="52"/>
                  </a:cubicBezTo>
                  <a:cubicBezTo>
                    <a:pt x="95" y="59"/>
                    <a:pt x="105" y="64"/>
                    <a:pt x="115" y="67"/>
                  </a:cubicBezTo>
                  <a:cubicBezTo>
                    <a:pt x="58" y="88"/>
                    <a:pt x="5" y="49"/>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6" name="Freeform 37"/>
            <p:cNvSpPr/>
            <p:nvPr/>
          </p:nvSpPr>
          <p:spPr bwMode="auto">
            <a:xfrm>
              <a:off x="775" y="471"/>
              <a:ext cx="43" cy="101"/>
            </a:xfrm>
            <a:custGeom>
              <a:avLst/>
              <a:gdLst>
                <a:gd name="T0" fmla="*/ 9 w 26"/>
                <a:gd name="T1" fmla="*/ 0 h 62"/>
                <a:gd name="T2" fmla="*/ 16 w 26"/>
                <a:gd name="T3" fmla="*/ 40 h 62"/>
                <a:gd name="T4" fmla="*/ 0 w 26"/>
                <a:gd name="T5" fmla="*/ 26 h 62"/>
                <a:gd name="T6" fmla="*/ 25 w 26"/>
                <a:gd name="T7" fmla="*/ 61 h 62"/>
                <a:gd name="T8" fmla="*/ 26 w 26"/>
                <a:gd name="T9" fmla="*/ 59 h 62"/>
                <a:gd name="T10" fmla="*/ 9 w 26"/>
                <a:gd name="T11" fmla="*/ 0 h 62"/>
              </a:gdLst>
              <a:ahLst/>
              <a:cxnLst>
                <a:cxn ang="0">
                  <a:pos x="T0" y="T1"/>
                </a:cxn>
                <a:cxn ang="0">
                  <a:pos x="T2" y="T3"/>
                </a:cxn>
                <a:cxn ang="0">
                  <a:pos x="T4" y="T5"/>
                </a:cxn>
                <a:cxn ang="0">
                  <a:pos x="T6" y="T7"/>
                </a:cxn>
                <a:cxn ang="0">
                  <a:pos x="T8" y="T9"/>
                </a:cxn>
                <a:cxn ang="0">
                  <a:pos x="T10" y="T11"/>
                </a:cxn>
              </a:cxnLst>
              <a:rect l="0" t="0" r="r" b="b"/>
              <a:pathLst>
                <a:path w="26" h="62">
                  <a:moveTo>
                    <a:pt x="9" y="0"/>
                  </a:moveTo>
                  <a:cubicBezTo>
                    <a:pt x="12" y="13"/>
                    <a:pt x="15" y="27"/>
                    <a:pt x="16" y="40"/>
                  </a:cubicBezTo>
                  <a:cubicBezTo>
                    <a:pt x="12" y="36"/>
                    <a:pt x="8" y="29"/>
                    <a:pt x="0" y="26"/>
                  </a:cubicBezTo>
                  <a:cubicBezTo>
                    <a:pt x="10" y="36"/>
                    <a:pt x="16" y="50"/>
                    <a:pt x="25" y="61"/>
                  </a:cubicBezTo>
                  <a:cubicBezTo>
                    <a:pt x="26" y="62"/>
                    <a:pt x="26" y="61"/>
                    <a:pt x="26" y="59"/>
                  </a:cubicBezTo>
                  <a:cubicBezTo>
                    <a:pt x="22" y="41"/>
                    <a:pt x="15" y="17"/>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7" name="Freeform 38"/>
            <p:cNvSpPr/>
            <p:nvPr/>
          </p:nvSpPr>
          <p:spPr bwMode="auto">
            <a:xfrm>
              <a:off x="513" y="165"/>
              <a:ext cx="149" cy="188"/>
            </a:xfrm>
            <a:custGeom>
              <a:avLst/>
              <a:gdLst>
                <a:gd name="T0" fmla="*/ 44 w 91"/>
                <a:gd name="T1" fmla="*/ 42 h 115"/>
                <a:gd name="T2" fmla="*/ 91 w 91"/>
                <a:gd name="T3" fmla="*/ 110 h 115"/>
                <a:gd name="T4" fmla="*/ 0 w 91"/>
                <a:gd name="T5" fmla="*/ 6 h 115"/>
                <a:gd name="T6" fmla="*/ 75 w 91"/>
                <a:gd name="T7" fmla="*/ 114 h 115"/>
                <a:gd name="T8" fmla="*/ 80 w 91"/>
                <a:gd name="T9" fmla="*/ 114 h 115"/>
                <a:gd name="T10" fmla="*/ 44 w 91"/>
                <a:gd name="T11" fmla="*/ 42 h 115"/>
              </a:gdLst>
              <a:ahLst/>
              <a:cxnLst>
                <a:cxn ang="0">
                  <a:pos x="T0" y="T1"/>
                </a:cxn>
                <a:cxn ang="0">
                  <a:pos x="T2" y="T3"/>
                </a:cxn>
                <a:cxn ang="0">
                  <a:pos x="T4" y="T5"/>
                </a:cxn>
                <a:cxn ang="0">
                  <a:pos x="T6" y="T7"/>
                </a:cxn>
                <a:cxn ang="0">
                  <a:pos x="T8" y="T9"/>
                </a:cxn>
                <a:cxn ang="0">
                  <a:pos x="T10" y="T11"/>
                </a:cxn>
              </a:cxnLst>
              <a:rect l="0" t="0" r="r" b="b"/>
              <a:pathLst>
                <a:path w="91" h="115">
                  <a:moveTo>
                    <a:pt x="44" y="42"/>
                  </a:moveTo>
                  <a:cubicBezTo>
                    <a:pt x="73" y="63"/>
                    <a:pt x="91" y="111"/>
                    <a:pt x="91" y="110"/>
                  </a:cubicBezTo>
                  <a:cubicBezTo>
                    <a:pt x="88" y="50"/>
                    <a:pt x="49" y="0"/>
                    <a:pt x="0" y="6"/>
                  </a:cubicBezTo>
                  <a:cubicBezTo>
                    <a:pt x="37" y="63"/>
                    <a:pt x="13" y="105"/>
                    <a:pt x="75" y="114"/>
                  </a:cubicBezTo>
                  <a:cubicBezTo>
                    <a:pt x="77" y="114"/>
                    <a:pt x="78" y="114"/>
                    <a:pt x="80" y="114"/>
                  </a:cubicBezTo>
                  <a:cubicBezTo>
                    <a:pt x="83" y="115"/>
                    <a:pt x="67" y="75"/>
                    <a:pt x="4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8" name="Freeform 39"/>
            <p:cNvSpPr/>
            <p:nvPr/>
          </p:nvSpPr>
          <p:spPr bwMode="auto">
            <a:xfrm>
              <a:off x="426" y="271"/>
              <a:ext cx="198" cy="136"/>
            </a:xfrm>
            <a:custGeom>
              <a:avLst/>
              <a:gdLst>
                <a:gd name="T0" fmla="*/ 0 w 121"/>
                <a:gd name="T1" fmla="*/ 11 h 83"/>
                <a:gd name="T2" fmla="*/ 75 w 121"/>
                <a:gd name="T3" fmla="*/ 9 h 83"/>
                <a:gd name="T4" fmla="*/ 84 w 121"/>
                <a:gd name="T5" fmla="*/ 33 h 83"/>
                <a:gd name="T6" fmla="*/ 32 w 121"/>
                <a:gd name="T7" fmla="*/ 33 h 83"/>
                <a:gd name="T8" fmla="*/ 94 w 121"/>
                <a:gd name="T9" fmla="*/ 43 h 83"/>
                <a:gd name="T10" fmla="*/ 121 w 121"/>
                <a:gd name="T11" fmla="*/ 53 h 83"/>
                <a:gd name="T12" fmla="*/ 0 w 121"/>
                <a:gd name="T13" fmla="*/ 11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0" y="11"/>
                  </a:moveTo>
                  <a:cubicBezTo>
                    <a:pt x="50" y="21"/>
                    <a:pt x="50" y="0"/>
                    <a:pt x="75" y="9"/>
                  </a:cubicBezTo>
                  <a:cubicBezTo>
                    <a:pt x="77" y="18"/>
                    <a:pt x="79" y="26"/>
                    <a:pt x="84" y="33"/>
                  </a:cubicBezTo>
                  <a:cubicBezTo>
                    <a:pt x="57" y="41"/>
                    <a:pt x="30" y="32"/>
                    <a:pt x="32" y="33"/>
                  </a:cubicBezTo>
                  <a:cubicBezTo>
                    <a:pt x="33" y="35"/>
                    <a:pt x="64" y="51"/>
                    <a:pt x="94" y="43"/>
                  </a:cubicBezTo>
                  <a:cubicBezTo>
                    <a:pt x="101" y="49"/>
                    <a:pt x="111" y="51"/>
                    <a:pt x="121" y="53"/>
                  </a:cubicBezTo>
                  <a:cubicBezTo>
                    <a:pt x="71" y="83"/>
                    <a:pt x="13" y="56"/>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9" name="Freeform 40"/>
            <p:cNvSpPr/>
            <p:nvPr/>
          </p:nvSpPr>
          <p:spPr bwMode="auto">
            <a:xfrm>
              <a:off x="633" y="312"/>
              <a:ext cx="52" cy="92"/>
            </a:xfrm>
            <a:custGeom>
              <a:avLst/>
              <a:gdLst>
                <a:gd name="T0" fmla="*/ 4 w 32"/>
                <a:gd name="T1" fmla="*/ 0 h 56"/>
                <a:gd name="T2" fmla="*/ 18 w 32"/>
                <a:gd name="T3" fmla="*/ 37 h 56"/>
                <a:gd name="T4" fmla="*/ 0 w 32"/>
                <a:gd name="T5" fmla="*/ 27 h 56"/>
                <a:gd name="T6" fmla="*/ 30 w 32"/>
                <a:gd name="T7" fmla="*/ 56 h 56"/>
                <a:gd name="T8" fmla="*/ 31 w 32"/>
                <a:gd name="T9" fmla="*/ 54 h 56"/>
                <a:gd name="T10" fmla="*/ 4 w 32"/>
                <a:gd name="T11" fmla="*/ 0 h 56"/>
              </a:gdLst>
              <a:ahLst/>
              <a:cxnLst>
                <a:cxn ang="0">
                  <a:pos x="T0" y="T1"/>
                </a:cxn>
                <a:cxn ang="0">
                  <a:pos x="T2" y="T3"/>
                </a:cxn>
                <a:cxn ang="0">
                  <a:pos x="T4" y="T5"/>
                </a:cxn>
                <a:cxn ang="0">
                  <a:pos x="T6" y="T7"/>
                </a:cxn>
                <a:cxn ang="0">
                  <a:pos x="T8" y="T9"/>
                </a:cxn>
                <a:cxn ang="0">
                  <a:pos x="T10" y="T11"/>
                </a:cxn>
              </a:cxnLst>
              <a:rect l="0" t="0" r="r" b="b"/>
              <a:pathLst>
                <a:path w="32" h="56">
                  <a:moveTo>
                    <a:pt x="4" y="0"/>
                  </a:moveTo>
                  <a:cubicBezTo>
                    <a:pt x="9" y="12"/>
                    <a:pt x="14" y="25"/>
                    <a:pt x="18" y="37"/>
                  </a:cubicBezTo>
                  <a:cubicBezTo>
                    <a:pt x="14" y="34"/>
                    <a:pt x="8" y="28"/>
                    <a:pt x="0" y="27"/>
                  </a:cubicBezTo>
                  <a:cubicBezTo>
                    <a:pt x="12" y="34"/>
                    <a:pt x="20" y="46"/>
                    <a:pt x="30" y="56"/>
                  </a:cubicBezTo>
                  <a:cubicBezTo>
                    <a:pt x="31" y="56"/>
                    <a:pt x="32" y="55"/>
                    <a:pt x="31" y="54"/>
                  </a:cubicBezTo>
                  <a:cubicBezTo>
                    <a:pt x="24" y="37"/>
                    <a:pt x="13" y="16"/>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0" name="Freeform 41"/>
            <p:cNvSpPr/>
            <p:nvPr/>
          </p:nvSpPr>
          <p:spPr bwMode="auto">
            <a:xfrm>
              <a:off x="328" y="52"/>
              <a:ext cx="173" cy="173"/>
            </a:xfrm>
            <a:custGeom>
              <a:avLst/>
              <a:gdLst>
                <a:gd name="T0" fmla="*/ 49 w 106"/>
                <a:gd name="T1" fmla="*/ 41 h 106"/>
                <a:gd name="T2" fmla="*/ 106 w 106"/>
                <a:gd name="T3" fmla="*/ 96 h 106"/>
                <a:gd name="T4" fmla="*/ 0 w 106"/>
                <a:gd name="T5" fmla="*/ 14 h 106"/>
                <a:gd name="T6" fmla="*/ 92 w 106"/>
                <a:gd name="T7" fmla="*/ 103 h 106"/>
                <a:gd name="T8" fmla="*/ 96 w 106"/>
                <a:gd name="T9" fmla="*/ 103 h 106"/>
                <a:gd name="T10" fmla="*/ 49 w 106"/>
                <a:gd name="T11" fmla="*/ 41 h 106"/>
              </a:gdLst>
              <a:ahLst/>
              <a:cxnLst>
                <a:cxn ang="0">
                  <a:pos x="T0" y="T1"/>
                </a:cxn>
                <a:cxn ang="0">
                  <a:pos x="T2" y="T3"/>
                </a:cxn>
                <a:cxn ang="0">
                  <a:pos x="T4" y="T5"/>
                </a:cxn>
                <a:cxn ang="0">
                  <a:pos x="T6" y="T7"/>
                </a:cxn>
                <a:cxn ang="0">
                  <a:pos x="T8" y="T9"/>
                </a:cxn>
                <a:cxn ang="0">
                  <a:pos x="T10" y="T11"/>
                </a:cxn>
              </a:cxnLst>
              <a:rect l="0" t="0" r="r" b="b"/>
              <a:pathLst>
                <a:path w="106" h="106">
                  <a:moveTo>
                    <a:pt x="49" y="41"/>
                  </a:moveTo>
                  <a:cubicBezTo>
                    <a:pt x="80" y="55"/>
                    <a:pt x="106" y="98"/>
                    <a:pt x="106" y="96"/>
                  </a:cubicBezTo>
                  <a:cubicBezTo>
                    <a:pt x="93" y="40"/>
                    <a:pt x="46" y="0"/>
                    <a:pt x="0" y="14"/>
                  </a:cubicBezTo>
                  <a:cubicBezTo>
                    <a:pt x="46" y="62"/>
                    <a:pt x="31" y="106"/>
                    <a:pt x="92" y="103"/>
                  </a:cubicBezTo>
                  <a:cubicBezTo>
                    <a:pt x="93" y="103"/>
                    <a:pt x="95" y="103"/>
                    <a:pt x="96" y="103"/>
                  </a:cubicBezTo>
                  <a:cubicBezTo>
                    <a:pt x="100" y="103"/>
                    <a:pt x="77" y="68"/>
                    <a:pt x="4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1" name="Freeform 42"/>
            <p:cNvSpPr/>
            <p:nvPr/>
          </p:nvSpPr>
          <p:spPr bwMode="auto">
            <a:xfrm>
              <a:off x="265" y="168"/>
              <a:ext cx="204" cy="124"/>
            </a:xfrm>
            <a:custGeom>
              <a:avLst/>
              <a:gdLst>
                <a:gd name="T0" fmla="*/ 0 w 124"/>
                <a:gd name="T1" fmla="*/ 20 h 76"/>
                <a:gd name="T2" fmla="*/ 72 w 124"/>
                <a:gd name="T3" fmla="*/ 4 h 76"/>
                <a:gd name="T4" fmla="*/ 85 w 124"/>
                <a:gd name="T5" fmla="*/ 26 h 76"/>
                <a:gd name="T6" fmla="*/ 35 w 124"/>
                <a:gd name="T7" fmla="*/ 35 h 76"/>
                <a:gd name="T8" fmla="*/ 96 w 124"/>
                <a:gd name="T9" fmla="*/ 33 h 76"/>
                <a:gd name="T10" fmla="*/ 124 w 124"/>
                <a:gd name="T11" fmla="*/ 38 h 76"/>
                <a:gd name="T12" fmla="*/ 0 w 124"/>
                <a:gd name="T13" fmla="*/ 20 h 76"/>
              </a:gdLst>
              <a:ahLst/>
              <a:cxnLst>
                <a:cxn ang="0">
                  <a:pos x="T0" y="T1"/>
                </a:cxn>
                <a:cxn ang="0">
                  <a:pos x="T2" y="T3"/>
                </a:cxn>
                <a:cxn ang="0">
                  <a:pos x="T4" y="T5"/>
                </a:cxn>
                <a:cxn ang="0">
                  <a:pos x="T6" y="T7"/>
                </a:cxn>
                <a:cxn ang="0">
                  <a:pos x="T8" y="T9"/>
                </a:cxn>
                <a:cxn ang="0">
                  <a:pos x="T10" y="T11"/>
                </a:cxn>
                <a:cxn ang="0">
                  <a:pos x="T12" y="T13"/>
                </a:cxn>
              </a:cxnLst>
              <a:rect l="0" t="0" r="r" b="b"/>
              <a:pathLst>
                <a:path w="124" h="76">
                  <a:moveTo>
                    <a:pt x="0" y="20"/>
                  </a:moveTo>
                  <a:cubicBezTo>
                    <a:pt x="50" y="20"/>
                    <a:pt x="46" y="0"/>
                    <a:pt x="72" y="4"/>
                  </a:cubicBezTo>
                  <a:cubicBezTo>
                    <a:pt x="75" y="12"/>
                    <a:pt x="79" y="20"/>
                    <a:pt x="85" y="26"/>
                  </a:cubicBezTo>
                  <a:cubicBezTo>
                    <a:pt x="60" y="38"/>
                    <a:pt x="33" y="34"/>
                    <a:pt x="35" y="35"/>
                  </a:cubicBezTo>
                  <a:cubicBezTo>
                    <a:pt x="37" y="36"/>
                    <a:pt x="68" y="46"/>
                    <a:pt x="96" y="33"/>
                  </a:cubicBezTo>
                  <a:cubicBezTo>
                    <a:pt x="104" y="37"/>
                    <a:pt x="114" y="38"/>
                    <a:pt x="124" y="38"/>
                  </a:cubicBezTo>
                  <a:cubicBezTo>
                    <a:pt x="82" y="76"/>
                    <a:pt x="22" y="60"/>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2" name="Freeform 43"/>
            <p:cNvSpPr/>
            <p:nvPr/>
          </p:nvSpPr>
          <p:spPr bwMode="auto">
            <a:xfrm>
              <a:off x="474" y="183"/>
              <a:ext cx="60" cy="80"/>
            </a:xfrm>
            <a:custGeom>
              <a:avLst/>
              <a:gdLst>
                <a:gd name="T0" fmla="*/ 0 w 37"/>
                <a:gd name="T1" fmla="*/ 0 h 49"/>
                <a:gd name="T2" fmla="*/ 20 w 37"/>
                <a:gd name="T3" fmla="*/ 33 h 49"/>
                <a:gd name="T4" fmla="*/ 1 w 37"/>
                <a:gd name="T5" fmla="*/ 27 h 49"/>
                <a:gd name="T6" fmla="*/ 36 w 37"/>
                <a:gd name="T7" fmla="*/ 49 h 49"/>
                <a:gd name="T8" fmla="*/ 36 w 37"/>
                <a:gd name="T9" fmla="*/ 47 h 49"/>
                <a:gd name="T10" fmla="*/ 0 w 37"/>
                <a:gd name="T11" fmla="*/ 0 h 49"/>
              </a:gdLst>
              <a:ahLst/>
              <a:cxnLst>
                <a:cxn ang="0">
                  <a:pos x="T0" y="T1"/>
                </a:cxn>
                <a:cxn ang="0">
                  <a:pos x="T2" y="T3"/>
                </a:cxn>
                <a:cxn ang="0">
                  <a:pos x="T4" y="T5"/>
                </a:cxn>
                <a:cxn ang="0">
                  <a:pos x="T6" y="T7"/>
                </a:cxn>
                <a:cxn ang="0">
                  <a:pos x="T8" y="T9"/>
                </a:cxn>
                <a:cxn ang="0">
                  <a:pos x="T10" y="T11"/>
                </a:cxn>
              </a:cxnLst>
              <a:rect l="0" t="0" r="r" b="b"/>
              <a:pathLst>
                <a:path w="37" h="49">
                  <a:moveTo>
                    <a:pt x="0" y="0"/>
                  </a:moveTo>
                  <a:cubicBezTo>
                    <a:pt x="7" y="11"/>
                    <a:pt x="15" y="23"/>
                    <a:pt x="20" y="33"/>
                  </a:cubicBezTo>
                  <a:cubicBezTo>
                    <a:pt x="16" y="31"/>
                    <a:pt x="9" y="26"/>
                    <a:pt x="1" y="27"/>
                  </a:cubicBezTo>
                  <a:cubicBezTo>
                    <a:pt x="14" y="32"/>
                    <a:pt x="24" y="42"/>
                    <a:pt x="36" y="49"/>
                  </a:cubicBezTo>
                  <a:cubicBezTo>
                    <a:pt x="36" y="49"/>
                    <a:pt x="37" y="48"/>
                    <a:pt x="36" y="47"/>
                  </a:cubicBezTo>
                  <a:cubicBezTo>
                    <a:pt x="25" y="32"/>
                    <a:pt x="12"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3" name="Freeform 44"/>
            <p:cNvSpPr/>
            <p:nvPr/>
          </p:nvSpPr>
          <p:spPr bwMode="auto">
            <a:xfrm>
              <a:off x="126" y="-20"/>
              <a:ext cx="190" cy="170"/>
            </a:xfrm>
            <a:custGeom>
              <a:avLst/>
              <a:gdLst>
                <a:gd name="T0" fmla="*/ 51 w 116"/>
                <a:gd name="T1" fmla="*/ 38 h 104"/>
                <a:gd name="T2" fmla="*/ 115 w 116"/>
                <a:gd name="T3" fmla="*/ 81 h 104"/>
                <a:gd name="T4" fmla="*/ 0 w 116"/>
                <a:gd name="T5" fmla="*/ 22 h 104"/>
                <a:gd name="T6" fmla="*/ 103 w 116"/>
                <a:gd name="T7" fmla="*/ 90 h 104"/>
                <a:gd name="T8" fmla="*/ 107 w 116"/>
                <a:gd name="T9" fmla="*/ 89 h 104"/>
                <a:gd name="T10" fmla="*/ 51 w 116"/>
                <a:gd name="T11" fmla="*/ 38 h 104"/>
              </a:gdLst>
              <a:ahLst/>
              <a:cxnLst>
                <a:cxn ang="0">
                  <a:pos x="T0" y="T1"/>
                </a:cxn>
                <a:cxn ang="0">
                  <a:pos x="T2" y="T3"/>
                </a:cxn>
                <a:cxn ang="0">
                  <a:pos x="T4" y="T5"/>
                </a:cxn>
                <a:cxn ang="0">
                  <a:pos x="T6" y="T7"/>
                </a:cxn>
                <a:cxn ang="0">
                  <a:pos x="T8" y="T9"/>
                </a:cxn>
                <a:cxn ang="0">
                  <a:pos x="T10" y="T11"/>
                </a:cxn>
              </a:cxnLst>
              <a:rect l="0" t="0" r="r" b="b"/>
              <a:pathLst>
                <a:path w="116" h="104">
                  <a:moveTo>
                    <a:pt x="51" y="38"/>
                  </a:moveTo>
                  <a:cubicBezTo>
                    <a:pt x="84" y="46"/>
                    <a:pt x="116" y="82"/>
                    <a:pt x="115" y="81"/>
                  </a:cubicBezTo>
                  <a:cubicBezTo>
                    <a:pt x="93" y="30"/>
                    <a:pt x="41" y="0"/>
                    <a:pt x="0" y="22"/>
                  </a:cubicBezTo>
                  <a:cubicBezTo>
                    <a:pt x="52" y="59"/>
                    <a:pt x="46" y="104"/>
                    <a:pt x="103" y="90"/>
                  </a:cubicBezTo>
                  <a:cubicBezTo>
                    <a:pt x="105" y="90"/>
                    <a:pt x="106" y="89"/>
                    <a:pt x="107" y="89"/>
                  </a:cubicBezTo>
                  <a:cubicBezTo>
                    <a:pt x="111" y="88"/>
                    <a:pt x="83" y="59"/>
                    <a:pt x="5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4" name="Freeform 45"/>
            <p:cNvSpPr/>
            <p:nvPr/>
          </p:nvSpPr>
          <p:spPr bwMode="auto">
            <a:xfrm>
              <a:off x="90" y="101"/>
              <a:ext cx="197" cy="108"/>
            </a:xfrm>
            <a:custGeom>
              <a:avLst/>
              <a:gdLst>
                <a:gd name="T0" fmla="*/ 0 w 120"/>
                <a:gd name="T1" fmla="*/ 28 h 66"/>
                <a:gd name="T2" fmla="*/ 65 w 120"/>
                <a:gd name="T3" fmla="*/ 0 h 66"/>
                <a:gd name="T4" fmla="*/ 81 w 120"/>
                <a:gd name="T5" fmla="*/ 18 h 66"/>
                <a:gd name="T6" fmla="*/ 35 w 120"/>
                <a:gd name="T7" fmla="*/ 36 h 66"/>
                <a:gd name="T8" fmla="*/ 93 w 120"/>
                <a:gd name="T9" fmla="*/ 23 h 66"/>
                <a:gd name="T10" fmla="*/ 120 w 120"/>
                <a:gd name="T11" fmla="*/ 22 h 66"/>
                <a:gd name="T12" fmla="*/ 0 w 120"/>
                <a:gd name="T13" fmla="*/ 28 h 66"/>
              </a:gdLst>
              <a:ahLst/>
              <a:cxnLst>
                <a:cxn ang="0">
                  <a:pos x="T0" y="T1"/>
                </a:cxn>
                <a:cxn ang="0">
                  <a:pos x="T2" y="T3"/>
                </a:cxn>
                <a:cxn ang="0">
                  <a:pos x="T4" y="T5"/>
                </a:cxn>
                <a:cxn ang="0">
                  <a:pos x="T6" y="T7"/>
                </a:cxn>
                <a:cxn ang="0">
                  <a:pos x="T8" y="T9"/>
                </a:cxn>
                <a:cxn ang="0">
                  <a:pos x="T10" y="T11"/>
                </a:cxn>
                <a:cxn ang="0">
                  <a:pos x="T12" y="T13"/>
                </a:cxn>
              </a:cxnLst>
              <a:rect l="0" t="0" r="r" b="b"/>
              <a:pathLst>
                <a:path w="120" h="66">
                  <a:moveTo>
                    <a:pt x="0" y="28"/>
                  </a:moveTo>
                  <a:cubicBezTo>
                    <a:pt x="47" y="19"/>
                    <a:pt x="40" y="0"/>
                    <a:pt x="65" y="0"/>
                  </a:cubicBezTo>
                  <a:cubicBezTo>
                    <a:pt x="69" y="7"/>
                    <a:pt x="74" y="13"/>
                    <a:pt x="81" y="18"/>
                  </a:cubicBezTo>
                  <a:cubicBezTo>
                    <a:pt x="60" y="34"/>
                    <a:pt x="34" y="35"/>
                    <a:pt x="35" y="36"/>
                  </a:cubicBezTo>
                  <a:cubicBezTo>
                    <a:pt x="37" y="36"/>
                    <a:pt x="69" y="40"/>
                    <a:pt x="93" y="23"/>
                  </a:cubicBezTo>
                  <a:cubicBezTo>
                    <a:pt x="102" y="25"/>
                    <a:pt x="111" y="24"/>
                    <a:pt x="120" y="22"/>
                  </a:cubicBezTo>
                  <a:cubicBezTo>
                    <a:pt x="87" y="66"/>
                    <a:pt x="27" y="62"/>
                    <a:pt x="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5" name="Freeform 46"/>
            <p:cNvSpPr/>
            <p:nvPr/>
          </p:nvSpPr>
          <p:spPr bwMode="auto">
            <a:xfrm>
              <a:off x="285" y="91"/>
              <a:ext cx="71" cy="66"/>
            </a:xfrm>
            <a:custGeom>
              <a:avLst/>
              <a:gdLst>
                <a:gd name="T0" fmla="*/ 0 w 43"/>
                <a:gd name="T1" fmla="*/ 0 h 40"/>
                <a:gd name="T2" fmla="*/ 24 w 43"/>
                <a:gd name="T3" fmla="*/ 28 h 40"/>
                <a:gd name="T4" fmla="*/ 5 w 43"/>
                <a:gd name="T5" fmla="*/ 26 h 40"/>
                <a:gd name="T6" fmla="*/ 42 w 43"/>
                <a:gd name="T7" fmla="*/ 40 h 40"/>
                <a:gd name="T8" fmla="*/ 42 w 43"/>
                <a:gd name="T9" fmla="*/ 38 h 40"/>
                <a:gd name="T10" fmla="*/ 0 w 43"/>
                <a:gd name="T11" fmla="*/ 0 h 40"/>
              </a:gdLst>
              <a:ahLst/>
              <a:cxnLst>
                <a:cxn ang="0">
                  <a:pos x="T0" y="T1"/>
                </a:cxn>
                <a:cxn ang="0">
                  <a:pos x="T2" y="T3"/>
                </a:cxn>
                <a:cxn ang="0">
                  <a:pos x="T4" y="T5"/>
                </a:cxn>
                <a:cxn ang="0">
                  <a:pos x="T6" y="T7"/>
                </a:cxn>
                <a:cxn ang="0">
                  <a:pos x="T8" y="T9"/>
                </a:cxn>
                <a:cxn ang="0">
                  <a:pos x="T10" y="T11"/>
                </a:cxn>
              </a:cxnLst>
              <a:rect l="0" t="0" r="r" b="b"/>
              <a:pathLst>
                <a:path w="43" h="40">
                  <a:moveTo>
                    <a:pt x="0" y="0"/>
                  </a:moveTo>
                  <a:cubicBezTo>
                    <a:pt x="8" y="10"/>
                    <a:pt x="17" y="19"/>
                    <a:pt x="24" y="28"/>
                  </a:cubicBezTo>
                  <a:cubicBezTo>
                    <a:pt x="20" y="27"/>
                    <a:pt x="13" y="24"/>
                    <a:pt x="5" y="26"/>
                  </a:cubicBezTo>
                  <a:cubicBezTo>
                    <a:pt x="18" y="28"/>
                    <a:pt x="30" y="35"/>
                    <a:pt x="42" y="40"/>
                  </a:cubicBezTo>
                  <a:cubicBezTo>
                    <a:pt x="43" y="40"/>
                    <a:pt x="43" y="39"/>
                    <a:pt x="42" y="38"/>
                  </a:cubicBezTo>
                  <a:cubicBezTo>
                    <a:pt x="29" y="26"/>
                    <a:pt x="13"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grpSp>
      <p:grpSp>
        <p:nvGrpSpPr>
          <p:cNvPr id="46" name="Group 4"/>
          <p:cNvGrpSpPr>
            <a:grpSpLocks noChangeAspect="1"/>
          </p:cNvGrpSpPr>
          <p:nvPr/>
        </p:nvGrpSpPr>
        <p:grpSpPr bwMode="auto">
          <a:xfrm>
            <a:off x="7863485" y="395740"/>
            <a:ext cx="316225" cy="700869"/>
            <a:chOff x="1" y="-20"/>
            <a:chExt cx="1137" cy="2520"/>
          </a:xfrm>
          <a:gradFill>
            <a:gsLst>
              <a:gs pos="0">
                <a:srgbClr val="C00000"/>
              </a:gs>
              <a:gs pos="100000">
                <a:srgbClr val="F3D693">
                  <a:alpha val="1000"/>
                </a:srgbClr>
              </a:gs>
            </a:gsLst>
            <a:lin ang="5400000" scaled="1"/>
          </a:gradFill>
        </p:grpSpPr>
        <p:sp>
          <p:nvSpPr>
            <p:cNvPr id="47" name="Freeform 5"/>
            <p:cNvSpPr/>
            <p:nvPr/>
          </p:nvSpPr>
          <p:spPr bwMode="auto">
            <a:xfrm>
              <a:off x="80" y="2302"/>
              <a:ext cx="295" cy="198"/>
            </a:xfrm>
            <a:custGeom>
              <a:avLst/>
              <a:gdLst>
                <a:gd name="T0" fmla="*/ 110 w 180"/>
                <a:gd name="T1" fmla="*/ 76 h 121"/>
                <a:gd name="T2" fmla="*/ 2 w 180"/>
                <a:gd name="T3" fmla="*/ 86 h 121"/>
                <a:gd name="T4" fmla="*/ 180 w 180"/>
                <a:gd name="T5" fmla="*/ 48 h 121"/>
                <a:gd name="T6" fmla="*/ 7 w 180"/>
                <a:gd name="T7" fmla="*/ 65 h 121"/>
                <a:gd name="T8" fmla="*/ 4 w 180"/>
                <a:gd name="T9" fmla="*/ 70 h 121"/>
                <a:gd name="T10" fmla="*/ 110 w 180"/>
                <a:gd name="T11" fmla="*/ 76 h 121"/>
              </a:gdLst>
              <a:ahLst/>
              <a:cxnLst>
                <a:cxn ang="0">
                  <a:pos x="T0" y="T1"/>
                </a:cxn>
                <a:cxn ang="0">
                  <a:pos x="T2" y="T3"/>
                </a:cxn>
                <a:cxn ang="0">
                  <a:pos x="T4" y="T5"/>
                </a:cxn>
                <a:cxn ang="0">
                  <a:pos x="T6" y="T7"/>
                </a:cxn>
                <a:cxn ang="0">
                  <a:pos x="T8" y="T9"/>
                </a:cxn>
                <a:cxn ang="0">
                  <a:pos x="T10" y="T11"/>
                </a:cxn>
              </a:cxnLst>
              <a:rect l="0" t="0" r="r" b="b"/>
              <a:pathLst>
                <a:path w="180" h="121">
                  <a:moveTo>
                    <a:pt x="110" y="76"/>
                  </a:moveTo>
                  <a:cubicBezTo>
                    <a:pt x="68" y="96"/>
                    <a:pt x="0" y="85"/>
                    <a:pt x="2" y="86"/>
                  </a:cubicBezTo>
                  <a:cubicBezTo>
                    <a:pt x="72" y="121"/>
                    <a:pt x="154" y="108"/>
                    <a:pt x="180" y="48"/>
                  </a:cubicBezTo>
                  <a:cubicBezTo>
                    <a:pt x="90" y="54"/>
                    <a:pt x="57" y="0"/>
                    <a:pt x="7" y="65"/>
                  </a:cubicBezTo>
                  <a:cubicBezTo>
                    <a:pt x="6" y="67"/>
                    <a:pt x="5" y="69"/>
                    <a:pt x="4" y="70"/>
                  </a:cubicBezTo>
                  <a:cubicBezTo>
                    <a:pt x="1" y="74"/>
                    <a:pt x="57" y="81"/>
                    <a:pt x="110"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8" name="Freeform 6"/>
            <p:cNvSpPr/>
            <p:nvPr/>
          </p:nvSpPr>
          <p:spPr bwMode="auto">
            <a:xfrm>
              <a:off x="87" y="2185"/>
              <a:ext cx="211" cy="207"/>
            </a:xfrm>
            <a:custGeom>
              <a:avLst/>
              <a:gdLst>
                <a:gd name="T0" fmla="*/ 129 w 129"/>
                <a:gd name="T1" fmla="*/ 13 h 126"/>
                <a:gd name="T2" fmla="*/ 83 w 129"/>
                <a:gd name="T3" fmla="*/ 100 h 126"/>
                <a:gd name="T4" fmla="*/ 50 w 129"/>
                <a:gd name="T5" fmla="*/ 96 h 126"/>
                <a:gd name="T6" fmla="*/ 83 w 129"/>
                <a:gd name="T7" fmla="*/ 36 h 126"/>
                <a:gd name="T8" fmla="*/ 33 w 129"/>
                <a:gd name="T9" fmla="*/ 100 h 126"/>
                <a:gd name="T10" fmla="*/ 3 w 129"/>
                <a:gd name="T11" fmla="*/ 126 h 126"/>
                <a:gd name="T12" fmla="*/ 129 w 129"/>
                <a:gd name="T13" fmla="*/ 13 h 126"/>
              </a:gdLst>
              <a:ahLst/>
              <a:cxnLst>
                <a:cxn ang="0">
                  <a:pos x="T0" y="T1"/>
                </a:cxn>
                <a:cxn ang="0">
                  <a:pos x="T2" y="T3"/>
                </a:cxn>
                <a:cxn ang="0">
                  <a:pos x="T4" y="T5"/>
                </a:cxn>
                <a:cxn ang="0">
                  <a:pos x="T6" y="T7"/>
                </a:cxn>
                <a:cxn ang="0">
                  <a:pos x="T8" y="T9"/>
                </a:cxn>
                <a:cxn ang="0">
                  <a:pos x="T10" y="T11"/>
                </a:cxn>
                <a:cxn ang="0">
                  <a:pos x="T12" y="T13"/>
                </a:cxn>
              </a:cxnLst>
              <a:rect l="0" t="0" r="r" b="b"/>
              <a:pathLst>
                <a:path w="129" h="126">
                  <a:moveTo>
                    <a:pt x="129" y="13"/>
                  </a:moveTo>
                  <a:cubicBezTo>
                    <a:pt x="86" y="64"/>
                    <a:pt x="110" y="78"/>
                    <a:pt x="83" y="100"/>
                  </a:cubicBezTo>
                  <a:cubicBezTo>
                    <a:pt x="72" y="97"/>
                    <a:pt x="61" y="94"/>
                    <a:pt x="50" y="96"/>
                  </a:cubicBezTo>
                  <a:cubicBezTo>
                    <a:pt x="58" y="59"/>
                    <a:pt x="86" y="35"/>
                    <a:pt x="83" y="36"/>
                  </a:cubicBezTo>
                  <a:cubicBezTo>
                    <a:pt x="81" y="36"/>
                    <a:pt x="43" y="61"/>
                    <a:pt x="33" y="100"/>
                  </a:cubicBezTo>
                  <a:cubicBezTo>
                    <a:pt x="21" y="105"/>
                    <a:pt x="12" y="115"/>
                    <a:pt x="3" y="126"/>
                  </a:cubicBezTo>
                  <a:cubicBezTo>
                    <a:pt x="0" y="49"/>
                    <a:pt x="69" y="0"/>
                    <a:pt x="12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9" name="Freeform 7"/>
            <p:cNvSpPr/>
            <p:nvPr/>
          </p:nvSpPr>
          <p:spPr bwMode="auto">
            <a:xfrm>
              <a:off x="1" y="2401"/>
              <a:ext cx="133" cy="36"/>
            </a:xfrm>
            <a:custGeom>
              <a:avLst/>
              <a:gdLst>
                <a:gd name="T0" fmla="*/ 81 w 81"/>
                <a:gd name="T1" fmla="*/ 22 h 22"/>
                <a:gd name="T2" fmla="*/ 30 w 81"/>
                <a:gd name="T3" fmla="*/ 14 h 22"/>
                <a:gd name="T4" fmla="*/ 53 w 81"/>
                <a:gd name="T5" fmla="*/ 0 h 22"/>
                <a:gd name="T6" fmla="*/ 0 w 81"/>
                <a:gd name="T7" fmla="*/ 16 h 22"/>
                <a:gd name="T8" fmla="*/ 3 w 81"/>
                <a:gd name="T9" fmla="*/ 18 h 22"/>
                <a:gd name="T10" fmla="*/ 81 w 81"/>
                <a:gd name="T11" fmla="*/ 22 h 22"/>
              </a:gdLst>
              <a:ahLst/>
              <a:cxnLst>
                <a:cxn ang="0">
                  <a:pos x="T0" y="T1"/>
                </a:cxn>
                <a:cxn ang="0">
                  <a:pos x="T2" y="T3"/>
                </a:cxn>
                <a:cxn ang="0">
                  <a:pos x="T4" y="T5"/>
                </a:cxn>
                <a:cxn ang="0">
                  <a:pos x="T6" y="T7"/>
                </a:cxn>
                <a:cxn ang="0">
                  <a:pos x="T8" y="T9"/>
                </a:cxn>
                <a:cxn ang="0">
                  <a:pos x="T10" y="T11"/>
                </a:cxn>
              </a:cxnLst>
              <a:rect l="0" t="0" r="r" b="b"/>
              <a:pathLst>
                <a:path w="81" h="22">
                  <a:moveTo>
                    <a:pt x="81" y="22"/>
                  </a:moveTo>
                  <a:cubicBezTo>
                    <a:pt x="64" y="19"/>
                    <a:pt x="46" y="17"/>
                    <a:pt x="30" y="14"/>
                  </a:cubicBezTo>
                  <a:cubicBezTo>
                    <a:pt x="37" y="11"/>
                    <a:pt x="47" y="8"/>
                    <a:pt x="53" y="0"/>
                  </a:cubicBezTo>
                  <a:cubicBezTo>
                    <a:pt x="37" y="9"/>
                    <a:pt x="18" y="11"/>
                    <a:pt x="0" y="16"/>
                  </a:cubicBezTo>
                  <a:cubicBezTo>
                    <a:pt x="0" y="17"/>
                    <a:pt x="0" y="18"/>
                    <a:pt x="3" y="18"/>
                  </a:cubicBezTo>
                  <a:cubicBezTo>
                    <a:pt x="27" y="20"/>
                    <a:pt x="58" y="22"/>
                    <a:pt x="8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0" name="Freeform 8"/>
            <p:cNvSpPr/>
            <p:nvPr/>
          </p:nvSpPr>
          <p:spPr bwMode="auto">
            <a:xfrm>
              <a:off x="316" y="2199"/>
              <a:ext cx="274" cy="186"/>
            </a:xfrm>
            <a:custGeom>
              <a:avLst/>
              <a:gdLst>
                <a:gd name="T0" fmla="*/ 105 w 167"/>
                <a:gd name="T1" fmla="*/ 63 h 114"/>
                <a:gd name="T2" fmla="*/ 3 w 167"/>
                <a:gd name="T3" fmla="*/ 93 h 114"/>
                <a:gd name="T4" fmla="*/ 167 w 167"/>
                <a:gd name="T5" fmla="*/ 24 h 114"/>
                <a:gd name="T6" fmla="*/ 4 w 167"/>
                <a:gd name="T7" fmla="*/ 72 h 114"/>
                <a:gd name="T8" fmla="*/ 2 w 167"/>
                <a:gd name="T9" fmla="*/ 77 h 114"/>
                <a:gd name="T10" fmla="*/ 105 w 167"/>
                <a:gd name="T11" fmla="*/ 63 h 114"/>
              </a:gdLst>
              <a:ahLst/>
              <a:cxnLst>
                <a:cxn ang="0">
                  <a:pos x="T0" y="T1"/>
                </a:cxn>
                <a:cxn ang="0">
                  <a:pos x="T2" y="T3"/>
                </a:cxn>
                <a:cxn ang="0">
                  <a:pos x="T4" y="T5"/>
                </a:cxn>
                <a:cxn ang="0">
                  <a:pos x="T6" y="T7"/>
                </a:cxn>
                <a:cxn ang="0">
                  <a:pos x="T8" y="T9"/>
                </a:cxn>
                <a:cxn ang="0">
                  <a:pos x="T10" y="T11"/>
                </a:cxn>
              </a:cxnLst>
              <a:rect l="0" t="0" r="r" b="b"/>
              <a:pathLst>
                <a:path w="167" h="114">
                  <a:moveTo>
                    <a:pt x="105" y="63"/>
                  </a:moveTo>
                  <a:cubicBezTo>
                    <a:pt x="68" y="90"/>
                    <a:pt x="1" y="92"/>
                    <a:pt x="3" y="93"/>
                  </a:cubicBezTo>
                  <a:cubicBezTo>
                    <a:pt x="77" y="114"/>
                    <a:pt x="154" y="86"/>
                    <a:pt x="167" y="24"/>
                  </a:cubicBezTo>
                  <a:cubicBezTo>
                    <a:pt x="82" y="46"/>
                    <a:pt x="40" y="0"/>
                    <a:pt x="4" y="72"/>
                  </a:cubicBezTo>
                  <a:cubicBezTo>
                    <a:pt x="3" y="74"/>
                    <a:pt x="3" y="76"/>
                    <a:pt x="2" y="77"/>
                  </a:cubicBezTo>
                  <a:cubicBezTo>
                    <a:pt x="0" y="82"/>
                    <a:pt x="55" y="78"/>
                    <a:pt x="105"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1" name="Freeform 9"/>
            <p:cNvSpPr/>
            <p:nvPr/>
          </p:nvSpPr>
          <p:spPr bwMode="auto">
            <a:xfrm>
              <a:off x="292" y="2082"/>
              <a:ext cx="191" cy="218"/>
            </a:xfrm>
            <a:custGeom>
              <a:avLst/>
              <a:gdLst>
                <a:gd name="T0" fmla="*/ 117 w 117"/>
                <a:gd name="T1" fmla="*/ 1 h 133"/>
                <a:gd name="T2" fmla="*/ 90 w 117"/>
                <a:gd name="T3" fmla="*/ 94 h 133"/>
                <a:gd name="T4" fmla="*/ 56 w 117"/>
                <a:gd name="T5" fmla="*/ 95 h 133"/>
                <a:gd name="T6" fmla="*/ 78 w 117"/>
                <a:gd name="T7" fmla="*/ 32 h 133"/>
                <a:gd name="T8" fmla="*/ 41 w 117"/>
                <a:gd name="T9" fmla="*/ 103 h 133"/>
                <a:gd name="T10" fmla="*/ 17 w 117"/>
                <a:gd name="T11" fmla="*/ 133 h 133"/>
                <a:gd name="T12" fmla="*/ 117 w 117"/>
                <a:gd name="T13" fmla="*/ 1 h 133"/>
              </a:gdLst>
              <a:ahLst/>
              <a:cxnLst>
                <a:cxn ang="0">
                  <a:pos x="T0" y="T1"/>
                </a:cxn>
                <a:cxn ang="0">
                  <a:pos x="T2" y="T3"/>
                </a:cxn>
                <a:cxn ang="0">
                  <a:pos x="T4" y="T5"/>
                </a:cxn>
                <a:cxn ang="0">
                  <a:pos x="T6" y="T7"/>
                </a:cxn>
                <a:cxn ang="0">
                  <a:pos x="T8" y="T9"/>
                </a:cxn>
                <a:cxn ang="0">
                  <a:pos x="T10" y="T11"/>
                </a:cxn>
                <a:cxn ang="0">
                  <a:pos x="T12" y="T13"/>
                </a:cxn>
              </a:cxnLst>
              <a:rect l="0" t="0" r="r" b="b"/>
              <a:pathLst>
                <a:path w="117" h="133">
                  <a:moveTo>
                    <a:pt x="117" y="1"/>
                  </a:moveTo>
                  <a:cubicBezTo>
                    <a:pt x="86" y="59"/>
                    <a:pt x="111" y="67"/>
                    <a:pt x="90" y="94"/>
                  </a:cubicBezTo>
                  <a:cubicBezTo>
                    <a:pt x="78" y="92"/>
                    <a:pt x="67" y="92"/>
                    <a:pt x="56" y="95"/>
                  </a:cubicBezTo>
                  <a:cubicBezTo>
                    <a:pt x="58" y="59"/>
                    <a:pt x="80" y="30"/>
                    <a:pt x="78" y="32"/>
                  </a:cubicBezTo>
                  <a:cubicBezTo>
                    <a:pt x="75" y="33"/>
                    <a:pt x="43" y="63"/>
                    <a:pt x="41" y="103"/>
                  </a:cubicBezTo>
                  <a:cubicBezTo>
                    <a:pt x="31" y="110"/>
                    <a:pt x="23" y="121"/>
                    <a:pt x="17" y="133"/>
                  </a:cubicBezTo>
                  <a:cubicBezTo>
                    <a:pt x="0" y="59"/>
                    <a:pt x="57" y="0"/>
                    <a:pt x="1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2" name="Freeform 10"/>
            <p:cNvSpPr/>
            <p:nvPr/>
          </p:nvSpPr>
          <p:spPr bwMode="auto">
            <a:xfrm>
              <a:off x="239" y="2310"/>
              <a:ext cx="131" cy="46"/>
            </a:xfrm>
            <a:custGeom>
              <a:avLst/>
              <a:gdLst>
                <a:gd name="T0" fmla="*/ 80 w 80"/>
                <a:gd name="T1" fmla="*/ 16 h 28"/>
                <a:gd name="T2" fmla="*/ 29 w 80"/>
                <a:gd name="T3" fmla="*/ 18 h 28"/>
                <a:gd name="T4" fmla="*/ 48 w 80"/>
                <a:gd name="T5" fmla="*/ 0 h 28"/>
                <a:gd name="T6" fmla="*/ 1 w 80"/>
                <a:gd name="T7" fmla="*/ 26 h 28"/>
                <a:gd name="T8" fmla="*/ 3 w 80"/>
                <a:gd name="T9" fmla="*/ 27 h 28"/>
                <a:gd name="T10" fmla="*/ 80 w 80"/>
                <a:gd name="T11" fmla="*/ 16 h 28"/>
              </a:gdLst>
              <a:ahLst/>
              <a:cxnLst>
                <a:cxn ang="0">
                  <a:pos x="T0" y="T1"/>
                </a:cxn>
                <a:cxn ang="0">
                  <a:pos x="T2" y="T3"/>
                </a:cxn>
                <a:cxn ang="0">
                  <a:pos x="T4" y="T5"/>
                </a:cxn>
                <a:cxn ang="0">
                  <a:pos x="T6" y="T7"/>
                </a:cxn>
                <a:cxn ang="0">
                  <a:pos x="T8" y="T9"/>
                </a:cxn>
                <a:cxn ang="0">
                  <a:pos x="T10" y="T11"/>
                </a:cxn>
              </a:cxnLst>
              <a:rect l="0" t="0" r="r" b="b"/>
              <a:pathLst>
                <a:path w="80" h="28">
                  <a:moveTo>
                    <a:pt x="80" y="16"/>
                  </a:moveTo>
                  <a:cubicBezTo>
                    <a:pt x="63" y="17"/>
                    <a:pt x="45" y="18"/>
                    <a:pt x="29" y="18"/>
                  </a:cubicBezTo>
                  <a:cubicBezTo>
                    <a:pt x="35" y="14"/>
                    <a:pt x="44" y="9"/>
                    <a:pt x="48" y="0"/>
                  </a:cubicBezTo>
                  <a:cubicBezTo>
                    <a:pt x="34" y="12"/>
                    <a:pt x="17" y="17"/>
                    <a:pt x="1" y="26"/>
                  </a:cubicBezTo>
                  <a:cubicBezTo>
                    <a:pt x="0" y="27"/>
                    <a:pt x="1" y="28"/>
                    <a:pt x="3" y="27"/>
                  </a:cubicBezTo>
                  <a:cubicBezTo>
                    <a:pt x="27" y="25"/>
                    <a:pt x="57" y="20"/>
                    <a:pt x="8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3" name="Freeform 11"/>
            <p:cNvSpPr/>
            <p:nvPr/>
          </p:nvSpPr>
          <p:spPr bwMode="auto">
            <a:xfrm>
              <a:off x="526" y="2056"/>
              <a:ext cx="246" cy="170"/>
            </a:xfrm>
            <a:custGeom>
              <a:avLst/>
              <a:gdLst>
                <a:gd name="T0" fmla="*/ 98 w 150"/>
                <a:gd name="T1" fmla="*/ 49 h 104"/>
                <a:gd name="T2" fmla="*/ 6 w 150"/>
                <a:gd name="T3" fmla="*/ 97 h 104"/>
                <a:gd name="T4" fmla="*/ 150 w 150"/>
                <a:gd name="T5" fmla="*/ 0 h 104"/>
                <a:gd name="T6" fmla="*/ 3 w 150"/>
                <a:gd name="T7" fmla="*/ 77 h 104"/>
                <a:gd name="T8" fmla="*/ 1 w 150"/>
                <a:gd name="T9" fmla="*/ 82 h 104"/>
                <a:gd name="T10" fmla="*/ 98 w 150"/>
                <a:gd name="T11" fmla="*/ 49 h 104"/>
              </a:gdLst>
              <a:ahLst/>
              <a:cxnLst>
                <a:cxn ang="0">
                  <a:pos x="T0" y="T1"/>
                </a:cxn>
                <a:cxn ang="0">
                  <a:pos x="T2" y="T3"/>
                </a:cxn>
                <a:cxn ang="0">
                  <a:pos x="T4" y="T5"/>
                </a:cxn>
                <a:cxn ang="0">
                  <a:pos x="T6" y="T7"/>
                </a:cxn>
                <a:cxn ang="0">
                  <a:pos x="T8" y="T9"/>
                </a:cxn>
                <a:cxn ang="0">
                  <a:pos x="T10" y="T11"/>
                </a:cxn>
              </a:cxnLst>
              <a:rect l="0" t="0" r="r" b="b"/>
              <a:pathLst>
                <a:path w="150" h="104">
                  <a:moveTo>
                    <a:pt x="98" y="49"/>
                  </a:moveTo>
                  <a:cubicBezTo>
                    <a:pt x="67" y="83"/>
                    <a:pt x="3" y="96"/>
                    <a:pt x="6" y="97"/>
                  </a:cubicBezTo>
                  <a:cubicBezTo>
                    <a:pt x="80" y="104"/>
                    <a:pt x="149" y="63"/>
                    <a:pt x="150" y="0"/>
                  </a:cubicBezTo>
                  <a:cubicBezTo>
                    <a:pt x="73" y="37"/>
                    <a:pt x="24" y="1"/>
                    <a:pt x="3" y="77"/>
                  </a:cubicBezTo>
                  <a:cubicBezTo>
                    <a:pt x="2" y="79"/>
                    <a:pt x="2" y="80"/>
                    <a:pt x="1" y="82"/>
                  </a:cubicBezTo>
                  <a:cubicBezTo>
                    <a:pt x="0" y="87"/>
                    <a:pt x="53" y="73"/>
                    <a:pt x="9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4" name="Freeform 12"/>
            <p:cNvSpPr/>
            <p:nvPr/>
          </p:nvSpPr>
          <p:spPr bwMode="auto">
            <a:xfrm>
              <a:off x="475" y="1929"/>
              <a:ext cx="177" cy="237"/>
            </a:xfrm>
            <a:custGeom>
              <a:avLst/>
              <a:gdLst>
                <a:gd name="T0" fmla="*/ 102 w 108"/>
                <a:gd name="T1" fmla="*/ 0 h 145"/>
                <a:gd name="T2" fmla="*/ 92 w 108"/>
                <a:gd name="T3" fmla="*/ 95 h 145"/>
                <a:gd name="T4" fmla="*/ 61 w 108"/>
                <a:gd name="T5" fmla="*/ 102 h 145"/>
                <a:gd name="T6" fmla="*/ 69 w 108"/>
                <a:gd name="T7" fmla="*/ 37 h 145"/>
                <a:gd name="T8" fmla="*/ 47 w 108"/>
                <a:gd name="T9" fmla="*/ 112 h 145"/>
                <a:gd name="T10" fmla="*/ 30 w 108"/>
                <a:gd name="T11" fmla="*/ 145 h 145"/>
                <a:gd name="T12" fmla="*/ 102 w 10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108" h="145">
                  <a:moveTo>
                    <a:pt x="102" y="0"/>
                  </a:moveTo>
                  <a:cubicBezTo>
                    <a:pt x="82" y="61"/>
                    <a:pt x="108" y="65"/>
                    <a:pt x="92" y="95"/>
                  </a:cubicBezTo>
                  <a:cubicBezTo>
                    <a:pt x="81" y="95"/>
                    <a:pt x="70" y="97"/>
                    <a:pt x="61" y="102"/>
                  </a:cubicBezTo>
                  <a:cubicBezTo>
                    <a:pt x="55" y="67"/>
                    <a:pt x="71" y="35"/>
                    <a:pt x="69" y="37"/>
                  </a:cubicBezTo>
                  <a:cubicBezTo>
                    <a:pt x="67" y="39"/>
                    <a:pt x="42" y="74"/>
                    <a:pt x="47" y="112"/>
                  </a:cubicBezTo>
                  <a:cubicBezTo>
                    <a:pt x="39" y="121"/>
                    <a:pt x="34" y="133"/>
                    <a:pt x="30" y="145"/>
                  </a:cubicBezTo>
                  <a:cubicBezTo>
                    <a:pt x="0" y="78"/>
                    <a:pt x="44" y="1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5" name="Freeform 13"/>
            <p:cNvSpPr/>
            <p:nvPr/>
          </p:nvSpPr>
          <p:spPr bwMode="auto">
            <a:xfrm>
              <a:off x="457" y="2176"/>
              <a:ext cx="122" cy="59"/>
            </a:xfrm>
            <a:custGeom>
              <a:avLst/>
              <a:gdLst>
                <a:gd name="T0" fmla="*/ 74 w 74"/>
                <a:gd name="T1" fmla="*/ 10 h 36"/>
                <a:gd name="T2" fmla="*/ 26 w 74"/>
                <a:gd name="T3" fmla="*/ 21 h 36"/>
                <a:gd name="T4" fmla="*/ 41 w 74"/>
                <a:gd name="T5" fmla="*/ 0 h 36"/>
                <a:gd name="T6" fmla="*/ 0 w 74"/>
                <a:gd name="T7" fmla="*/ 34 h 36"/>
                <a:gd name="T8" fmla="*/ 3 w 74"/>
                <a:gd name="T9" fmla="*/ 35 h 36"/>
                <a:gd name="T10" fmla="*/ 74 w 74"/>
                <a:gd name="T11" fmla="*/ 10 h 36"/>
              </a:gdLst>
              <a:ahLst/>
              <a:cxnLst>
                <a:cxn ang="0">
                  <a:pos x="T0" y="T1"/>
                </a:cxn>
                <a:cxn ang="0">
                  <a:pos x="T2" y="T3"/>
                </a:cxn>
                <a:cxn ang="0">
                  <a:pos x="T4" y="T5"/>
                </a:cxn>
                <a:cxn ang="0">
                  <a:pos x="T6" y="T7"/>
                </a:cxn>
                <a:cxn ang="0">
                  <a:pos x="T8" y="T9"/>
                </a:cxn>
                <a:cxn ang="0">
                  <a:pos x="T10" y="T11"/>
                </a:cxn>
              </a:cxnLst>
              <a:rect l="0" t="0" r="r" b="b"/>
              <a:pathLst>
                <a:path w="74" h="36">
                  <a:moveTo>
                    <a:pt x="74" y="10"/>
                  </a:moveTo>
                  <a:cubicBezTo>
                    <a:pt x="58" y="14"/>
                    <a:pt x="41" y="19"/>
                    <a:pt x="26" y="21"/>
                  </a:cubicBezTo>
                  <a:cubicBezTo>
                    <a:pt x="31" y="17"/>
                    <a:pt x="39" y="10"/>
                    <a:pt x="41" y="0"/>
                  </a:cubicBezTo>
                  <a:cubicBezTo>
                    <a:pt x="30" y="14"/>
                    <a:pt x="14" y="23"/>
                    <a:pt x="0" y="34"/>
                  </a:cubicBezTo>
                  <a:cubicBezTo>
                    <a:pt x="0" y="35"/>
                    <a:pt x="1" y="36"/>
                    <a:pt x="3" y="35"/>
                  </a:cubicBezTo>
                  <a:cubicBezTo>
                    <a:pt x="25" y="28"/>
                    <a:pt x="53" y="18"/>
                    <a:pt x="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6" name="Freeform 14"/>
            <p:cNvSpPr/>
            <p:nvPr/>
          </p:nvSpPr>
          <p:spPr bwMode="auto">
            <a:xfrm>
              <a:off x="706" y="1842"/>
              <a:ext cx="227" cy="195"/>
            </a:xfrm>
            <a:custGeom>
              <a:avLst/>
              <a:gdLst>
                <a:gd name="T0" fmla="*/ 86 w 138"/>
                <a:gd name="T1" fmla="*/ 56 h 119"/>
                <a:gd name="T2" fmla="*/ 7 w 138"/>
                <a:gd name="T3" fmla="*/ 119 h 119"/>
                <a:gd name="T4" fmla="*/ 127 w 138"/>
                <a:gd name="T5" fmla="*/ 0 h 119"/>
                <a:gd name="T6" fmla="*/ 0 w 138"/>
                <a:gd name="T7" fmla="*/ 100 h 119"/>
                <a:gd name="T8" fmla="*/ 0 w 138"/>
                <a:gd name="T9" fmla="*/ 106 h 119"/>
                <a:gd name="T10" fmla="*/ 86 w 138"/>
                <a:gd name="T11" fmla="*/ 56 h 119"/>
              </a:gdLst>
              <a:ahLst/>
              <a:cxnLst>
                <a:cxn ang="0">
                  <a:pos x="T0" y="T1"/>
                </a:cxn>
                <a:cxn ang="0">
                  <a:pos x="T2" y="T3"/>
                </a:cxn>
                <a:cxn ang="0">
                  <a:pos x="T4" y="T5"/>
                </a:cxn>
                <a:cxn ang="0">
                  <a:pos x="T6" y="T7"/>
                </a:cxn>
                <a:cxn ang="0">
                  <a:pos x="T8" y="T9"/>
                </a:cxn>
                <a:cxn ang="0">
                  <a:pos x="T10" y="T11"/>
                </a:cxn>
              </a:cxnLst>
              <a:rect l="0" t="0" r="r" b="b"/>
              <a:pathLst>
                <a:path w="138" h="119">
                  <a:moveTo>
                    <a:pt x="86" y="56"/>
                  </a:moveTo>
                  <a:cubicBezTo>
                    <a:pt x="63" y="94"/>
                    <a:pt x="4" y="119"/>
                    <a:pt x="7" y="119"/>
                  </a:cubicBezTo>
                  <a:cubicBezTo>
                    <a:pt x="79" y="112"/>
                    <a:pt x="138" y="60"/>
                    <a:pt x="127" y="0"/>
                  </a:cubicBezTo>
                  <a:cubicBezTo>
                    <a:pt x="60" y="49"/>
                    <a:pt x="7" y="23"/>
                    <a:pt x="0" y="100"/>
                  </a:cubicBezTo>
                  <a:cubicBezTo>
                    <a:pt x="0" y="102"/>
                    <a:pt x="0" y="104"/>
                    <a:pt x="0" y="106"/>
                  </a:cubicBezTo>
                  <a:cubicBezTo>
                    <a:pt x="0" y="110"/>
                    <a:pt x="48" y="87"/>
                    <a:pt x="8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7" name="Freeform 15"/>
            <p:cNvSpPr/>
            <p:nvPr/>
          </p:nvSpPr>
          <p:spPr bwMode="auto">
            <a:xfrm>
              <a:off x="631" y="1742"/>
              <a:ext cx="166" cy="249"/>
            </a:xfrm>
            <a:custGeom>
              <a:avLst/>
              <a:gdLst>
                <a:gd name="T0" fmla="*/ 83 w 101"/>
                <a:gd name="T1" fmla="*/ 0 h 152"/>
                <a:gd name="T2" fmla="*/ 91 w 101"/>
                <a:gd name="T3" fmla="*/ 92 h 152"/>
                <a:gd name="T4" fmla="*/ 62 w 101"/>
                <a:gd name="T5" fmla="*/ 106 h 152"/>
                <a:gd name="T6" fmla="*/ 59 w 101"/>
                <a:gd name="T7" fmla="*/ 41 h 152"/>
                <a:gd name="T8" fmla="*/ 51 w 101"/>
                <a:gd name="T9" fmla="*/ 118 h 152"/>
                <a:gd name="T10" fmla="*/ 41 w 101"/>
                <a:gd name="T11" fmla="*/ 152 h 152"/>
                <a:gd name="T12" fmla="*/ 83 w 101"/>
                <a:gd name="T13" fmla="*/ 0 h 152"/>
              </a:gdLst>
              <a:ahLst/>
              <a:cxnLst>
                <a:cxn ang="0">
                  <a:pos x="T0" y="T1"/>
                </a:cxn>
                <a:cxn ang="0">
                  <a:pos x="T2" y="T3"/>
                </a:cxn>
                <a:cxn ang="0">
                  <a:pos x="T4" y="T5"/>
                </a:cxn>
                <a:cxn ang="0">
                  <a:pos x="T6" y="T7"/>
                </a:cxn>
                <a:cxn ang="0">
                  <a:pos x="T8" y="T9"/>
                </a:cxn>
                <a:cxn ang="0">
                  <a:pos x="T10" y="T11"/>
                </a:cxn>
                <a:cxn ang="0">
                  <a:pos x="T12" y="T13"/>
                </a:cxn>
              </a:cxnLst>
              <a:rect l="0" t="0" r="r" b="b"/>
              <a:pathLst>
                <a:path w="101" h="152">
                  <a:moveTo>
                    <a:pt x="83" y="0"/>
                  </a:moveTo>
                  <a:cubicBezTo>
                    <a:pt x="75" y="62"/>
                    <a:pt x="101" y="61"/>
                    <a:pt x="91" y="92"/>
                  </a:cubicBezTo>
                  <a:cubicBezTo>
                    <a:pt x="81" y="95"/>
                    <a:pt x="70" y="99"/>
                    <a:pt x="62" y="106"/>
                  </a:cubicBezTo>
                  <a:cubicBezTo>
                    <a:pt x="51" y="73"/>
                    <a:pt x="60" y="39"/>
                    <a:pt x="59" y="41"/>
                  </a:cubicBezTo>
                  <a:cubicBezTo>
                    <a:pt x="57" y="43"/>
                    <a:pt x="39" y="82"/>
                    <a:pt x="51" y="118"/>
                  </a:cubicBezTo>
                  <a:cubicBezTo>
                    <a:pt x="45" y="128"/>
                    <a:pt x="42" y="140"/>
                    <a:pt x="41" y="152"/>
                  </a:cubicBezTo>
                  <a:cubicBezTo>
                    <a:pt x="0" y="93"/>
                    <a:pt x="29" y="2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8" name="Freeform 16"/>
            <p:cNvSpPr/>
            <p:nvPr/>
          </p:nvSpPr>
          <p:spPr bwMode="auto">
            <a:xfrm>
              <a:off x="646" y="2001"/>
              <a:ext cx="110" cy="67"/>
            </a:xfrm>
            <a:custGeom>
              <a:avLst/>
              <a:gdLst>
                <a:gd name="T0" fmla="*/ 67 w 67"/>
                <a:gd name="T1" fmla="*/ 4 h 41"/>
                <a:gd name="T2" fmla="*/ 22 w 67"/>
                <a:gd name="T3" fmla="*/ 23 h 41"/>
                <a:gd name="T4" fmla="*/ 33 w 67"/>
                <a:gd name="T5" fmla="*/ 0 h 41"/>
                <a:gd name="T6" fmla="*/ 0 w 67"/>
                <a:gd name="T7" fmla="*/ 40 h 41"/>
                <a:gd name="T8" fmla="*/ 3 w 67"/>
                <a:gd name="T9" fmla="*/ 40 h 41"/>
                <a:gd name="T10" fmla="*/ 67 w 67"/>
                <a:gd name="T11" fmla="*/ 4 h 41"/>
              </a:gdLst>
              <a:ahLst/>
              <a:cxnLst>
                <a:cxn ang="0">
                  <a:pos x="T0" y="T1"/>
                </a:cxn>
                <a:cxn ang="0">
                  <a:pos x="T2" y="T3"/>
                </a:cxn>
                <a:cxn ang="0">
                  <a:pos x="T4" y="T5"/>
                </a:cxn>
                <a:cxn ang="0">
                  <a:pos x="T6" y="T7"/>
                </a:cxn>
                <a:cxn ang="0">
                  <a:pos x="T8" y="T9"/>
                </a:cxn>
                <a:cxn ang="0">
                  <a:pos x="T10" y="T11"/>
                </a:cxn>
              </a:cxnLst>
              <a:rect l="0" t="0" r="r" b="b"/>
              <a:pathLst>
                <a:path w="67" h="41">
                  <a:moveTo>
                    <a:pt x="67" y="4"/>
                  </a:moveTo>
                  <a:cubicBezTo>
                    <a:pt x="52" y="10"/>
                    <a:pt x="36" y="18"/>
                    <a:pt x="22" y="23"/>
                  </a:cubicBezTo>
                  <a:cubicBezTo>
                    <a:pt x="26" y="18"/>
                    <a:pt x="33" y="10"/>
                    <a:pt x="33" y="0"/>
                  </a:cubicBezTo>
                  <a:cubicBezTo>
                    <a:pt x="25" y="16"/>
                    <a:pt x="11" y="27"/>
                    <a:pt x="0" y="40"/>
                  </a:cubicBezTo>
                  <a:cubicBezTo>
                    <a:pt x="0" y="41"/>
                    <a:pt x="1" y="41"/>
                    <a:pt x="3" y="40"/>
                  </a:cubicBezTo>
                  <a:cubicBezTo>
                    <a:pt x="23" y="30"/>
                    <a:pt x="48" y="15"/>
                    <a:pt x="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9" name="Freeform 17"/>
            <p:cNvSpPr/>
            <p:nvPr/>
          </p:nvSpPr>
          <p:spPr bwMode="auto">
            <a:xfrm>
              <a:off x="829" y="1609"/>
              <a:ext cx="219" cy="223"/>
            </a:xfrm>
            <a:custGeom>
              <a:avLst/>
              <a:gdLst>
                <a:gd name="T0" fmla="*/ 83 w 133"/>
                <a:gd name="T1" fmla="*/ 62 h 136"/>
                <a:gd name="T2" fmla="*/ 18 w 133"/>
                <a:gd name="T3" fmla="*/ 136 h 136"/>
                <a:gd name="T4" fmla="*/ 112 w 133"/>
                <a:gd name="T5" fmla="*/ 0 h 136"/>
                <a:gd name="T6" fmla="*/ 8 w 133"/>
                <a:gd name="T7" fmla="*/ 119 h 136"/>
                <a:gd name="T8" fmla="*/ 9 w 133"/>
                <a:gd name="T9" fmla="*/ 125 h 136"/>
                <a:gd name="T10" fmla="*/ 83 w 133"/>
                <a:gd name="T11" fmla="*/ 62 h 136"/>
              </a:gdLst>
              <a:ahLst/>
              <a:cxnLst>
                <a:cxn ang="0">
                  <a:pos x="T0" y="T1"/>
                </a:cxn>
                <a:cxn ang="0">
                  <a:pos x="T2" y="T3"/>
                </a:cxn>
                <a:cxn ang="0">
                  <a:pos x="T4" y="T5"/>
                </a:cxn>
                <a:cxn ang="0">
                  <a:pos x="T6" y="T7"/>
                </a:cxn>
                <a:cxn ang="0">
                  <a:pos x="T8" y="T9"/>
                </a:cxn>
                <a:cxn ang="0">
                  <a:pos x="T10" y="T11"/>
                </a:cxn>
              </a:cxnLst>
              <a:rect l="0" t="0" r="r" b="b"/>
              <a:pathLst>
                <a:path w="133" h="136">
                  <a:moveTo>
                    <a:pt x="83" y="62"/>
                  </a:moveTo>
                  <a:cubicBezTo>
                    <a:pt x="67" y="102"/>
                    <a:pt x="15" y="136"/>
                    <a:pt x="18" y="136"/>
                  </a:cubicBezTo>
                  <a:cubicBezTo>
                    <a:pt x="86" y="116"/>
                    <a:pt x="133" y="56"/>
                    <a:pt x="112" y="0"/>
                  </a:cubicBezTo>
                  <a:cubicBezTo>
                    <a:pt x="56" y="60"/>
                    <a:pt x="0" y="45"/>
                    <a:pt x="8" y="119"/>
                  </a:cubicBezTo>
                  <a:cubicBezTo>
                    <a:pt x="8" y="121"/>
                    <a:pt x="8" y="123"/>
                    <a:pt x="9" y="125"/>
                  </a:cubicBezTo>
                  <a:cubicBezTo>
                    <a:pt x="9" y="129"/>
                    <a:pt x="51" y="98"/>
                    <a:pt x="8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0" name="Freeform 18"/>
            <p:cNvSpPr/>
            <p:nvPr/>
          </p:nvSpPr>
          <p:spPr bwMode="auto">
            <a:xfrm>
              <a:off x="749" y="1541"/>
              <a:ext cx="149" cy="252"/>
            </a:xfrm>
            <a:custGeom>
              <a:avLst/>
              <a:gdLst>
                <a:gd name="T0" fmla="*/ 63 w 91"/>
                <a:gd name="T1" fmla="*/ 0 h 154"/>
                <a:gd name="T2" fmla="*/ 88 w 91"/>
                <a:gd name="T3" fmla="*/ 87 h 154"/>
                <a:gd name="T4" fmla="*/ 62 w 91"/>
                <a:gd name="T5" fmla="*/ 105 h 154"/>
                <a:gd name="T6" fmla="*/ 47 w 91"/>
                <a:gd name="T7" fmla="*/ 44 h 154"/>
                <a:gd name="T8" fmla="*/ 54 w 91"/>
                <a:gd name="T9" fmla="*/ 119 h 154"/>
                <a:gd name="T10" fmla="*/ 50 w 91"/>
                <a:gd name="T11" fmla="*/ 154 h 154"/>
                <a:gd name="T12" fmla="*/ 63 w 91"/>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91" h="154">
                  <a:moveTo>
                    <a:pt x="63" y="0"/>
                  </a:moveTo>
                  <a:cubicBezTo>
                    <a:pt x="67" y="61"/>
                    <a:pt x="91" y="55"/>
                    <a:pt x="88" y="87"/>
                  </a:cubicBezTo>
                  <a:cubicBezTo>
                    <a:pt x="78" y="92"/>
                    <a:pt x="69" y="97"/>
                    <a:pt x="62" y="105"/>
                  </a:cubicBezTo>
                  <a:cubicBezTo>
                    <a:pt x="45" y="76"/>
                    <a:pt x="48" y="42"/>
                    <a:pt x="47" y="44"/>
                  </a:cubicBezTo>
                  <a:cubicBezTo>
                    <a:pt x="46" y="46"/>
                    <a:pt x="36" y="86"/>
                    <a:pt x="54" y="119"/>
                  </a:cubicBezTo>
                  <a:cubicBezTo>
                    <a:pt x="49" y="130"/>
                    <a:pt x="49" y="142"/>
                    <a:pt x="50" y="154"/>
                  </a:cubicBezTo>
                  <a:cubicBezTo>
                    <a:pt x="0" y="105"/>
                    <a:pt x="15" y="2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1" name="Freeform 19"/>
            <p:cNvSpPr/>
            <p:nvPr/>
          </p:nvSpPr>
          <p:spPr bwMode="auto">
            <a:xfrm>
              <a:off x="795" y="1798"/>
              <a:ext cx="93" cy="78"/>
            </a:xfrm>
            <a:custGeom>
              <a:avLst/>
              <a:gdLst>
                <a:gd name="T0" fmla="*/ 57 w 57"/>
                <a:gd name="T1" fmla="*/ 0 h 48"/>
                <a:gd name="T2" fmla="*/ 18 w 57"/>
                <a:gd name="T3" fmla="*/ 26 h 48"/>
                <a:gd name="T4" fmla="*/ 25 w 57"/>
                <a:gd name="T5" fmla="*/ 2 h 48"/>
                <a:gd name="T6" fmla="*/ 0 w 57"/>
                <a:gd name="T7" fmla="*/ 46 h 48"/>
                <a:gd name="T8" fmla="*/ 3 w 57"/>
                <a:gd name="T9" fmla="*/ 47 h 48"/>
                <a:gd name="T10" fmla="*/ 57 w 57"/>
                <a:gd name="T11" fmla="*/ 0 h 48"/>
              </a:gdLst>
              <a:ahLst/>
              <a:cxnLst>
                <a:cxn ang="0">
                  <a:pos x="T0" y="T1"/>
                </a:cxn>
                <a:cxn ang="0">
                  <a:pos x="T2" y="T3"/>
                </a:cxn>
                <a:cxn ang="0">
                  <a:pos x="T4" y="T5"/>
                </a:cxn>
                <a:cxn ang="0">
                  <a:pos x="T6" y="T7"/>
                </a:cxn>
                <a:cxn ang="0">
                  <a:pos x="T8" y="T9"/>
                </a:cxn>
                <a:cxn ang="0">
                  <a:pos x="T10" y="T11"/>
                </a:cxn>
              </a:cxnLst>
              <a:rect l="0" t="0" r="r" b="b"/>
              <a:pathLst>
                <a:path w="57" h="48">
                  <a:moveTo>
                    <a:pt x="57" y="0"/>
                  </a:moveTo>
                  <a:cubicBezTo>
                    <a:pt x="44" y="9"/>
                    <a:pt x="31" y="19"/>
                    <a:pt x="18" y="26"/>
                  </a:cubicBezTo>
                  <a:cubicBezTo>
                    <a:pt x="21" y="21"/>
                    <a:pt x="26" y="12"/>
                    <a:pt x="25" y="2"/>
                  </a:cubicBezTo>
                  <a:cubicBezTo>
                    <a:pt x="20" y="19"/>
                    <a:pt x="8" y="32"/>
                    <a:pt x="0" y="46"/>
                  </a:cubicBezTo>
                  <a:cubicBezTo>
                    <a:pt x="0" y="48"/>
                    <a:pt x="1" y="48"/>
                    <a:pt x="3" y="47"/>
                  </a:cubicBezTo>
                  <a:cubicBezTo>
                    <a:pt x="20" y="33"/>
                    <a:pt x="41" y="14"/>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2" name="Freeform 20"/>
            <p:cNvSpPr/>
            <p:nvPr/>
          </p:nvSpPr>
          <p:spPr bwMode="auto">
            <a:xfrm>
              <a:off x="910" y="1369"/>
              <a:ext cx="211" cy="244"/>
            </a:xfrm>
            <a:custGeom>
              <a:avLst/>
              <a:gdLst>
                <a:gd name="T0" fmla="*/ 82 w 129"/>
                <a:gd name="T1" fmla="*/ 65 h 149"/>
                <a:gd name="T2" fmla="*/ 33 w 129"/>
                <a:gd name="T3" fmla="*/ 148 h 149"/>
                <a:gd name="T4" fmla="*/ 98 w 129"/>
                <a:gd name="T5" fmla="*/ 0 h 149"/>
                <a:gd name="T6" fmla="*/ 21 w 129"/>
                <a:gd name="T7" fmla="*/ 134 h 149"/>
                <a:gd name="T8" fmla="*/ 23 w 129"/>
                <a:gd name="T9" fmla="*/ 139 h 149"/>
                <a:gd name="T10" fmla="*/ 82 w 129"/>
                <a:gd name="T11" fmla="*/ 65 h 149"/>
              </a:gdLst>
              <a:ahLst/>
              <a:cxnLst>
                <a:cxn ang="0">
                  <a:pos x="T0" y="T1"/>
                </a:cxn>
                <a:cxn ang="0">
                  <a:pos x="T2" y="T3"/>
                </a:cxn>
                <a:cxn ang="0">
                  <a:pos x="T4" y="T5"/>
                </a:cxn>
                <a:cxn ang="0">
                  <a:pos x="T6" y="T7"/>
                </a:cxn>
                <a:cxn ang="0">
                  <a:pos x="T8" y="T9"/>
                </a:cxn>
                <a:cxn ang="0">
                  <a:pos x="T10" y="T11"/>
                </a:cxn>
              </a:cxnLst>
              <a:rect l="0" t="0" r="r" b="b"/>
              <a:pathLst>
                <a:path w="129" h="149">
                  <a:moveTo>
                    <a:pt x="82" y="65"/>
                  </a:moveTo>
                  <a:cubicBezTo>
                    <a:pt x="75" y="106"/>
                    <a:pt x="31" y="149"/>
                    <a:pt x="33" y="148"/>
                  </a:cubicBezTo>
                  <a:cubicBezTo>
                    <a:pt x="95" y="117"/>
                    <a:pt x="129" y="50"/>
                    <a:pt x="98" y="0"/>
                  </a:cubicBezTo>
                  <a:cubicBezTo>
                    <a:pt x="56" y="68"/>
                    <a:pt x="0" y="64"/>
                    <a:pt x="21" y="134"/>
                  </a:cubicBezTo>
                  <a:cubicBezTo>
                    <a:pt x="22" y="136"/>
                    <a:pt x="22" y="137"/>
                    <a:pt x="23" y="139"/>
                  </a:cubicBezTo>
                  <a:cubicBezTo>
                    <a:pt x="24" y="143"/>
                    <a:pt x="58" y="106"/>
                    <a:pt x="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3" name="Freeform 21"/>
            <p:cNvSpPr/>
            <p:nvPr/>
          </p:nvSpPr>
          <p:spPr bwMode="auto">
            <a:xfrm>
              <a:off x="838" y="1335"/>
              <a:ext cx="132" cy="245"/>
            </a:xfrm>
            <a:custGeom>
              <a:avLst/>
              <a:gdLst>
                <a:gd name="T0" fmla="*/ 41 w 81"/>
                <a:gd name="T1" fmla="*/ 0 h 150"/>
                <a:gd name="T2" fmla="*/ 81 w 81"/>
                <a:gd name="T3" fmla="*/ 78 h 150"/>
                <a:gd name="T4" fmla="*/ 60 w 81"/>
                <a:gd name="T5" fmla="*/ 100 h 150"/>
                <a:gd name="T6" fmla="*/ 34 w 81"/>
                <a:gd name="T7" fmla="*/ 45 h 150"/>
                <a:gd name="T8" fmla="*/ 54 w 81"/>
                <a:gd name="T9" fmla="*/ 115 h 150"/>
                <a:gd name="T10" fmla="*/ 57 w 81"/>
                <a:gd name="T11" fmla="*/ 150 h 150"/>
                <a:gd name="T12" fmla="*/ 41 w 8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81" h="150">
                  <a:moveTo>
                    <a:pt x="41" y="0"/>
                  </a:moveTo>
                  <a:cubicBezTo>
                    <a:pt x="56" y="58"/>
                    <a:pt x="79" y="47"/>
                    <a:pt x="81" y="78"/>
                  </a:cubicBezTo>
                  <a:cubicBezTo>
                    <a:pt x="72" y="85"/>
                    <a:pt x="65" y="92"/>
                    <a:pt x="60" y="100"/>
                  </a:cubicBezTo>
                  <a:cubicBezTo>
                    <a:pt x="38" y="75"/>
                    <a:pt x="35" y="42"/>
                    <a:pt x="34" y="45"/>
                  </a:cubicBezTo>
                  <a:cubicBezTo>
                    <a:pt x="33" y="47"/>
                    <a:pt x="31" y="87"/>
                    <a:pt x="54" y="115"/>
                  </a:cubicBezTo>
                  <a:cubicBezTo>
                    <a:pt x="52" y="126"/>
                    <a:pt x="54" y="138"/>
                    <a:pt x="57" y="150"/>
                  </a:cubicBezTo>
                  <a:cubicBezTo>
                    <a:pt x="0" y="112"/>
                    <a:pt x="1" y="36"/>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4" name="Freeform 22"/>
            <p:cNvSpPr/>
            <p:nvPr/>
          </p:nvSpPr>
          <p:spPr bwMode="auto">
            <a:xfrm>
              <a:off x="911" y="1572"/>
              <a:ext cx="78" cy="93"/>
            </a:xfrm>
            <a:custGeom>
              <a:avLst/>
              <a:gdLst>
                <a:gd name="T0" fmla="*/ 47 w 47"/>
                <a:gd name="T1" fmla="*/ 0 h 57"/>
                <a:gd name="T2" fmla="*/ 14 w 47"/>
                <a:gd name="T3" fmla="*/ 33 h 57"/>
                <a:gd name="T4" fmla="*/ 15 w 47"/>
                <a:gd name="T5" fmla="*/ 9 h 57"/>
                <a:gd name="T6" fmla="*/ 0 w 47"/>
                <a:gd name="T7" fmla="*/ 56 h 57"/>
                <a:gd name="T8" fmla="*/ 3 w 47"/>
                <a:gd name="T9" fmla="*/ 56 h 57"/>
                <a:gd name="T10" fmla="*/ 47 w 47"/>
                <a:gd name="T11" fmla="*/ 0 h 57"/>
              </a:gdLst>
              <a:ahLst/>
              <a:cxnLst>
                <a:cxn ang="0">
                  <a:pos x="T0" y="T1"/>
                </a:cxn>
                <a:cxn ang="0">
                  <a:pos x="T2" y="T3"/>
                </a:cxn>
                <a:cxn ang="0">
                  <a:pos x="T4" y="T5"/>
                </a:cxn>
                <a:cxn ang="0">
                  <a:pos x="T6" y="T7"/>
                </a:cxn>
                <a:cxn ang="0">
                  <a:pos x="T8" y="T9"/>
                </a:cxn>
                <a:cxn ang="0">
                  <a:pos x="T10" y="T11"/>
                </a:cxn>
              </a:cxnLst>
              <a:rect l="0" t="0" r="r" b="b"/>
              <a:pathLst>
                <a:path w="47" h="57">
                  <a:moveTo>
                    <a:pt x="47" y="0"/>
                  </a:moveTo>
                  <a:cubicBezTo>
                    <a:pt x="36" y="12"/>
                    <a:pt x="25" y="24"/>
                    <a:pt x="14" y="33"/>
                  </a:cubicBezTo>
                  <a:cubicBezTo>
                    <a:pt x="15" y="27"/>
                    <a:pt x="18" y="18"/>
                    <a:pt x="15" y="9"/>
                  </a:cubicBezTo>
                  <a:cubicBezTo>
                    <a:pt x="14" y="26"/>
                    <a:pt x="5" y="40"/>
                    <a:pt x="0" y="56"/>
                  </a:cubicBezTo>
                  <a:cubicBezTo>
                    <a:pt x="0" y="57"/>
                    <a:pt x="1" y="57"/>
                    <a:pt x="3" y="56"/>
                  </a:cubicBezTo>
                  <a:cubicBezTo>
                    <a:pt x="17" y="39"/>
                    <a:pt x="34" y="17"/>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5" name="Freeform 23"/>
            <p:cNvSpPr/>
            <p:nvPr/>
          </p:nvSpPr>
          <p:spPr bwMode="auto">
            <a:xfrm>
              <a:off x="938" y="1124"/>
              <a:ext cx="200" cy="253"/>
            </a:xfrm>
            <a:custGeom>
              <a:avLst/>
              <a:gdLst>
                <a:gd name="T0" fmla="*/ 80 w 122"/>
                <a:gd name="T1" fmla="*/ 65 h 155"/>
                <a:gd name="T2" fmla="*/ 48 w 122"/>
                <a:gd name="T3" fmla="*/ 154 h 155"/>
                <a:gd name="T4" fmla="*/ 83 w 122"/>
                <a:gd name="T5" fmla="*/ 0 h 155"/>
                <a:gd name="T6" fmla="*/ 34 w 122"/>
                <a:gd name="T7" fmla="*/ 142 h 155"/>
                <a:gd name="T8" fmla="*/ 36 w 122"/>
                <a:gd name="T9" fmla="*/ 147 h 155"/>
                <a:gd name="T10" fmla="*/ 80 w 122"/>
                <a:gd name="T11" fmla="*/ 65 h 155"/>
              </a:gdLst>
              <a:ahLst/>
              <a:cxnLst>
                <a:cxn ang="0">
                  <a:pos x="T0" y="T1"/>
                </a:cxn>
                <a:cxn ang="0">
                  <a:pos x="T2" y="T3"/>
                </a:cxn>
                <a:cxn ang="0">
                  <a:pos x="T4" y="T5"/>
                </a:cxn>
                <a:cxn ang="0">
                  <a:pos x="T6" y="T7"/>
                </a:cxn>
                <a:cxn ang="0">
                  <a:pos x="T8" y="T9"/>
                </a:cxn>
                <a:cxn ang="0">
                  <a:pos x="T10" y="T11"/>
                </a:cxn>
              </a:cxnLst>
              <a:rect l="0" t="0" r="r" b="b"/>
              <a:pathLst>
                <a:path w="122" h="155">
                  <a:moveTo>
                    <a:pt x="80" y="65"/>
                  </a:moveTo>
                  <a:cubicBezTo>
                    <a:pt x="80" y="106"/>
                    <a:pt x="46" y="155"/>
                    <a:pt x="48" y="154"/>
                  </a:cubicBezTo>
                  <a:cubicBezTo>
                    <a:pt x="102" y="112"/>
                    <a:pt x="122" y="42"/>
                    <a:pt x="83" y="0"/>
                  </a:cubicBezTo>
                  <a:cubicBezTo>
                    <a:pt x="55" y="73"/>
                    <a:pt x="0" y="79"/>
                    <a:pt x="34" y="142"/>
                  </a:cubicBezTo>
                  <a:cubicBezTo>
                    <a:pt x="35" y="144"/>
                    <a:pt x="35" y="145"/>
                    <a:pt x="36" y="147"/>
                  </a:cubicBezTo>
                  <a:cubicBezTo>
                    <a:pt x="38" y="150"/>
                    <a:pt x="65" y="109"/>
                    <a:pt x="8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6" name="Freeform 24"/>
            <p:cNvSpPr/>
            <p:nvPr/>
          </p:nvSpPr>
          <p:spPr bwMode="auto">
            <a:xfrm>
              <a:off x="856" y="1120"/>
              <a:ext cx="139" cy="229"/>
            </a:xfrm>
            <a:custGeom>
              <a:avLst/>
              <a:gdLst>
                <a:gd name="T0" fmla="*/ 33 w 85"/>
                <a:gd name="T1" fmla="*/ 0 h 140"/>
                <a:gd name="T2" fmla="*/ 85 w 85"/>
                <a:gd name="T3" fmla="*/ 68 h 140"/>
                <a:gd name="T4" fmla="*/ 69 w 85"/>
                <a:gd name="T5" fmla="*/ 93 h 140"/>
                <a:gd name="T6" fmla="*/ 34 w 85"/>
                <a:gd name="T7" fmla="*/ 44 h 140"/>
                <a:gd name="T8" fmla="*/ 66 w 85"/>
                <a:gd name="T9" fmla="*/ 108 h 140"/>
                <a:gd name="T10" fmla="*/ 75 w 85"/>
                <a:gd name="T11" fmla="*/ 140 h 140"/>
                <a:gd name="T12" fmla="*/ 33 w 85"/>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85" h="140">
                  <a:moveTo>
                    <a:pt x="33" y="0"/>
                  </a:moveTo>
                  <a:cubicBezTo>
                    <a:pt x="57" y="53"/>
                    <a:pt x="77" y="39"/>
                    <a:pt x="85" y="68"/>
                  </a:cubicBezTo>
                  <a:cubicBezTo>
                    <a:pt x="78" y="75"/>
                    <a:pt x="72" y="84"/>
                    <a:pt x="69" y="93"/>
                  </a:cubicBezTo>
                  <a:cubicBezTo>
                    <a:pt x="43" y="73"/>
                    <a:pt x="34" y="42"/>
                    <a:pt x="34" y="44"/>
                  </a:cubicBezTo>
                  <a:cubicBezTo>
                    <a:pt x="33" y="47"/>
                    <a:pt x="39" y="86"/>
                    <a:pt x="66" y="108"/>
                  </a:cubicBezTo>
                  <a:cubicBezTo>
                    <a:pt x="66" y="119"/>
                    <a:pt x="70" y="130"/>
                    <a:pt x="75" y="140"/>
                  </a:cubicBezTo>
                  <a:cubicBezTo>
                    <a:pt x="14" y="114"/>
                    <a:pt x="0" y="42"/>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7" name="Freeform 25"/>
            <p:cNvSpPr/>
            <p:nvPr/>
          </p:nvSpPr>
          <p:spPr bwMode="auto">
            <a:xfrm>
              <a:off x="975" y="1333"/>
              <a:ext cx="56" cy="103"/>
            </a:xfrm>
            <a:custGeom>
              <a:avLst/>
              <a:gdLst>
                <a:gd name="T0" fmla="*/ 34 w 34"/>
                <a:gd name="T1" fmla="*/ 0 h 63"/>
                <a:gd name="T2" fmla="*/ 9 w 34"/>
                <a:gd name="T3" fmla="*/ 38 h 63"/>
                <a:gd name="T4" fmla="*/ 6 w 34"/>
                <a:gd name="T5" fmla="*/ 14 h 63"/>
                <a:gd name="T6" fmla="*/ 0 w 34"/>
                <a:gd name="T7" fmla="*/ 62 h 63"/>
                <a:gd name="T8" fmla="*/ 3 w 34"/>
                <a:gd name="T9" fmla="*/ 61 h 63"/>
                <a:gd name="T10" fmla="*/ 34 w 34"/>
                <a:gd name="T11" fmla="*/ 0 h 63"/>
              </a:gdLst>
              <a:ahLst/>
              <a:cxnLst>
                <a:cxn ang="0">
                  <a:pos x="T0" y="T1"/>
                </a:cxn>
                <a:cxn ang="0">
                  <a:pos x="T2" y="T3"/>
                </a:cxn>
                <a:cxn ang="0">
                  <a:pos x="T4" y="T5"/>
                </a:cxn>
                <a:cxn ang="0">
                  <a:pos x="T6" y="T7"/>
                </a:cxn>
                <a:cxn ang="0">
                  <a:pos x="T8" y="T9"/>
                </a:cxn>
                <a:cxn ang="0">
                  <a:pos x="T10" y="T11"/>
                </a:cxn>
              </a:cxnLst>
              <a:rect l="0" t="0" r="r" b="b"/>
              <a:pathLst>
                <a:path w="34" h="63">
                  <a:moveTo>
                    <a:pt x="34" y="0"/>
                  </a:moveTo>
                  <a:cubicBezTo>
                    <a:pt x="26" y="13"/>
                    <a:pt x="18" y="26"/>
                    <a:pt x="9" y="38"/>
                  </a:cubicBezTo>
                  <a:cubicBezTo>
                    <a:pt x="9" y="32"/>
                    <a:pt x="11" y="22"/>
                    <a:pt x="6" y="14"/>
                  </a:cubicBezTo>
                  <a:cubicBezTo>
                    <a:pt x="8" y="30"/>
                    <a:pt x="2" y="46"/>
                    <a:pt x="0" y="62"/>
                  </a:cubicBezTo>
                  <a:cubicBezTo>
                    <a:pt x="0" y="63"/>
                    <a:pt x="2" y="63"/>
                    <a:pt x="3" y="61"/>
                  </a:cubicBezTo>
                  <a:cubicBezTo>
                    <a:pt x="13" y="43"/>
                    <a:pt x="25" y="19"/>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8" name="Freeform 26"/>
            <p:cNvSpPr/>
            <p:nvPr/>
          </p:nvSpPr>
          <p:spPr bwMode="auto">
            <a:xfrm>
              <a:off x="931" y="893"/>
              <a:ext cx="179" cy="253"/>
            </a:xfrm>
            <a:custGeom>
              <a:avLst/>
              <a:gdLst>
                <a:gd name="T0" fmla="*/ 73 w 109"/>
                <a:gd name="T1" fmla="*/ 63 h 155"/>
                <a:gd name="T2" fmla="*/ 59 w 109"/>
                <a:gd name="T3" fmla="*/ 154 h 155"/>
                <a:gd name="T4" fmla="*/ 65 w 109"/>
                <a:gd name="T5" fmla="*/ 0 h 155"/>
                <a:gd name="T6" fmla="*/ 44 w 109"/>
                <a:gd name="T7" fmla="*/ 146 h 155"/>
                <a:gd name="T8" fmla="*/ 47 w 109"/>
                <a:gd name="T9" fmla="*/ 149 h 155"/>
                <a:gd name="T10" fmla="*/ 73 w 109"/>
                <a:gd name="T11" fmla="*/ 63 h 155"/>
              </a:gdLst>
              <a:ahLst/>
              <a:cxnLst>
                <a:cxn ang="0">
                  <a:pos x="T0" y="T1"/>
                </a:cxn>
                <a:cxn ang="0">
                  <a:pos x="T2" y="T3"/>
                </a:cxn>
                <a:cxn ang="0">
                  <a:pos x="T4" y="T5"/>
                </a:cxn>
                <a:cxn ang="0">
                  <a:pos x="T6" y="T7"/>
                </a:cxn>
                <a:cxn ang="0">
                  <a:pos x="T8" y="T9"/>
                </a:cxn>
                <a:cxn ang="0">
                  <a:pos x="T10" y="T11"/>
                </a:cxn>
              </a:cxnLst>
              <a:rect l="0" t="0" r="r" b="b"/>
              <a:pathLst>
                <a:path w="109" h="155">
                  <a:moveTo>
                    <a:pt x="73" y="63"/>
                  </a:moveTo>
                  <a:cubicBezTo>
                    <a:pt x="81" y="102"/>
                    <a:pt x="58" y="155"/>
                    <a:pt x="59" y="154"/>
                  </a:cubicBezTo>
                  <a:cubicBezTo>
                    <a:pt x="103" y="104"/>
                    <a:pt x="109" y="34"/>
                    <a:pt x="65" y="0"/>
                  </a:cubicBezTo>
                  <a:cubicBezTo>
                    <a:pt x="51" y="75"/>
                    <a:pt x="0" y="91"/>
                    <a:pt x="44" y="146"/>
                  </a:cubicBezTo>
                  <a:cubicBezTo>
                    <a:pt x="45" y="147"/>
                    <a:pt x="46" y="148"/>
                    <a:pt x="47" y="149"/>
                  </a:cubicBezTo>
                  <a:cubicBezTo>
                    <a:pt x="49" y="152"/>
                    <a:pt x="67" y="108"/>
                    <a:pt x="73"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9" name="Freeform 27"/>
            <p:cNvSpPr/>
            <p:nvPr/>
          </p:nvSpPr>
          <p:spPr bwMode="auto">
            <a:xfrm>
              <a:off x="841" y="921"/>
              <a:ext cx="148" cy="206"/>
            </a:xfrm>
            <a:custGeom>
              <a:avLst/>
              <a:gdLst>
                <a:gd name="T0" fmla="*/ 23 w 90"/>
                <a:gd name="T1" fmla="*/ 0 h 126"/>
                <a:gd name="T2" fmla="*/ 86 w 90"/>
                <a:gd name="T3" fmla="*/ 55 h 126"/>
                <a:gd name="T4" fmla="*/ 75 w 90"/>
                <a:gd name="T5" fmla="*/ 82 h 126"/>
                <a:gd name="T6" fmla="*/ 32 w 90"/>
                <a:gd name="T7" fmla="*/ 42 h 126"/>
                <a:gd name="T8" fmla="*/ 75 w 90"/>
                <a:gd name="T9" fmla="*/ 97 h 126"/>
                <a:gd name="T10" fmla="*/ 90 w 90"/>
                <a:gd name="T11" fmla="*/ 126 h 126"/>
                <a:gd name="T12" fmla="*/ 23 w 90"/>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90" h="126">
                  <a:moveTo>
                    <a:pt x="23" y="0"/>
                  </a:moveTo>
                  <a:cubicBezTo>
                    <a:pt x="56" y="46"/>
                    <a:pt x="73" y="29"/>
                    <a:pt x="86" y="55"/>
                  </a:cubicBezTo>
                  <a:cubicBezTo>
                    <a:pt x="80" y="64"/>
                    <a:pt x="76" y="73"/>
                    <a:pt x="75" y="82"/>
                  </a:cubicBezTo>
                  <a:cubicBezTo>
                    <a:pt x="47" y="68"/>
                    <a:pt x="32" y="40"/>
                    <a:pt x="32" y="42"/>
                  </a:cubicBezTo>
                  <a:cubicBezTo>
                    <a:pt x="32" y="44"/>
                    <a:pt x="45" y="81"/>
                    <a:pt x="75" y="97"/>
                  </a:cubicBezTo>
                  <a:cubicBezTo>
                    <a:pt x="77" y="108"/>
                    <a:pt x="83" y="117"/>
                    <a:pt x="90" y="126"/>
                  </a:cubicBezTo>
                  <a:cubicBezTo>
                    <a:pt x="26" y="113"/>
                    <a:pt x="0" y="4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0" name="Freeform 28"/>
            <p:cNvSpPr/>
            <p:nvPr/>
          </p:nvSpPr>
          <p:spPr bwMode="auto">
            <a:xfrm>
              <a:off x="995" y="1102"/>
              <a:ext cx="41" cy="108"/>
            </a:xfrm>
            <a:custGeom>
              <a:avLst/>
              <a:gdLst>
                <a:gd name="T0" fmla="*/ 25 w 25"/>
                <a:gd name="T1" fmla="*/ 0 h 66"/>
                <a:gd name="T2" fmla="*/ 7 w 25"/>
                <a:gd name="T3" fmla="*/ 40 h 66"/>
                <a:gd name="T4" fmla="*/ 0 w 25"/>
                <a:gd name="T5" fmla="*/ 18 h 66"/>
                <a:gd name="T6" fmla="*/ 3 w 25"/>
                <a:gd name="T7" fmla="*/ 65 h 66"/>
                <a:gd name="T8" fmla="*/ 5 w 25"/>
                <a:gd name="T9" fmla="*/ 64 h 66"/>
                <a:gd name="T10" fmla="*/ 25 w 25"/>
                <a:gd name="T11" fmla="*/ 0 h 66"/>
              </a:gdLst>
              <a:ahLst/>
              <a:cxnLst>
                <a:cxn ang="0">
                  <a:pos x="T0" y="T1"/>
                </a:cxn>
                <a:cxn ang="0">
                  <a:pos x="T2" y="T3"/>
                </a:cxn>
                <a:cxn ang="0">
                  <a:pos x="T4" y="T5"/>
                </a:cxn>
                <a:cxn ang="0">
                  <a:pos x="T6" y="T7"/>
                </a:cxn>
                <a:cxn ang="0">
                  <a:pos x="T8" y="T9"/>
                </a:cxn>
                <a:cxn ang="0">
                  <a:pos x="T10" y="T11"/>
                </a:cxn>
              </a:cxnLst>
              <a:rect l="0" t="0" r="r" b="b"/>
              <a:pathLst>
                <a:path w="25" h="66">
                  <a:moveTo>
                    <a:pt x="25" y="0"/>
                  </a:moveTo>
                  <a:cubicBezTo>
                    <a:pt x="19" y="13"/>
                    <a:pt x="13" y="28"/>
                    <a:pt x="7" y="40"/>
                  </a:cubicBezTo>
                  <a:cubicBezTo>
                    <a:pt x="6" y="34"/>
                    <a:pt x="6" y="25"/>
                    <a:pt x="0" y="18"/>
                  </a:cubicBezTo>
                  <a:cubicBezTo>
                    <a:pt x="4" y="33"/>
                    <a:pt x="2" y="49"/>
                    <a:pt x="3" y="65"/>
                  </a:cubicBezTo>
                  <a:cubicBezTo>
                    <a:pt x="3" y="66"/>
                    <a:pt x="5" y="66"/>
                    <a:pt x="5" y="64"/>
                  </a:cubicBezTo>
                  <a:cubicBezTo>
                    <a:pt x="12" y="44"/>
                    <a:pt x="19" y="19"/>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1" name="Freeform 29"/>
            <p:cNvSpPr/>
            <p:nvPr/>
          </p:nvSpPr>
          <p:spPr bwMode="auto">
            <a:xfrm>
              <a:off x="877" y="667"/>
              <a:ext cx="164" cy="244"/>
            </a:xfrm>
            <a:custGeom>
              <a:avLst/>
              <a:gdLst>
                <a:gd name="T0" fmla="*/ 64 w 100"/>
                <a:gd name="T1" fmla="*/ 58 h 149"/>
                <a:gd name="T2" fmla="*/ 68 w 100"/>
                <a:gd name="T3" fmla="*/ 147 h 149"/>
                <a:gd name="T4" fmla="*/ 45 w 100"/>
                <a:gd name="T5" fmla="*/ 0 h 149"/>
                <a:gd name="T6" fmla="*/ 51 w 100"/>
                <a:gd name="T7" fmla="*/ 143 h 149"/>
                <a:gd name="T8" fmla="*/ 55 w 100"/>
                <a:gd name="T9" fmla="*/ 146 h 149"/>
                <a:gd name="T10" fmla="*/ 64 w 100"/>
                <a:gd name="T11" fmla="*/ 58 h 149"/>
              </a:gdLst>
              <a:ahLst/>
              <a:cxnLst>
                <a:cxn ang="0">
                  <a:pos x="T0" y="T1"/>
                </a:cxn>
                <a:cxn ang="0">
                  <a:pos x="T2" y="T3"/>
                </a:cxn>
                <a:cxn ang="0">
                  <a:pos x="T4" y="T5"/>
                </a:cxn>
                <a:cxn ang="0">
                  <a:pos x="T6" y="T7"/>
                </a:cxn>
                <a:cxn ang="0">
                  <a:pos x="T8" y="T9"/>
                </a:cxn>
                <a:cxn ang="0">
                  <a:pos x="T10" y="T11"/>
                </a:cxn>
              </a:cxnLst>
              <a:rect l="0" t="0" r="r" b="b"/>
              <a:pathLst>
                <a:path w="100" h="149">
                  <a:moveTo>
                    <a:pt x="64" y="58"/>
                  </a:moveTo>
                  <a:cubicBezTo>
                    <a:pt x="79" y="94"/>
                    <a:pt x="67" y="149"/>
                    <a:pt x="68" y="147"/>
                  </a:cubicBezTo>
                  <a:cubicBezTo>
                    <a:pt x="100" y="92"/>
                    <a:pt x="94" y="23"/>
                    <a:pt x="45" y="0"/>
                  </a:cubicBezTo>
                  <a:cubicBezTo>
                    <a:pt x="46" y="74"/>
                    <a:pt x="0" y="98"/>
                    <a:pt x="51" y="143"/>
                  </a:cubicBezTo>
                  <a:cubicBezTo>
                    <a:pt x="52" y="144"/>
                    <a:pt x="54" y="145"/>
                    <a:pt x="55" y="146"/>
                  </a:cubicBezTo>
                  <a:cubicBezTo>
                    <a:pt x="58" y="148"/>
                    <a:pt x="66" y="102"/>
                    <a:pt x="6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2" name="Freeform 30"/>
            <p:cNvSpPr/>
            <p:nvPr/>
          </p:nvSpPr>
          <p:spPr bwMode="auto">
            <a:xfrm>
              <a:off x="782" y="721"/>
              <a:ext cx="164" cy="178"/>
            </a:xfrm>
            <a:custGeom>
              <a:avLst/>
              <a:gdLst>
                <a:gd name="T0" fmla="*/ 13 w 100"/>
                <a:gd name="T1" fmla="*/ 0 h 109"/>
                <a:gd name="T2" fmla="*/ 83 w 100"/>
                <a:gd name="T3" fmla="*/ 42 h 109"/>
                <a:gd name="T4" fmla="*/ 78 w 100"/>
                <a:gd name="T5" fmla="*/ 69 h 109"/>
                <a:gd name="T6" fmla="*/ 30 w 100"/>
                <a:gd name="T7" fmla="*/ 39 h 109"/>
                <a:gd name="T8" fmla="*/ 81 w 100"/>
                <a:gd name="T9" fmla="*/ 84 h 109"/>
                <a:gd name="T10" fmla="*/ 100 w 100"/>
                <a:gd name="T11" fmla="*/ 109 h 109"/>
                <a:gd name="T12" fmla="*/ 13 w 100"/>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0" h="109">
                  <a:moveTo>
                    <a:pt x="13" y="0"/>
                  </a:moveTo>
                  <a:cubicBezTo>
                    <a:pt x="54" y="38"/>
                    <a:pt x="66" y="19"/>
                    <a:pt x="83" y="42"/>
                  </a:cubicBezTo>
                  <a:cubicBezTo>
                    <a:pt x="80" y="51"/>
                    <a:pt x="77" y="60"/>
                    <a:pt x="78" y="69"/>
                  </a:cubicBezTo>
                  <a:cubicBezTo>
                    <a:pt x="48" y="61"/>
                    <a:pt x="30" y="37"/>
                    <a:pt x="30" y="39"/>
                  </a:cubicBezTo>
                  <a:cubicBezTo>
                    <a:pt x="30" y="41"/>
                    <a:pt x="49" y="73"/>
                    <a:pt x="81" y="84"/>
                  </a:cubicBezTo>
                  <a:cubicBezTo>
                    <a:pt x="85" y="94"/>
                    <a:pt x="92" y="102"/>
                    <a:pt x="100" y="109"/>
                  </a:cubicBezTo>
                  <a:cubicBezTo>
                    <a:pt x="37" y="108"/>
                    <a:pt x="0" y="49"/>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3" name="Freeform 31"/>
            <p:cNvSpPr/>
            <p:nvPr/>
          </p:nvSpPr>
          <p:spPr bwMode="auto">
            <a:xfrm>
              <a:off x="954" y="867"/>
              <a:ext cx="33" cy="109"/>
            </a:xfrm>
            <a:custGeom>
              <a:avLst/>
              <a:gdLst>
                <a:gd name="T0" fmla="*/ 20 w 20"/>
                <a:gd name="T1" fmla="*/ 0 h 67"/>
                <a:gd name="T2" fmla="*/ 11 w 20"/>
                <a:gd name="T3" fmla="*/ 42 h 67"/>
                <a:gd name="T4" fmla="*/ 0 w 20"/>
                <a:gd name="T5" fmla="*/ 22 h 67"/>
                <a:gd name="T6" fmla="*/ 11 w 20"/>
                <a:gd name="T7" fmla="*/ 66 h 67"/>
                <a:gd name="T8" fmla="*/ 13 w 20"/>
                <a:gd name="T9" fmla="*/ 65 h 67"/>
                <a:gd name="T10" fmla="*/ 20 w 20"/>
                <a:gd name="T11" fmla="*/ 0 h 67"/>
              </a:gdLst>
              <a:ahLst/>
              <a:cxnLst>
                <a:cxn ang="0">
                  <a:pos x="T0" y="T1"/>
                </a:cxn>
                <a:cxn ang="0">
                  <a:pos x="T2" y="T3"/>
                </a:cxn>
                <a:cxn ang="0">
                  <a:pos x="T4" y="T5"/>
                </a:cxn>
                <a:cxn ang="0">
                  <a:pos x="T6" y="T7"/>
                </a:cxn>
                <a:cxn ang="0">
                  <a:pos x="T8" y="T9"/>
                </a:cxn>
                <a:cxn ang="0">
                  <a:pos x="T10" y="T11"/>
                </a:cxn>
              </a:cxnLst>
              <a:rect l="0" t="0" r="r" b="b"/>
              <a:pathLst>
                <a:path w="20" h="67">
                  <a:moveTo>
                    <a:pt x="20" y="0"/>
                  </a:moveTo>
                  <a:cubicBezTo>
                    <a:pt x="17" y="14"/>
                    <a:pt x="14" y="29"/>
                    <a:pt x="11" y="42"/>
                  </a:cubicBezTo>
                  <a:cubicBezTo>
                    <a:pt x="9" y="36"/>
                    <a:pt x="7" y="28"/>
                    <a:pt x="0" y="22"/>
                  </a:cubicBezTo>
                  <a:cubicBezTo>
                    <a:pt x="7" y="36"/>
                    <a:pt x="8" y="52"/>
                    <a:pt x="11" y="66"/>
                  </a:cubicBezTo>
                  <a:cubicBezTo>
                    <a:pt x="12" y="67"/>
                    <a:pt x="13" y="66"/>
                    <a:pt x="13" y="65"/>
                  </a:cubicBezTo>
                  <a:cubicBezTo>
                    <a:pt x="16" y="45"/>
                    <a:pt x="19" y="19"/>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4" name="Freeform 32"/>
            <p:cNvSpPr/>
            <p:nvPr/>
          </p:nvSpPr>
          <p:spPr bwMode="auto">
            <a:xfrm>
              <a:off x="795" y="467"/>
              <a:ext cx="156" cy="229"/>
            </a:xfrm>
            <a:custGeom>
              <a:avLst/>
              <a:gdLst>
                <a:gd name="T0" fmla="*/ 54 w 95"/>
                <a:gd name="T1" fmla="*/ 53 h 140"/>
                <a:gd name="T2" fmla="*/ 74 w 95"/>
                <a:gd name="T3" fmla="*/ 137 h 140"/>
                <a:gd name="T4" fmla="*/ 25 w 95"/>
                <a:gd name="T5" fmla="*/ 0 h 140"/>
                <a:gd name="T6" fmla="*/ 57 w 95"/>
                <a:gd name="T7" fmla="*/ 136 h 140"/>
                <a:gd name="T8" fmla="*/ 61 w 95"/>
                <a:gd name="T9" fmla="*/ 138 h 140"/>
                <a:gd name="T10" fmla="*/ 54 w 95"/>
                <a:gd name="T11" fmla="*/ 53 h 140"/>
              </a:gdLst>
              <a:ahLst/>
              <a:cxnLst>
                <a:cxn ang="0">
                  <a:pos x="T0" y="T1"/>
                </a:cxn>
                <a:cxn ang="0">
                  <a:pos x="T2" y="T3"/>
                </a:cxn>
                <a:cxn ang="0">
                  <a:pos x="T4" y="T5"/>
                </a:cxn>
                <a:cxn ang="0">
                  <a:pos x="T6" y="T7"/>
                </a:cxn>
                <a:cxn ang="0">
                  <a:pos x="T8" y="T9"/>
                </a:cxn>
                <a:cxn ang="0">
                  <a:pos x="T10" y="T11"/>
                </a:cxn>
              </a:cxnLst>
              <a:rect l="0" t="0" r="r" b="b"/>
              <a:pathLst>
                <a:path w="95" h="140">
                  <a:moveTo>
                    <a:pt x="54" y="53"/>
                  </a:moveTo>
                  <a:cubicBezTo>
                    <a:pt x="75" y="84"/>
                    <a:pt x="73" y="139"/>
                    <a:pt x="74" y="137"/>
                  </a:cubicBezTo>
                  <a:cubicBezTo>
                    <a:pt x="95" y="78"/>
                    <a:pt x="76" y="14"/>
                    <a:pt x="25" y="0"/>
                  </a:cubicBezTo>
                  <a:cubicBezTo>
                    <a:pt x="39" y="71"/>
                    <a:pt x="0" y="103"/>
                    <a:pt x="57" y="136"/>
                  </a:cubicBezTo>
                  <a:cubicBezTo>
                    <a:pt x="59" y="137"/>
                    <a:pt x="60" y="137"/>
                    <a:pt x="61" y="138"/>
                  </a:cubicBezTo>
                  <a:cubicBezTo>
                    <a:pt x="65" y="140"/>
                    <a:pt x="64" y="94"/>
                    <a:pt x="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5" name="Freeform 33"/>
            <p:cNvSpPr/>
            <p:nvPr/>
          </p:nvSpPr>
          <p:spPr bwMode="auto">
            <a:xfrm>
              <a:off x="698" y="548"/>
              <a:ext cx="177" cy="160"/>
            </a:xfrm>
            <a:custGeom>
              <a:avLst/>
              <a:gdLst>
                <a:gd name="T0" fmla="*/ 4 w 108"/>
                <a:gd name="T1" fmla="*/ 0 h 98"/>
                <a:gd name="T2" fmla="*/ 79 w 108"/>
                <a:gd name="T3" fmla="*/ 27 h 98"/>
                <a:gd name="T4" fmla="*/ 79 w 108"/>
                <a:gd name="T5" fmla="*/ 54 h 98"/>
                <a:gd name="T6" fmla="*/ 27 w 108"/>
                <a:gd name="T7" fmla="*/ 34 h 98"/>
                <a:gd name="T8" fmla="*/ 84 w 108"/>
                <a:gd name="T9" fmla="*/ 67 h 98"/>
                <a:gd name="T10" fmla="*/ 108 w 108"/>
                <a:gd name="T11" fmla="*/ 88 h 98"/>
                <a:gd name="T12" fmla="*/ 4 w 10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108" h="98">
                  <a:moveTo>
                    <a:pt x="4" y="0"/>
                  </a:moveTo>
                  <a:cubicBezTo>
                    <a:pt x="50" y="28"/>
                    <a:pt x="58" y="8"/>
                    <a:pt x="79" y="27"/>
                  </a:cubicBezTo>
                  <a:cubicBezTo>
                    <a:pt x="77" y="36"/>
                    <a:pt x="77" y="45"/>
                    <a:pt x="79" y="54"/>
                  </a:cubicBezTo>
                  <a:cubicBezTo>
                    <a:pt x="49" y="51"/>
                    <a:pt x="27" y="32"/>
                    <a:pt x="27" y="34"/>
                  </a:cubicBezTo>
                  <a:cubicBezTo>
                    <a:pt x="28" y="36"/>
                    <a:pt x="52" y="63"/>
                    <a:pt x="84" y="67"/>
                  </a:cubicBezTo>
                  <a:cubicBezTo>
                    <a:pt x="90" y="76"/>
                    <a:pt x="98" y="82"/>
                    <a:pt x="108" y="88"/>
                  </a:cubicBezTo>
                  <a:cubicBezTo>
                    <a:pt x="47" y="98"/>
                    <a:pt x="0" y="49"/>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6" name="Freeform 34"/>
            <p:cNvSpPr/>
            <p:nvPr/>
          </p:nvSpPr>
          <p:spPr bwMode="auto">
            <a:xfrm>
              <a:off x="884" y="652"/>
              <a:ext cx="32" cy="108"/>
            </a:xfrm>
            <a:custGeom>
              <a:avLst/>
              <a:gdLst>
                <a:gd name="T0" fmla="*/ 15 w 20"/>
                <a:gd name="T1" fmla="*/ 0 h 66"/>
                <a:gd name="T2" fmla="*/ 13 w 20"/>
                <a:gd name="T3" fmla="*/ 42 h 66"/>
                <a:gd name="T4" fmla="*/ 0 w 20"/>
                <a:gd name="T5" fmla="*/ 25 h 66"/>
                <a:gd name="T6" fmla="*/ 18 w 20"/>
                <a:gd name="T7" fmla="*/ 65 h 66"/>
                <a:gd name="T8" fmla="*/ 20 w 20"/>
                <a:gd name="T9" fmla="*/ 63 h 66"/>
                <a:gd name="T10" fmla="*/ 15 w 20"/>
                <a:gd name="T11" fmla="*/ 0 h 66"/>
              </a:gdLst>
              <a:ahLst/>
              <a:cxnLst>
                <a:cxn ang="0">
                  <a:pos x="T0" y="T1"/>
                </a:cxn>
                <a:cxn ang="0">
                  <a:pos x="T2" y="T3"/>
                </a:cxn>
                <a:cxn ang="0">
                  <a:pos x="T4" y="T5"/>
                </a:cxn>
                <a:cxn ang="0">
                  <a:pos x="T6" y="T7"/>
                </a:cxn>
                <a:cxn ang="0">
                  <a:pos x="T8" y="T9"/>
                </a:cxn>
                <a:cxn ang="0">
                  <a:pos x="T10" y="T11"/>
                </a:cxn>
              </a:cxnLst>
              <a:rect l="0" t="0" r="r" b="b"/>
              <a:pathLst>
                <a:path w="20" h="66">
                  <a:moveTo>
                    <a:pt x="15" y="0"/>
                  </a:moveTo>
                  <a:cubicBezTo>
                    <a:pt x="14" y="14"/>
                    <a:pt x="14" y="29"/>
                    <a:pt x="13" y="42"/>
                  </a:cubicBezTo>
                  <a:cubicBezTo>
                    <a:pt x="11" y="37"/>
                    <a:pt x="7" y="29"/>
                    <a:pt x="0" y="25"/>
                  </a:cubicBezTo>
                  <a:cubicBezTo>
                    <a:pt x="9" y="37"/>
                    <a:pt x="12" y="52"/>
                    <a:pt x="18" y="65"/>
                  </a:cubicBezTo>
                  <a:cubicBezTo>
                    <a:pt x="19" y="66"/>
                    <a:pt x="20" y="65"/>
                    <a:pt x="20" y="63"/>
                  </a:cubicBezTo>
                  <a:cubicBezTo>
                    <a:pt x="19" y="44"/>
                    <a:pt x="17" y="19"/>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7" name="Freeform 35"/>
            <p:cNvSpPr/>
            <p:nvPr/>
          </p:nvSpPr>
          <p:spPr bwMode="auto">
            <a:xfrm>
              <a:off x="680" y="307"/>
              <a:ext cx="141" cy="206"/>
            </a:xfrm>
            <a:custGeom>
              <a:avLst/>
              <a:gdLst>
                <a:gd name="T0" fmla="*/ 43 w 86"/>
                <a:gd name="T1" fmla="*/ 45 h 126"/>
                <a:gd name="T2" fmla="*/ 77 w 86"/>
                <a:gd name="T3" fmla="*/ 122 h 126"/>
                <a:gd name="T4" fmla="*/ 5 w 86"/>
                <a:gd name="T5" fmla="*/ 0 h 126"/>
                <a:gd name="T6" fmla="*/ 61 w 86"/>
                <a:gd name="T7" fmla="*/ 123 h 126"/>
                <a:gd name="T8" fmla="*/ 65 w 86"/>
                <a:gd name="T9" fmla="*/ 125 h 126"/>
                <a:gd name="T10" fmla="*/ 43 w 86"/>
                <a:gd name="T11" fmla="*/ 45 h 126"/>
              </a:gdLst>
              <a:ahLst/>
              <a:cxnLst>
                <a:cxn ang="0">
                  <a:pos x="T0" y="T1"/>
                </a:cxn>
                <a:cxn ang="0">
                  <a:pos x="T2" y="T3"/>
                </a:cxn>
                <a:cxn ang="0">
                  <a:pos x="T4" y="T5"/>
                </a:cxn>
                <a:cxn ang="0">
                  <a:pos x="T6" y="T7"/>
                </a:cxn>
                <a:cxn ang="0">
                  <a:pos x="T8" y="T9"/>
                </a:cxn>
                <a:cxn ang="0">
                  <a:pos x="T10" y="T11"/>
                </a:cxn>
              </a:cxnLst>
              <a:rect l="0" t="0" r="r" b="b"/>
              <a:pathLst>
                <a:path w="86" h="126">
                  <a:moveTo>
                    <a:pt x="43" y="45"/>
                  </a:moveTo>
                  <a:cubicBezTo>
                    <a:pt x="69" y="71"/>
                    <a:pt x="77" y="124"/>
                    <a:pt x="77" y="122"/>
                  </a:cubicBezTo>
                  <a:cubicBezTo>
                    <a:pt x="86" y="62"/>
                    <a:pt x="56" y="4"/>
                    <a:pt x="5" y="0"/>
                  </a:cubicBezTo>
                  <a:cubicBezTo>
                    <a:pt x="32" y="65"/>
                    <a:pt x="0" y="103"/>
                    <a:pt x="61" y="123"/>
                  </a:cubicBezTo>
                  <a:cubicBezTo>
                    <a:pt x="62" y="124"/>
                    <a:pt x="64" y="124"/>
                    <a:pt x="65" y="125"/>
                  </a:cubicBezTo>
                  <a:cubicBezTo>
                    <a:pt x="69" y="126"/>
                    <a:pt x="60" y="83"/>
                    <a:pt x="4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8" name="Freeform 36"/>
            <p:cNvSpPr/>
            <p:nvPr/>
          </p:nvSpPr>
          <p:spPr bwMode="auto">
            <a:xfrm>
              <a:off x="579" y="404"/>
              <a:ext cx="188" cy="144"/>
            </a:xfrm>
            <a:custGeom>
              <a:avLst/>
              <a:gdLst>
                <a:gd name="T0" fmla="*/ 0 w 115"/>
                <a:gd name="T1" fmla="*/ 2 h 88"/>
                <a:gd name="T2" fmla="*/ 76 w 115"/>
                <a:gd name="T3" fmla="*/ 14 h 88"/>
                <a:gd name="T4" fmla="*/ 81 w 115"/>
                <a:gd name="T5" fmla="*/ 40 h 88"/>
                <a:gd name="T6" fmla="*/ 28 w 115"/>
                <a:gd name="T7" fmla="*/ 30 h 88"/>
                <a:gd name="T8" fmla="*/ 89 w 115"/>
                <a:gd name="T9" fmla="*/ 52 h 88"/>
                <a:gd name="T10" fmla="*/ 115 w 115"/>
                <a:gd name="T11" fmla="*/ 67 h 88"/>
                <a:gd name="T12" fmla="*/ 0 w 115"/>
                <a:gd name="T13" fmla="*/ 2 h 88"/>
              </a:gdLst>
              <a:ahLst/>
              <a:cxnLst>
                <a:cxn ang="0">
                  <a:pos x="T0" y="T1"/>
                </a:cxn>
                <a:cxn ang="0">
                  <a:pos x="T2" y="T3"/>
                </a:cxn>
                <a:cxn ang="0">
                  <a:pos x="T4" y="T5"/>
                </a:cxn>
                <a:cxn ang="0">
                  <a:pos x="T6" y="T7"/>
                </a:cxn>
                <a:cxn ang="0">
                  <a:pos x="T8" y="T9"/>
                </a:cxn>
                <a:cxn ang="0">
                  <a:pos x="T10" y="T11"/>
                </a:cxn>
                <a:cxn ang="0">
                  <a:pos x="T12" y="T13"/>
                </a:cxn>
              </a:cxnLst>
              <a:rect l="0" t="0" r="r" b="b"/>
              <a:pathLst>
                <a:path w="115" h="88">
                  <a:moveTo>
                    <a:pt x="0" y="2"/>
                  </a:moveTo>
                  <a:cubicBezTo>
                    <a:pt x="49" y="21"/>
                    <a:pt x="53" y="0"/>
                    <a:pt x="76" y="14"/>
                  </a:cubicBezTo>
                  <a:cubicBezTo>
                    <a:pt x="76" y="23"/>
                    <a:pt x="77" y="32"/>
                    <a:pt x="81" y="40"/>
                  </a:cubicBezTo>
                  <a:cubicBezTo>
                    <a:pt x="52" y="43"/>
                    <a:pt x="27" y="28"/>
                    <a:pt x="28" y="30"/>
                  </a:cubicBezTo>
                  <a:cubicBezTo>
                    <a:pt x="29" y="32"/>
                    <a:pt x="57" y="54"/>
                    <a:pt x="89" y="52"/>
                  </a:cubicBezTo>
                  <a:cubicBezTo>
                    <a:pt x="95" y="59"/>
                    <a:pt x="105" y="64"/>
                    <a:pt x="115" y="67"/>
                  </a:cubicBezTo>
                  <a:cubicBezTo>
                    <a:pt x="58" y="88"/>
                    <a:pt x="5" y="49"/>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9" name="Freeform 37"/>
            <p:cNvSpPr/>
            <p:nvPr/>
          </p:nvSpPr>
          <p:spPr bwMode="auto">
            <a:xfrm>
              <a:off x="775" y="471"/>
              <a:ext cx="43" cy="101"/>
            </a:xfrm>
            <a:custGeom>
              <a:avLst/>
              <a:gdLst>
                <a:gd name="T0" fmla="*/ 9 w 26"/>
                <a:gd name="T1" fmla="*/ 0 h 62"/>
                <a:gd name="T2" fmla="*/ 16 w 26"/>
                <a:gd name="T3" fmla="*/ 40 h 62"/>
                <a:gd name="T4" fmla="*/ 0 w 26"/>
                <a:gd name="T5" fmla="*/ 26 h 62"/>
                <a:gd name="T6" fmla="*/ 25 w 26"/>
                <a:gd name="T7" fmla="*/ 61 h 62"/>
                <a:gd name="T8" fmla="*/ 26 w 26"/>
                <a:gd name="T9" fmla="*/ 59 h 62"/>
                <a:gd name="T10" fmla="*/ 9 w 26"/>
                <a:gd name="T11" fmla="*/ 0 h 62"/>
              </a:gdLst>
              <a:ahLst/>
              <a:cxnLst>
                <a:cxn ang="0">
                  <a:pos x="T0" y="T1"/>
                </a:cxn>
                <a:cxn ang="0">
                  <a:pos x="T2" y="T3"/>
                </a:cxn>
                <a:cxn ang="0">
                  <a:pos x="T4" y="T5"/>
                </a:cxn>
                <a:cxn ang="0">
                  <a:pos x="T6" y="T7"/>
                </a:cxn>
                <a:cxn ang="0">
                  <a:pos x="T8" y="T9"/>
                </a:cxn>
                <a:cxn ang="0">
                  <a:pos x="T10" y="T11"/>
                </a:cxn>
              </a:cxnLst>
              <a:rect l="0" t="0" r="r" b="b"/>
              <a:pathLst>
                <a:path w="26" h="62">
                  <a:moveTo>
                    <a:pt x="9" y="0"/>
                  </a:moveTo>
                  <a:cubicBezTo>
                    <a:pt x="12" y="13"/>
                    <a:pt x="15" y="27"/>
                    <a:pt x="16" y="40"/>
                  </a:cubicBezTo>
                  <a:cubicBezTo>
                    <a:pt x="12" y="36"/>
                    <a:pt x="8" y="29"/>
                    <a:pt x="0" y="26"/>
                  </a:cubicBezTo>
                  <a:cubicBezTo>
                    <a:pt x="10" y="36"/>
                    <a:pt x="16" y="50"/>
                    <a:pt x="25" y="61"/>
                  </a:cubicBezTo>
                  <a:cubicBezTo>
                    <a:pt x="26" y="62"/>
                    <a:pt x="26" y="61"/>
                    <a:pt x="26" y="59"/>
                  </a:cubicBezTo>
                  <a:cubicBezTo>
                    <a:pt x="22" y="41"/>
                    <a:pt x="15" y="17"/>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0" name="Freeform 38"/>
            <p:cNvSpPr/>
            <p:nvPr/>
          </p:nvSpPr>
          <p:spPr bwMode="auto">
            <a:xfrm>
              <a:off x="513" y="165"/>
              <a:ext cx="149" cy="188"/>
            </a:xfrm>
            <a:custGeom>
              <a:avLst/>
              <a:gdLst>
                <a:gd name="T0" fmla="*/ 44 w 91"/>
                <a:gd name="T1" fmla="*/ 42 h 115"/>
                <a:gd name="T2" fmla="*/ 91 w 91"/>
                <a:gd name="T3" fmla="*/ 110 h 115"/>
                <a:gd name="T4" fmla="*/ 0 w 91"/>
                <a:gd name="T5" fmla="*/ 6 h 115"/>
                <a:gd name="T6" fmla="*/ 75 w 91"/>
                <a:gd name="T7" fmla="*/ 114 h 115"/>
                <a:gd name="T8" fmla="*/ 80 w 91"/>
                <a:gd name="T9" fmla="*/ 114 h 115"/>
                <a:gd name="T10" fmla="*/ 44 w 91"/>
                <a:gd name="T11" fmla="*/ 42 h 115"/>
              </a:gdLst>
              <a:ahLst/>
              <a:cxnLst>
                <a:cxn ang="0">
                  <a:pos x="T0" y="T1"/>
                </a:cxn>
                <a:cxn ang="0">
                  <a:pos x="T2" y="T3"/>
                </a:cxn>
                <a:cxn ang="0">
                  <a:pos x="T4" y="T5"/>
                </a:cxn>
                <a:cxn ang="0">
                  <a:pos x="T6" y="T7"/>
                </a:cxn>
                <a:cxn ang="0">
                  <a:pos x="T8" y="T9"/>
                </a:cxn>
                <a:cxn ang="0">
                  <a:pos x="T10" y="T11"/>
                </a:cxn>
              </a:cxnLst>
              <a:rect l="0" t="0" r="r" b="b"/>
              <a:pathLst>
                <a:path w="91" h="115">
                  <a:moveTo>
                    <a:pt x="44" y="42"/>
                  </a:moveTo>
                  <a:cubicBezTo>
                    <a:pt x="73" y="63"/>
                    <a:pt x="91" y="111"/>
                    <a:pt x="91" y="110"/>
                  </a:cubicBezTo>
                  <a:cubicBezTo>
                    <a:pt x="88" y="50"/>
                    <a:pt x="49" y="0"/>
                    <a:pt x="0" y="6"/>
                  </a:cubicBezTo>
                  <a:cubicBezTo>
                    <a:pt x="37" y="63"/>
                    <a:pt x="13" y="105"/>
                    <a:pt x="75" y="114"/>
                  </a:cubicBezTo>
                  <a:cubicBezTo>
                    <a:pt x="77" y="114"/>
                    <a:pt x="78" y="114"/>
                    <a:pt x="80" y="114"/>
                  </a:cubicBezTo>
                  <a:cubicBezTo>
                    <a:pt x="83" y="115"/>
                    <a:pt x="67" y="75"/>
                    <a:pt x="4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1" name="Freeform 39"/>
            <p:cNvSpPr/>
            <p:nvPr/>
          </p:nvSpPr>
          <p:spPr bwMode="auto">
            <a:xfrm>
              <a:off x="426" y="271"/>
              <a:ext cx="198" cy="136"/>
            </a:xfrm>
            <a:custGeom>
              <a:avLst/>
              <a:gdLst>
                <a:gd name="T0" fmla="*/ 0 w 121"/>
                <a:gd name="T1" fmla="*/ 11 h 83"/>
                <a:gd name="T2" fmla="*/ 75 w 121"/>
                <a:gd name="T3" fmla="*/ 9 h 83"/>
                <a:gd name="T4" fmla="*/ 84 w 121"/>
                <a:gd name="T5" fmla="*/ 33 h 83"/>
                <a:gd name="T6" fmla="*/ 32 w 121"/>
                <a:gd name="T7" fmla="*/ 33 h 83"/>
                <a:gd name="T8" fmla="*/ 94 w 121"/>
                <a:gd name="T9" fmla="*/ 43 h 83"/>
                <a:gd name="T10" fmla="*/ 121 w 121"/>
                <a:gd name="T11" fmla="*/ 53 h 83"/>
                <a:gd name="T12" fmla="*/ 0 w 121"/>
                <a:gd name="T13" fmla="*/ 11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0" y="11"/>
                  </a:moveTo>
                  <a:cubicBezTo>
                    <a:pt x="50" y="21"/>
                    <a:pt x="50" y="0"/>
                    <a:pt x="75" y="9"/>
                  </a:cubicBezTo>
                  <a:cubicBezTo>
                    <a:pt x="77" y="18"/>
                    <a:pt x="79" y="26"/>
                    <a:pt x="84" y="33"/>
                  </a:cubicBezTo>
                  <a:cubicBezTo>
                    <a:pt x="57" y="41"/>
                    <a:pt x="30" y="32"/>
                    <a:pt x="32" y="33"/>
                  </a:cubicBezTo>
                  <a:cubicBezTo>
                    <a:pt x="33" y="35"/>
                    <a:pt x="64" y="51"/>
                    <a:pt x="94" y="43"/>
                  </a:cubicBezTo>
                  <a:cubicBezTo>
                    <a:pt x="101" y="49"/>
                    <a:pt x="111" y="51"/>
                    <a:pt x="121" y="53"/>
                  </a:cubicBezTo>
                  <a:cubicBezTo>
                    <a:pt x="71" y="83"/>
                    <a:pt x="13" y="56"/>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2" name="Freeform 40"/>
            <p:cNvSpPr/>
            <p:nvPr/>
          </p:nvSpPr>
          <p:spPr bwMode="auto">
            <a:xfrm>
              <a:off x="633" y="312"/>
              <a:ext cx="52" cy="92"/>
            </a:xfrm>
            <a:custGeom>
              <a:avLst/>
              <a:gdLst>
                <a:gd name="T0" fmla="*/ 4 w 32"/>
                <a:gd name="T1" fmla="*/ 0 h 56"/>
                <a:gd name="T2" fmla="*/ 18 w 32"/>
                <a:gd name="T3" fmla="*/ 37 h 56"/>
                <a:gd name="T4" fmla="*/ 0 w 32"/>
                <a:gd name="T5" fmla="*/ 27 h 56"/>
                <a:gd name="T6" fmla="*/ 30 w 32"/>
                <a:gd name="T7" fmla="*/ 56 h 56"/>
                <a:gd name="T8" fmla="*/ 31 w 32"/>
                <a:gd name="T9" fmla="*/ 54 h 56"/>
                <a:gd name="T10" fmla="*/ 4 w 32"/>
                <a:gd name="T11" fmla="*/ 0 h 56"/>
              </a:gdLst>
              <a:ahLst/>
              <a:cxnLst>
                <a:cxn ang="0">
                  <a:pos x="T0" y="T1"/>
                </a:cxn>
                <a:cxn ang="0">
                  <a:pos x="T2" y="T3"/>
                </a:cxn>
                <a:cxn ang="0">
                  <a:pos x="T4" y="T5"/>
                </a:cxn>
                <a:cxn ang="0">
                  <a:pos x="T6" y="T7"/>
                </a:cxn>
                <a:cxn ang="0">
                  <a:pos x="T8" y="T9"/>
                </a:cxn>
                <a:cxn ang="0">
                  <a:pos x="T10" y="T11"/>
                </a:cxn>
              </a:cxnLst>
              <a:rect l="0" t="0" r="r" b="b"/>
              <a:pathLst>
                <a:path w="32" h="56">
                  <a:moveTo>
                    <a:pt x="4" y="0"/>
                  </a:moveTo>
                  <a:cubicBezTo>
                    <a:pt x="9" y="12"/>
                    <a:pt x="14" y="25"/>
                    <a:pt x="18" y="37"/>
                  </a:cubicBezTo>
                  <a:cubicBezTo>
                    <a:pt x="14" y="34"/>
                    <a:pt x="8" y="28"/>
                    <a:pt x="0" y="27"/>
                  </a:cubicBezTo>
                  <a:cubicBezTo>
                    <a:pt x="12" y="34"/>
                    <a:pt x="20" y="46"/>
                    <a:pt x="30" y="56"/>
                  </a:cubicBezTo>
                  <a:cubicBezTo>
                    <a:pt x="31" y="56"/>
                    <a:pt x="32" y="55"/>
                    <a:pt x="31" y="54"/>
                  </a:cubicBezTo>
                  <a:cubicBezTo>
                    <a:pt x="24" y="37"/>
                    <a:pt x="13" y="16"/>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3" name="Freeform 41"/>
            <p:cNvSpPr/>
            <p:nvPr/>
          </p:nvSpPr>
          <p:spPr bwMode="auto">
            <a:xfrm>
              <a:off x="328" y="52"/>
              <a:ext cx="173" cy="173"/>
            </a:xfrm>
            <a:custGeom>
              <a:avLst/>
              <a:gdLst>
                <a:gd name="T0" fmla="*/ 49 w 106"/>
                <a:gd name="T1" fmla="*/ 41 h 106"/>
                <a:gd name="T2" fmla="*/ 106 w 106"/>
                <a:gd name="T3" fmla="*/ 96 h 106"/>
                <a:gd name="T4" fmla="*/ 0 w 106"/>
                <a:gd name="T5" fmla="*/ 14 h 106"/>
                <a:gd name="T6" fmla="*/ 92 w 106"/>
                <a:gd name="T7" fmla="*/ 103 h 106"/>
                <a:gd name="T8" fmla="*/ 96 w 106"/>
                <a:gd name="T9" fmla="*/ 103 h 106"/>
                <a:gd name="T10" fmla="*/ 49 w 106"/>
                <a:gd name="T11" fmla="*/ 41 h 106"/>
              </a:gdLst>
              <a:ahLst/>
              <a:cxnLst>
                <a:cxn ang="0">
                  <a:pos x="T0" y="T1"/>
                </a:cxn>
                <a:cxn ang="0">
                  <a:pos x="T2" y="T3"/>
                </a:cxn>
                <a:cxn ang="0">
                  <a:pos x="T4" y="T5"/>
                </a:cxn>
                <a:cxn ang="0">
                  <a:pos x="T6" y="T7"/>
                </a:cxn>
                <a:cxn ang="0">
                  <a:pos x="T8" y="T9"/>
                </a:cxn>
                <a:cxn ang="0">
                  <a:pos x="T10" y="T11"/>
                </a:cxn>
              </a:cxnLst>
              <a:rect l="0" t="0" r="r" b="b"/>
              <a:pathLst>
                <a:path w="106" h="106">
                  <a:moveTo>
                    <a:pt x="49" y="41"/>
                  </a:moveTo>
                  <a:cubicBezTo>
                    <a:pt x="80" y="55"/>
                    <a:pt x="106" y="98"/>
                    <a:pt x="106" y="96"/>
                  </a:cubicBezTo>
                  <a:cubicBezTo>
                    <a:pt x="93" y="40"/>
                    <a:pt x="46" y="0"/>
                    <a:pt x="0" y="14"/>
                  </a:cubicBezTo>
                  <a:cubicBezTo>
                    <a:pt x="46" y="62"/>
                    <a:pt x="31" y="106"/>
                    <a:pt x="92" y="103"/>
                  </a:cubicBezTo>
                  <a:cubicBezTo>
                    <a:pt x="93" y="103"/>
                    <a:pt x="95" y="103"/>
                    <a:pt x="96" y="103"/>
                  </a:cubicBezTo>
                  <a:cubicBezTo>
                    <a:pt x="100" y="103"/>
                    <a:pt x="77" y="68"/>
                    <a:pt x="4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4" name="Freeform 42"/>
            <p:cNvSpPr/>
            <p:nvPr/>
          </p:nvSpPr>
          <p:spPr bwMode="auto">
            <a:xfrm>
              <a:off x="265" y="168"/>
              <a:ext cx="204" cy="124"/>
            </a:xfrm>
            <a:custGeom>
              <a:avLst/>
              <a:gdLst>
                <a:gd name="T0" fmla="*/ 0 w 124"/>
                <a:gd name="T1" fmla="*/ 20 h 76"/>
                <a:gd name="T2" fmla="*/ 72 w 124"/>
                <a:gd name="T3" fmla="*/ 4 h 76"/>
                <a:gd name="T4" fmla="*/ 85 w 124"/>
                <a:gd name="T5" fmla="*/ 26 h 76"/>
                <a:gd name="T6" fmla="*/ 35 w 124"/>
                <a:gd name="T7" fmla="*/ 35 h 76"/>
                <a:gd name="T8" fmla="*/ 96 w 124"/>
                <a:gd name="T9" fmla="*/ 33 h 76"/>
                <a:gd name="T10" fmla="*/ 124 w 124"/>
                <a:gd name="T11" fmla="*/ 38 h 76"/>
                <a:gd name="T12" fmla="*/ 0 w 124"/>
                <a:gd name="T13" fmla="*/ 20 h 76"/>
              </a:gdLst>
              <a:ahLst/>
              <a:cxnLst>
                <a:cxn ang="0">
                  <a:pos x="T0" y="T1"/>
                </a:cxn>
                <a:cxn ang="0">
                  <a:pos x="T2" y="T3"/>
                </a:cxn>
                <a:cxn ang="0">
                  <a:pos x="T4" y="T5"/>
                </a:cxn>
                <a:cxn ang="0">
                  <a:pos x="T6" y="T7"/>
                </a:cxn>
                <a:cxn ang="0">
                  <a:pos x="T8" y="T9"/>
                </a:cxn>
                <a:cxn ang="0">
                  <a:pos x="T10" y="T11"/>
                </a:cxn>
                <a:cxn ang="0">
                  <a:pos x="T12" y="T13"/>
                </a:cxn>
              </a:cxnLst>
              <a:rect l="0" t="0" r="r" b="b"/>
              <a:pathLst>
                <a:path w="124" h="76">
                  <a:moveTo>
                    <a:pt x="0" y="20"/>
                  </a:moveTo>
                  <a:cubicBezTo>
                    <a:pt x="50" y="20"/>
                    <a:pt x="46" y="0"/>
                    <a:pt x="72" y="4"/>
                  </a:cubicBezTo>
                  <a:cubicBezTo>
                    <a:pt x="75" y="12"/>
                    <a:pt x="79" y="20"/>
                    <a:pt x="85" y="26"/>
                  </a:cubicBezTo>
                  <a:cubicBezTo>
                    <a:pt x="60" y="38"/>
                    <a:pt x="33" y="34"/>
                    <a:pt x="35" y="35"/>
                  </a:cubicBezTo>
                  <a:cubicBezTo>
                    <a:pt x="37" y="36"/>
                    <a:pt x="68" y="46"/>
                    <a:pt x="96" y="33"/>
                  </a:cubicBezTo>
                  <a:cubicBezTo>
                    <a:pt x="104" y="37"/>
                    <a:pt x="114" y="38"/>
                    <a:pt x="124" y="38"/>
                  </a:cubicBezTo>
                  <a:cubicBezTo>
                    <a:pt x="82" y="76"/>
                    <a:pt x="22" y="60"/>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5" name="Freeform 43"/>
            <p:cNvSpPr/>
            <p:nvPr/>
          </p:nvSpPr>
          <p:spPr bwMode="auto">
            <a:xfrm>
              <a:off x="474" y="183"/>
              <a:ext cx="60" cy="80"/>
            </a:xfrm>
            <a:custGeom>
              <a:avLst/>
              <a:gdLst>
                <a:gd name="T0" fmla="*/ 0 w 37"/>
                <a:gd name="T1" fmla="*/ 0 h 49"/>
                <a:gd name="T2" fmla="*/ 20 w 37"/>
                <a:gd name="T3" fmla="*/ 33 h 49"/>
                <a:gd name="T4" fmla="*/ 1 w 37"/>
                <a:gd name="T5" fmla="*/ 27 h 49"/>
                <a:gd name="T6" fmla="*/ 36 w 37"/>
                <a:gd name="T7" fmla="*/ 49 h 49"/>
                <a:gd name="T8" fmla="*/ 36 w 37"/>
                <a:gd name="T9" fmla="*/ 47 h 49"/>
                <a:gd name="T10" fmla="*/ 0 w 37"/>
                <a:gd name="T11" fmla="*/ 0 h 49"/>
              </a:gdLst>
              <a:ahLst/>
              <a:cxnLst>
                <a:cxn ang="0">
                  <a:pos x="T0" y="T1"/>
                </a:cxn>
                <a:cxn ang="0">
                  <a:pos x="T2" y="T3"/>
                </a:cxn>
                <a:cxn ang="0">
                  <a:pos x="T4" y="T5"/>
                </a:cxn>
                <a:cxn ang="0">
                  <a:pos x="T6" y="T7"/>
                </a:cxn>
                <a:cxn ang="0">
                  <a:pos x="T8" y="T9"/>
                </a:cxn>
                <a:cxn ang="0">
                  <a:pos x="T10" y="T11"/>
                </a:cxn>
              </a:cxnLst>
              <a:rect l="0" t="0" r="r" b="b"/>
              <a:pathLst>
                <a:path w="37" h="49">
                  <a:moveTo>
                    <a:pt x="0" y="0"/>
                  </a:moveTo>
                  <a:cubicBezTo>
                    <a:pt x="7" y="11"/>
                    <a:pt x="15" y="23"/>
                    <a:pt x="20" y="33"/>
                  </a:cubicBezTo>
                  <a:cubicBezTo>
                    <a:pt x="16" y="31"/>
                    <a:pt x="9" y="26"/>
                    <a:pt x="1" y="27"/>
                  </a:cubicBezTo>
                  <a:cubicBezTo>
                    <a:pt x="14" y="32"/>
                    <a:pt x="24" y="42"/>
                    <a:pt x="36" y="49"/>
                  </a:cubicBezTo>
                  <a:cubicBezTo>
                    <a:pt x="36" y="49"/>
                    <a:pt x="37" y="48"/>
                    <a:pt x="36" y="47"/>
                  </a:cubicBezTo>
                  <a:cubicBezTo>
                    <a:pt x="25" y="32"/>
                    <a:pt x="12"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6" name="Freeform 44"/>
            <p:cNvSpPr/>
            <p:nvPr/>
          </p:nvSpPr>
          <p:spPr bwMode="auto">
            <a:xfrm>
              <a:off x="126" y="-20"/>
              <a:ext cx="190" cy="170"/>
            </a:xfrm>
            <a:custGeom>
              <a:avLst/>
              <a:gdLst>
                <a:gd name="T0" fmla="*/ 51 w 116"/>
                <a:gd name="T1" fmla="*/ 38 h 104"/>
                <a:gd name="T2" fmla="*/ 115 w 116"/>
                <a:gd name="T3" fmla="*/ 81 h 104"/>
                <a:gd name="T4" fmla="*/ 0 w 116"/>
                <a:gd name="T5" fmla="*/ 22 h 104"/>
                <a:gd name="T6" fmla="*/ 103 w 116"/>
                <a:gd name="T7" fmla="*/ 90 h 104"/>
                <a:gd name="T8" fmla="*/ 107 w 116"/>
                <a:gd name="T9" fmla="*/ 89 h 104"/>
                <a:gd name="T10" fmla="*/ 51 w 116"/>
                <a:gd name="T11" fmla="*/ 38 h 104"/>
              </a:gdLst>
              <a:ahLst/>
              <a:cxnLst>
                <a:cxn ang="0">
                  <a:pos x="T0" y="T1"/>
                </a:cxn>
                <a:cxn ang="0">
                  <a:pos x="T2" y="T3"/>
                </a:cxn>
                <a:cxn ang="0">
                  <a:pos x="T4" y="T5"/>
                </a:cxn>
                <a:cxn ang="0">
                  <a:pos x="T6" y="T7"/>
                </a:cxn>
                <a:cxn ang="0">
                  <a:pos x="T8" y="T9"/>
                </a:cxn>
                <a:cxn ang="0">
                  <a:pos x="T10" y="T11"/>
                </a:cxn>
              </a:cxnLst>
              <a:rect l="0" t="0" r="r" b="b"/>
              <a:pathLst>
                <a:path w="116" h="104">
                  <a:moveTo>
                    <a:pt x="51" y="38"/>
                  </a:moveTo>
                  <a:cubicBezTo>
                    <a:pt x="84" y="46"/>
                    <a:pt x="116" y="82"/>
                    <a:pt x="115" y="81"/>
                  </a:cubicBezTo>
                  <a:cubicBezTo>
                    <a:pt x="93" y="30"/>
                    <a:pt x="41" y="0"/>
                    <a:pt x="0" y="22"/>
                  </a:cubicBezTo>
                  <a:cubicBezTo>
                    <a:pt x="52" y="59"/>
                    <a:pt x="46" y="104"/>
                    <a:pt x="103" y="90"/>
                  </a:cubicBezTo>
                  <a:cubicBezTo>
                    <a:pt x="105" y="90"/>
                    <a:pt x="106" y="89"/>
                    <a:pt x="107" y="89"/>
                  </a:cubicBezTo>
                  <a:cubicBezTo>
                    <a:pt x="111" y="88"/>
                    <a:pt x="83" y="59"/>
                    <a:pt x="5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7" name="Freeform 45"/>
            <p:cNvSpPr/>
            <p:nvPr/>
          </p:nvSpPr>
          <p:spPr bwMode="auto">
            <a:xfrm>
              <a:off x="90" y="101"/>
              <a:ext cx="197" cy="108"/>
            </a:xfrm>
            <a:custGeom>
              <a:avLst/>
              <a:gdLst>
                <a:gd name="T0" fmla="*/ 0 w 120"/>
                <a:gd name="T1" fmla="*/ 28 h 66"/>
                <a:gd name="T2" fmla="*/ 65 w 120"/>
                <a:gd name="T3" fmla="*/ 0 h 66"/>
                <a:gd name="T4" fmla="*/ 81 w 120"/>
                <a:gd name="T5" fmla="*/ 18 h 66"/>
                <a:gd name="T6" fmla="*/ 35 w 120"/>
                <a:gd name="T7" fmla="*/ 36 h 66"/>
                <a:gd name="T8" fmla="*/ 93 w 120"/>
                <a:gd name="T9" fmla="*/ 23 h 66"/>
                <a:gd name="T10" fmla="*/ 120 w 120"/>
                <a:gd name="T11" fmla="*/ 22 h 66"/>
                <a:gd name="T12" fmla="*/ 0 w 120"/>
                <a:gd name="T13" fmla="*/ 28 h 66"/>
              </a:gdLst>
              <a:ahLst/>
              <a:cxnLst>
                <a:cxn ang="0">
                  <a:pos x="T0" y="T1"/>
                </a:cxn>
                <a:cxn ang="0">
                  <a:pos x="T2" y="T3"/>
                </a:cxn>
                <a:cxn ang="0">
                  <a:pos x="T4" y="T5"/>
                </a:cxn>
                <a:cxn ang="0">
                  <a:pos x="T6" y="T7"/>
                </a:cxn>
                <a:cxn ang="0">
                  <a:pos x="T8" y="T9"/>
                </a:cxn>
                <a:cxn ang="0">
                  <a:pos x="T10" y="T11"/>
                </a:cxn>
                <a:cxn ang="0">
                  <a:pos x="T12" y="T13"/>
                </a:cxn>
              </a:cxnLst>
              <a:rect l="0" t="0" r="r" b="b"/>
              <a:pathLst>
                <a:path w="120" h="66">
                  <a:moveTo>
                    <a:pt x="0" y="28"/>
                  </a:moveTo>
                  <a:cubicBezTo>
                    <a:pt x="47" y="19"/>
                    <a:pt x="40" y="0"/>
                    <a:pt x="65" y="0"/>
                  </a:cubicBezTo>
                  <a:cubicBezTo>
                    <a:pt x="69" y="7"/>
                    <a:pt x="74" y="13"/>
                    <a:pt x="81" y="18"/>
                  </a:cubicBezTo>
                  <a:cubicBezTo>
                    <a:pt x="60" y="34"/>
                    <a:pt x="34" y="35"/>
                    <a:pt x="35" y="36"/>
                  </a:cubicBezTo>
                  <a:cubicBezTo>
                    <a:pt x="37" y="36"/>
                    <a:pt x="69" y="40"/>
                    <a:pt x="93" y="23"/>
                  </a:cubicBezTo>
                  <a:cubicBezTo>
                    <a:pt x="102" y="25"/>
                    <a:pt x="111" y="24"/>
                    <a:pt x="120" y="22"/>
                  </a:cubicBezTo>
                  <a:cubicBezTo>
                    <a:pt x="87" y="66"/>
                    <a:pt x="27" y="62"/>
                    <a:pt x="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8" name="Freeform 46"/>
            <p:cNvSpPr/>
            <p:nvPr/>
          </p:nvSpPr>
          <p:spPr bwMode="auto">
            <a:xfrm>
              <a:off x="285" y="91"/>
              <a:ext cx="71" cy="66"/>
            </a:xfrm>
            <a:custGeom>
              <a:avLst/>
              <a:gdLst>
                <a:gd name="T0" fmla="*/ 0 w 43"/>
                <a:gd name="T1" fmla="*/ 0 h 40"/>
                <a:gd name="T2" fmla="*/ 24 w 43"/>
                <a:gd name="T3" fmla="*/ 28 h 40"/>
                <a:gd name="T4" fmla="*/ 5 w 43"/>
                <a:gd name="T5" fmla="*/ 26 h 40"/>
                <a:gd name="T6" fmla="*/ 42 w 43"/>
                <a:gd name="T7" fmla="*/ 40 h 40"/>
                <a:gd name="T8" fmla="*/ 42 w 43"/>
                <a:gd name="T9" fmla="*/ 38 h 40"/>
                <a:gd name="T10" fmla="*/ 0 w 43"/>
                <a:gd name="T11" fmla="*/ 0 h 40"/>
              </a:gdLst>
              <a:ahLst/>
              <a:cxnLst>
                <a:cxn ang="0">
                  <a:pos x="T0" y="T1"/>
                </a:cxn>
                <a:cxn ang="0">
                  <a:pos x="T2" y="T3"/>
                </a:cxn>
                <a:cxn ang="0">
                  <a:pos x="T4" y="T5"/>
                </a:cxn>
                <a:cxn ang="0">
                  <a:pos x="T6" y="T7"/>
                </a:cxn>
                <a:cxn ang="0">
                  <a:pos x="T8" y="T9"/>
                </a:cxn>
                <a:cxn ang="0">
                  <a:pos x="T10" y="T11"/>
                </a:cxn>
              </a:cxnLst>
              <a:rect l="0" t="0" r="r" b="b"/>
              <a:pathLst>
                <a:path w="43" h="40">
                  <a:moveTo>
                    <a:pt x="0" y="0"/>
                  </a:moveTo>
                  <a:cubicBezTo>
                    <a:pt x="8" y="10"/>
                    <a:pt x="17" y="19"/>
                    <a:pt x="24" y="28"/>
                  </a:cubicBezTo>
                  <a:cubicBezTo>
                    <a:pt x="20" y="27"/>
                    <a:pt x="13" y="24"/>
                    <a:pt x="5" y="26"/>
                  </a:cubicBezTo>
                  <a:cubicBezTo>
                    <a:pt x="18" y="28"/>
                    <a:pt x="30" y="35"/>
                    <a:pt x="42" y="40"/>
                  </a:cubicBezTo>
                  <a:cubicBezTo>
                    <a:pt x="43" y="40"/>
                    <a:pt x="43" y="39"/>
                    <a:pt x="42" y="38"/>
                  </a:cubicBezTo>
                  <a:cubicBezTo>
                    <a:pt x="29" y="26"/>
                    <a:pt x="13"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grpSp>
      <p:pic>
        <p:nvPicPr>
          <p:cNvPr id="89" name="PA-1022124"/>
          <p:cNvPicPr>
            <a:picLocks noChangeAspect="1"/>
          </p:cNvPicPr>
          <p:nvPr>
            <p:custDataLst>
              <p:tags r:id="rId2"/>
            </p:custDataLst>
          </p:nvPr>
        </p:nvPicPr>
        <p:blipFill rotWithShape="1">
          <a:blip r:embed="rId3">
            <a:extLst>
              <a:ext uri="{28A0092B-C50C-407E-A947-70E740481C1C}">
                <a14:useLocalDpi xmlns:a14="http://schemas.microsoft.com/office/drawing/2010/main" val="0"/>
              </a:ext>
            </a:extLst>
          </a:blip>
          <a:srcRect l="26816" t="14744" r="25349" b="18241"/>
          <a:stretch>
            <a:fillRect/>
          </a:stretch>
        </p:blipFill>
        <p:spPr>
          <a:xfrm>
            <a:off x="6990854" y="1301425"/>
            <a:ext cx="4559936" cy="4562309"/>
          </a:xfrm>
          <a:prstGeom prst="rect">
            <a:avLst/>
          </a:prstGeom>
          <a:effectLst>
            <a:outerShdw blurRad="50800" dist="38100" dir="2700000" algn="tl" rotWithShape="0">
              <a:srgbClr val="FAE7BC">
                <a:alpha val="40000"/>
              </a:srgbClr>
            </a:outerShdw>
          </a:effectLst>
        </p:spPr>
      </p:pic>
      <p:sp>
        <p:nvSpPr>
          <p:cNvPr id="91" name="Aitds7"/>
          <p:cNvSpPr/>
          <p:nvPr/>
        </p:nvSpPr>
        <p:spPr>
          <a:xfrm>
            <a:off x="2047533" y="3170040"/>
            <a:ext cx="4940337" cy="2197076"/>
          </a:xfrm>
          <a:prstGeom prst="rect">
            <a:avLst/>
          </a:prstGeom>
        </p:spPr>
        <p:txBody>
          <a:bodyPr wrap="square">
            <a:spAutoFit/>
            <a:scene3d>
              <a:camera prst="orthographicFront"/>
              <a:lightRig rig="threePt" dir="t">
                <a:rot lat="0" lon="0" rev="0"/>
              </a:lightRig>
            </a:scene3d>
            <a:sp3d contourW="12700"/>
          </a:bodyPr>
          <a:lstStyle/>
          <a:p>
            <a:pPr indent="457200">
              <a:lnSpc>
                <a:spcPct val="200000"/>
              </a:lnSpc>
              <a:defRPr/>
            </a:pPr>
            <a:r>
              <a:rPr lang="zh-CN" altLang="en-US" sz="24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rPr>
              <a:t>课后，请大家认真学习团员证上团的知识，中国共产主义青年团章程，学唱团歌。</a:t>
            </a:r>
            <a:endParaRPr lang="zh-CN" altLang="en-US" sz="2400" b="1" dirty="0">
              <a:solidFill>
                <a:schemeClr val="tx1">
                  <a:lumMod val="75000"/>
                  <a:lumOff val="25000"/>
                </a:schemeClr>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additive="base">
                                        <p:cTn id="11" dur="500" fill="hold"/>
                                        <p:tgtEl>
                                          <p:spTgt spid="46"/>
                                        </p:tgtEl>
                                        <p:attrNameLst>
                                          <p:attrName>ppt_x</p:attrName>
                                        </p:attrNameLst>
                                      </p:cBhvr>
                                      <p:tavLst>
                                        <p:tav tm="0">
                                          <p:val>
                                            <p:strVal val="1+#ppt_w/2"/>
                                          </p:val>
                                        </p:tav>
                                        <p:tav tm="100000">
                                          <p:val>
                                            <p:strVal val="#ppt_x"/>
                                          </p:val>
                                        </p:tav>
                                      </p:tavLst>
                                    </p:anim>
                                    <p:anim calcmode="lin" valueType="num">
                                      <p:cBhvr additive="base">
                                        <p:cTn id="12" dur="500" fill="hold"/>
                                        <p:tgtEl>
                                          <p:spTgt spid="4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p:cTn id="16" dur="1000" fill="hold"/>
                                        <p:tgtEl>
                                          <p:spTgt spid="2"/>
                                        </p:tgtEl>
                                        <p:attrNameLst>
                                          <p:attrName>ppt_w</p:attrName>
                                        </p:attrNameLst>
                                      </p:cBhvr>
                                      <p:tavLst>
                                        <p:tav tm="0">
                                          <p:val>
                                            <p:fltVal val="0"/>
                                          </p:val>
                                        </p:tav>
                                        <p:tav tm="100000">
                                          <p:val>
                                            <p:strVal val="#ppt_w"/>
                                          </p:val>
                                        </p:tav>
                                      </p:tavLst>
                                    </p:anim>
                                    <p:anim calcmode="lin" valueType="num">
                                      <p:cBhvr>
                                        <p:cTn id="17" dur="1000" fill="hold"/>
                                        <p:tgtEl>
                                          <p:spTgt spid="2"/>
                                        </p:tgtEl>
                                        <p:attrNameLst>
                                          <p:attrName>ppt_h</p:attrName>
                                        </p:attrNameLst>
                                      </p:cBhvr>
                                      <p:tavLst>
                                        <p:tav tm="0">
                                          <p:val>
                                            <p:fltVal val="0"/>
                                          </p:val>
                                        </p:tav>
                                        <p:tav tm="100000">
                                          <p:val>
                                            <p:strVal val="#ppt_h"/>
                                          </p:val>
                                        </p:tav>
                                      </p:tavLst>
                                    </p:anim>
                                    <p:animEffect transition="in" filter="fade">
                                      <p:cBhvr>
                                        <p:cTn id="18" dur="1000"/>
                                        <p:tgtEl>
                                          <p:spTgt spid="2"/>
                                        </p:tgtEl>
                                      </p:cBhvr>
                                    </p:animEffect>
                                  </p:childTnLst>
                                </p:cTn>
                              </p:par>
                              <p:par>
                                <p:cTn id="19" presetID="35" presetClass="path" presetSubtype="0" accel="50000" decel="50000" fill="hold" grpId="1" nodeType="withEffect">
                                  <p:stCondLst>
                                    <p:cond delay="0"/>
                                  </p:stCondLst>
                                  <p:childTnLst>
                                    <p:animMotion origin="layout" path="M 0 1.48148E-6 L -0.41185 1.48148E-6 " pathEditMode="relative" rAng="0" ptsTypes="AA">
                                      <p:cBhvr>
                                        <p:cTn id="20" dur="2000" spd="-100000" fill="hold"/>
                                        <p:tgtEl>
                                          <p:spTgt spid="2"/>
                                        </p:tgtEl>
                                        <p:attrNameLst>
                                          <p:attrName>ppt_x</p:attrName>
                                          <p:attrName>ppt_y</p:attrName>
                                        </p:attrNameLst>
                                      </p:cBhvr>
                                      <p:rCtr x="-20599" y="0"/>
                                    </p:animMotion>
                                  </p:childTnLst>
                                </p:cTn>
                              </p:par>
                            </p:childTnLst>
                          </p:cTn>
                        </p:par>
                        <p:par>
                          <p:cTn id="21" fill="hold">
                            <p:stCondLst>
                              <p:cond delay="1500"/>
                            </p:stCondLst>
                            <p:childTnLst>
                              <p:par>
                                <p:cTn id="22" presetID="42" presetClass="entr" presetSubtype="0" fill="hold" nodeType="afterEffect">
                                  <p:stCondLst>
                                    <p:cond delay="0"/>
                                  </p:stCondLst>
                                  <p:childTnLst>
                                    <p:set>
                                      <p:cBhvr>
                                        <p:cTn id="23" dur="1" fill="hold">
                                          <p:stCondLst>
                                            <p:cond delay="0"/>
                                          </p:stCondLst>
                                        </p:cTn>
                                        <p:tgtEl>
                                          <p:spTgt spid="89"/>
                                        </p:tgtEl>
                                        <p:attrNameLst>
                                          <p:attrName>style.visibility</p:attrName>
                                        </p:attrNameLst>
                                      </p:cBhvr>
                                      <p:to>
                                        <p:strVal val="visible"/>
                                      </p:to>
                                    </p:set>
                                    <p:animEffect transition="in" filter="fade">
                                      <p:cBhvr>
                                        <p:cTn id="24" dur="1000"/>
                                        <p:tgtEl>
                                          <p:spTgt spid="89"/>
                                        </p:tgtEl>
                                      </p:cBhvr>
                                    </p:animEffect>
                                    <p:anim calcmode="lin" valueType="num">
                                      <p:cBhvr>
                                        <p:cTn id="25" dur="1000" fill="hold"/>
                                        <p:tgtEl>
                                          <p:spTgt spid="89"/>
                                        </p:tgtEl>
                                        <p:attrNameLst>
                                          <p:attrName>ppt_x</p:attrName>
                                        </p:attrNameLst>
                                      </p:cBhvr>
                                      <p:tavLst>
                                        <p:tav tm="0">
                                          <p:val>
                                            <p:strVal val="#ppt_x"/>
                                          </p:val>
                                        </p:tav>
                                        <p:tav tm="100000">
                                          <p:val>
                                            <p:strVal val="#ppt_x"/>
                                          </p:val>
                                        </p:tav>
                                      </p:tavLst>
                                    </p:anim>
                                    <p:anim calcmode="lin" valueType="num">
                                      <p:cBhvr>
                                        <p:cTn id="26" dur="1000" fill="hold"/>
                                        <p:tgtEl>
                                          <p:spTgt spid="89"/>
                                        </p:tgtEl>
                                        <p:attrNameLst>
                                          <p:attrName>ppt_y</p:attrName>
                                        </p:attrNameLst>
                                      </p:cBhvr>
                                      <p:tavLst>
                                        <p:tav tm="0">
                                          <p:val>
                                            <p:strVal val="#ppt_y+.1"/>
                                          </p:val>
                                        </p:tav>
                                        <p:tav tm="100000">
                                          <p:val>
                                            <p:strVal val="#ppt_y"/>
                                          </p:val>
                                        </p:tav>
                                      </p:tavLst>
                                    </p:anim>
                                  </p:childTnLst>
                                </p:cTn>
                              </p:par>
                            </p:childTnLst>
                          </p:cTn>
                        </p:par>
                        <p:par>
                          <p:cTn id="27" fill="hold">
                            <p:stCondLst>
                              <p:cond delay="2500"/>
                            </p:stCondLst>
                            <p:childTnLst>
                              <p:par>
                                <p:cTn id="28" presetID="22" presetClass="entr" presetSubtype="8" fill="hold" grpId="0" nodeType="afterEffect">
                                  <p:stCondLst>
                                    <p:cond delay="0"/>
                                  </p:stCondLst>
                                  <p:childTnLst>
                                    <p:set>
                                      <p:cBhvr>
                                        <p:cTn id="29" dur="1" fill="hold">
                                          <p:stCondLst>
                                            <p:cond delay="0"/>
                                          </p:stCondLst>
                                        </p:cTn>
                                        <p:tgtEl>
                                          <p:spTgt spid="91"/>
                                        </p:tgtEl>
                                        <p:attrNameLst>
                                          <p:attrName>style.visibility</p:attrName>
                                        </p:attrNameLst>
                                      </p:cBhvr>
                                      <p:to>
                                        <p:strVal val="visible"/>
                                      </p:to>
                                    </p:set>
                                    <p:animEffect transition="in" filter="wipe(left)">
                                      <p:cBhvr>
                                        <p:cTn id="30" dur="10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91"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3" name="图片"/>
          <p:cNvPicPr>
            <a:picLocks noChangeAspect="1"/>
          </p:cNvPicPr>
          <p:nvPr/>
        </p:nvPicPr>
        <p:blipFill rotWithShape="1">
          <a:blip r:embed="rId1" cstate="print">
            <a:extLst>
              <a:ext uri="{BEBA8EAE-BF5A-486C-A8C5-ECC9F3942E4B}">
                <a14:imgProps xmlns:a14="http://schemas.microsoft.com/office/drawing/2010/main">
                  <a14:imgLayer r:embed="rId2">
                    <a14:imgEffect>
                      <a14:sharpenSoften amount="25000"/>
                    </a14:imgEffect>
                  </a14:imgLayer>
                </a14:imgProps>
              </a:ext>
              <a:ext uri="{28A0092B-C50C-407E-A947-70E740481C1C}">
                <a14:useLocalDpi xmlns:a14="http://schemas.microsoft.com/office/drawing/2010/main" val="0"/>
              </a:ext>
            </a:extLst>
          </a:blip>
          <a:srcRect t="28373" b="16234"/>
          <a:stretch>
            <a:fillRect/>
          </a:stretch>
        </p:blipFill>
        <p:spPr>
          <a:xfrm flipH="1">
            <a:off x="-600" y="4720281"/>
            <a:ext cx="12193200" cy="2137719"/>
          </a:xfrm>
          <a:prstGeom prst="rect">
            <a:avLst/>
          </a:prstGeom>
        </p:spPr>
      </p:pic>
      <p:sp>
        <p:nvSpPr>
          <p:cNvPr id="2" name="文本框 1"/>
          <p:cNvSpPr txBox="1"/>
          <p:nvPr/>
        </p:nvSpPr>
        <p:spPr>
          <a:xfrm>
            <a:off x="1752383" y="1022643"/>
            <a:ext cx="7040710" cy="707886"/>
          </a:xfrm>
          <a:prstGeom prst="rect">
            <a:avLst/>
          </a:prstGeom>
          <a:noFill/>
        </p:spPr>
        <p:txBody>
          <a:bodyPr wrap="none" rtlCol="0">
            <a:spAutoFit/>
          </a:bodyPr>
          <a:lstStyle/>
          <a:p>
            <a:r>
              <a:rPr kumimoji="1" lang="zh-CN" altLang="en-US" sz="4000" b="1" dirty="0">
                <a:solidFill>
                  <a:srgbClr val="C00000"/>
                </a:solidFill>
                <a:latin typeface="思源黑体 Normal" panose="020B0400000000000000" pitchFamily="34" charset="-122"/>
                <a:ea typeface="思源黑体 Normal" panose="020B0400000000000000" pitchFamily="34" charset="-122"/>
              </a:rPr>
              <a:t>你为什么要加入中国共青团？</a:t>
            </a:r>
            <a:endParaRPr kumimoji="1" lang="zh-CN" altLang="en-US" sz="4000" b="1" dirty="0">
              <a:solidFill>
                <a:srgbClr val="C00000"/>
              </a:solidFill>
              <a:latin typeface="思源黑体 Normal" panose="020B0400000000000000" pitchFamily="34" charset="-122"/>
              <a:ea typeface="思源黑体 Normal" panose="020B0400000000000000" pitchFamily="34" charset="-122"/>
            </a:endParaRPr>
          </a:p>
        </p:txBody>
      </p:sp>
      <p:cxnSp>
        <p:nvCxnSpPr>
          <p:cNvPr id="4" name="直线连接符 5"/>
          <p:cNvCxnSpPr/>
          <p:nvPr/>
        </p:nvCxnSpPr>
        <p:spPr>
          <a:xfrm>
            <a:off x="1113183" y="1855341"/>
            <a:ext cx="9939130" cy="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sp>
        <p:nvSpPr>
          <p:cNvPr id="5" name="TextBox 38">
            <a:hlinkClick r:id="" action="ppaction://hlinkshowjump?jump=nextslide"/>
          </p:cNvPr>
          <p:cNvSpPr txBox="1">
            <a:spLocks noChangeArrowheads="1"/>
          </p:cNvSpPr>
          <p:nvPr/>
        </p:nvSpPr>
        <p:spPr bwMode="auto">
          <a:xfrm>
            <a:off x="945737" y="2009367"/>
            <a:ext cx="10424628" cy="787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lvl="0" eaLnBrk="1" hangingPunct="1">
              <a:lnSpc>
                <a:spcPct val="150000"/>
              </a:lnSpc>
              <a:defRPr/>
            </a:pPr>
            <a:r>
              <a:rPr lang="zh-CN" altLang="en-US" sz="1600" dirty="0">
                <a:solidFill>
                  <a:srgbClr val="C00000"/>
                </a:solidFill>
                <a:latin typeface="思源黑体 Normal" panose="020B0400000000000000" pitchFamily="34" charset="-122"/>
                <a:ea typeface="思源黑体 Normal" panose="020B0400000000000000" pitchFamily="34" charset="-122"/>
              </a:rPr>
              <a:t>入团是光荣的，是一个进步的青年知识分子热爱国家热爱人民的重要表现；在党组织的正确领导下，不断锻炼自己，提升自己，把自己培养成为新时代有为青年；</a:t>
            </a:r>
            <a:endParaRPr lang="zh-CN" altLang="en-US" sz="1600" dirty="0">
              <a:solidFill>
                <a:srgbClr val="C00000"/>
              </a:solidFill>
              <a:latin typeface="思源黑体 Normal" panose="020B0400000000000000" pitchFamily="34" charset="-122"/>
              <a:ea typeface="思源黑体 Normal" panose="020B0400000000000000" pitchFamily="34" charset="-122"/>
            </a:endParaRPr>
          </a:p>
        </p:txBody>
      </p:sp>
      <p:sp>
        <p:nvSpPr>
          <p:cNvPr id="92" name="TextBox 38">
            <a:hlinkClick r:id="" action="ppaction://hlinkshowjump?jump=nextslide"/>
          </p:cNvPr>
          <p:cNvSpPr txBox="1">
            <a:spLocks noChangeArrowheads="1"/>
          </p:cNvSpPr>
          <p:nvPr/>
        </p:nvSpPr>
        <p:spPr bwMode="auto">
          <a:xfrm>
            <a:off x="1598720" y="3354695"/>
            <a:ext cx="8618939" cy="982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lvl="0" algn="ctr" eaLnBrk="1" hangingPunct="1">
              <a:lnSpc>
                <a:spcPct val="150000"/>
              </a:lnSpc>
              <a:defRPr/>
            </a:pPr>
            <a:r>
              <a:rPr lang="zh-CN" altLang="en-US" sz="2400" dirty="0">
                <a:solidFill>
                  <a:srgbClr val="C00000"/>
                </a:solidFill>
                <a:latin typeface="思源黑体 Normal" panose="020B0400000000000000" pitchFamily="34" charset="-122"/>
                <a:ea typeface="思源黑体 Normal" panose="020B0400000000000000" pitchFamily="34" charset="-122"/>
              </a:rPr>
              <a:t>加入中国共青团</a:t>
            </a:r>
            <a:endParaRPr lang="en-US" altLang="zh-CN" sz="2400" dirty="0">
              <a:solidFill>
                <a:srgbClr val="C00000"/>
              </a:solidFill>
              <a:latin typeface="思源黑体 Normal" panose="020B0400000000000000" pitchFamily="34" charset="-122"/>
              <a:ea typeface="思源黑体 Normal" panose="020B0400000000000000" pitchFamily="34" charset="-122"/>
            </a:endParaRPr>
          </a:p>
          <a:p>
            <a:pPr lvl="0" algn="ctr" eaLnBrk="1" hangingPunct="1">
              <a:lnSpc>
                <a:spcPct val="150000"/>
              </a:lnSpc>
              <a:defRPr/>
            </a:pPr>
            <a:r>
              <a:rPr lang="zh-CN" altLang="en-US" sz="1600" dirty="0">
                <a:solidFill>
                  <a:srgbClr val="C00000"/>
                </a:solidFill>
                <a:latin typeface="思源黑体 Normal" panose="020B0400000000000000" pitchFamily="34" charset="-122"/>
                <a:ea typeface="思源黑体 Normal" panose="020B0400000000000000" pitchFamily="34" charset="-122"/>
              </a:rPr>
              <a:t>在党组织的正确领导下，不断锻炼自己，提升自己，把自己培养成为新时代有为青年；</a:t>
            </a:r>
            <a:endParaRPr lang="zh-CN" altLang="en-US" sz="1600" dirty="0">
              <a:solidFill>
                <a:srgbClr val="C00000"/>
              </a:solidFill>
              <a:latin typeface="思源黑体 Normal" panose="020B0400000000000000" pitchFamily="34" charset="-122"/>
              <a:ea typeface="思源黑体 Normal" panose="020B0400000000000000" pitchFamily="34" charset="-122"/>
            </a:endParaRPr>
          </a:p>
        </p:txBody>
      </p:sp>
      <p:sp>
        <p:nvSpPr>
          <p:cNvPr id="93" name="TextBox 38">
            <a:hlinkClick r:id="" action="ppaction://hlinkshowjump?jump=nextslide"/>
          </p:cNvPr>
          <p:cNvSpPr txBox="1">
            <a:spLocks noChangeArrowheads="1"/>
          </p:cNvSpPr>
          <p:nvPr/>
        </p:nvSpPr>
        <p:spPr bwMode="auto">
          <a:xfrm>
            <a:off x="1924466" y="4368415"/>
            <a:ext cx="8330037" cy="11667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lvl="0" algn="ctr" eaLnBrk="1" hangingPunct="1">
              <a:lnSpc>
                <a:spcPct val="150000"/>
              </a:lnSpc>
              <a:defRPr/>
            </a:pPr>
            <a:r>
              <a:rPr lang="zh-CN" altLang="en-US" sz="1600" dirty="0">
                <a:solidFill>
                  <a:srgbClr val="C00000"/>
                </a:solidFill>
                <a:latin typeface="思源黑体 Normal" panose="020B0400000000000000" pitchFamily="34" charset="-122"/>
                <a:ea typeface="思源黑体 Normal" panose="020B0400000000000000" pitchFamily="34" charset="-122"/>
              </a:rPr>
              <a:t>为承担建设祖国的历史使命奠定坚实基础，更好地服务国家，服务人民，不辜负国家对我们的精心培养。</a:t>
            </a:r>
            <a:endParaRPr lang="zh-CN" altLang="en-US" sz="1600" dirty="0">
              <a:solidFill>
                <a:srgbClr val="C00000"/>
              </a:solidFill>
              <a:latin typeface="思源黑体 Normal" panose="020B0400000000000000" pitchFamily="34" charset="-122"/>
              <a:ea typeface="思源黑体 Normal" panose="020B0400000000000000" pitchFamily="34" charset="-122"/>
            </a:endParaRPr>
          </a:p>
          <a:p>
            <a:pPr lvl="0" algn="ctr" eaLnBrk="1" hangingPunct="1">
              <a:lnSpc>
                <a:spcPct val="150000"/>
              </a:lnSpc>
              <a:defRPr/>
            </a:pPr>
            <a:r>
              <a:rPr lang="zh-CN" altLang="en-US" sz="1600" dirty="0">
                <a:solidFill>
                  <a:srgbClr val="C00000"/>
                </a:solidFill>
                <a:latin typeface="思源黑体 Normal" panose="020B0400000000000000" pitchFamily="34" charset="-122"/>
                <a:ea typeface="思源黑体 Normal" panose="020B0400000000000000" pitchFamily="34" charset="-122"/>
              </a:rPr>
              <a:t>    </a:t>
            </a:r>
            <a:r>
              <a:rPr lang="en-US" altLang="zh-CN" sz="1600" dirty="0">
                <a:solidFill>
                  <a:srgbClr val="C00000"/>
                </a:solidFill>
                <a:latin typeface="思源黑体 Normal" panose="020B0400000000000000" pitchFamily="34" charset="-122"/>
                <a:ea typeface="思源黑体 Normal" panose="020B0400000000000000" pitchFamily="34" charset="-122"/>
              </a:rPr>
              <a:t>……</a:t>
            </a:r>
            <a:endParaRPr lang="en-US" altLang="zh-CN" sz="1600" dirty="0">
              <a:solidFill>
                <a:srgbClr val="C00000"/>
              </a:solidFill>
              <a:latin typeface="思源黑体 Normal" panose="020B0400000000000000" pitchFamily="34" charset="-122"/>
              <a:ea typeface="思源黑体 Normal" panose="020B0400000000000000" pitchFamily="34" charset="-122"/>
            </a:endParaRPr>
          </a:p>
        </p:txBody>
      </p:sp>
      <p:pic>
        <p:nvPicPr>
          <p:cNvPr id="96" name="图片 9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979766" y="723271"/>
            <a:ext cx="944700" cy="11513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2"/>
                                        </p:tgtEl>
                                        <p:attrNameLst>
                                          <p:attrName>style.visibility</p:attrName>
                                        </p:attrNameLst>
                                      </p:cBhvr>
                                      <p:to>
                                        <p:strVal val="visible"/>
                                      </p:to>
                                    </p:set>
                                    <p:anim calcmode="lin" valueType="num">
                                      <p:cBhvr additive="base">
                                        <p:cTn id="13" dur="500" fill="hold"/>
                                        <p:tgtEl>
                                          <p:spTgt spid="92"/>
                                        </p:tgtEl>
                                        <p:attrNameLst>
                                          <p:attrName>ppt_x</p:attrName>
                                        </p:attrNameLst>
                                      </p:cBhvr>
                                      <p:tavLst>
                                        <p:tav tm="0">
                                          <p:val>
                                            <p:strVal val="#ppt_x"/>
                                          </p:val>
                                        </p:tav>
                                        <p:tav tm="100000">
                                          <p:val>
                                            <p:strVal val="#ppt_x"/>
                                          </p:val>
                                        </p:tav>
                                      </p:tavLst>
                                    </p:anim>
                                    <p:anim calcmode="lin" valueType="num">
                                      <p:cBhvr additive="base">
                                        <p:cTn id="14" dur="500" fill="hold"/>
                                        <p:tgtEl>
                                          <p:spTgt spid="9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93"/>
                                        </p:tgtEl>
                                        <p:attrNameLst>
                                          <p:attrName>style.visibility</p:attrName>
                                        </p:attrNameLst>
                                      </p:cBhvr>
                                      <p:to>
                                        <p:strVal val="visible"/>
                                      </p:to>
                                    </p:set>
                                    <p:anim calcmode="lin" valueType="num">
                                      <p:cBhvr additive="base">
                                        <p:cTn id="19" dur="500" fill="hold"/>
                                        <p:tgtEl>
                                          <p:spTgt spid="93"/>
                                        </p:tgtEl>
                                        <p:attrNameLst>
                                          <p:attrName>ppt_x</p:attrName>
                                        </p:attrNameLst>
                                      </p:cBhvr>
                                      <p:tavLst>
                                        <p:tav tm="0">
                                          <p:val>
                                            <p:strVal val="#ppt_x"/>
                                          </p:val>
                                        </p:tav>
                                        <p:tav tm="100000">
                                          <p:val>
                                            <p:strVal val="#ppt_x"/>
                                          </p:val>
                                        </p:tav>
                                      </p:tavLst>
                                    </p:anim>
                                    <p:anim calcmode="lin" valueType="num">
                                      <p:cBhvr additive="base">
                                        <p:cTn id="20" dur="500" fill="hold"/>
                                        <p:tgtEl>
                                          <p:spTgt spid="93"/>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42" presetClass="entr" presetSubtype="0" fill="hold"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anim calcmode="lin" valueType="num">
                                      <p:cBhvr>
                                        <p:cTn id="25" dur="500" fill="hold"/>
                                        <p:tgtEl>
                                          <p:spTgt spid="3"/>
                                        </p:tgtEl>
                                        <p:attrNameLst>
                                          <p:attrName>ppt_x</p:attrName>
                                        </p:attrNameLst>
                                      </p:cBhvr>
                                      <p:tavLst>
                                        <p:tav tm="0">
                                          <p:val>
                                            <p:strVal val="#ppt_x"/>
                                          </p:val>
                                        </p:tav>
                                        <p:tav tm="100000">
                                          <p:val>
                                            <p:strVal val="#ppt_x"/>
                                          </p:val>
                                        </p:tav>
                                      </p:tavLst>
                                    </p:anim>
                                    <p:anim calcmode="lin" valueType="num">
                                      <p:cBhvr>
                                        <p:cTn id="26" dur="5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2" grpId="0"/>
      <p:bldP spid="9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文本框 88"/>
          <p:cNvSpPr txBox="1"/>
          <p:nvPr/>
        </p:nvSpPr>
        <p:spPr>
          <a:xfrm>
            <a:off x="4978342" y="1438186"/>
            <a:ext cx="2249805" cy="922020"/>
          </a:xfrm>
          <a:prstGeom prst="rect">
            <a:avLst/>
          </a:prstGeom>
          <a:noFill/>
        </p:spPr>
        <p:txBody>
          <a:bodyPr wrap="none" rtlCol="0">
            <a:spAutoFit/>
          </a:bodyPr>
          <a:p>
            <a:pPr algn="ctr"/>
            <a:r>
              <a:rPr kumimoji="1" lang="zh-CN" altLang="en-US" sz="5400" b="1" dirty="0">
                <a:solidFill>
                  <a:srgbClr val="C00000"/>
                </a:solidFill>
                <a:latin typeface="思源黑体 Normal" panose="020B0400000000000000" pitchFamily="34" charset="-122"/>
                <a:ea typeface="思源黑体 Normal" panose="020B0400000000000000" pitchFamily="34" charset="-122"/>
              </a:rPr>
              <a:t>第</a:t>
            </a:r>
            <a:r>
              <a:rPr kumimoji="1" lang="zh-CN" altLang="en-US" sz="5400" b="1" dirty="0">
                <a:solidFill>
                  <a:srgbClr val="C00000"/>
                </a:solidFill>
                <a:latin typeface="思源黑体 Normal" panose="020B0400000000000000" pitchFamily="34" charset="-122"/>
                <a:ea typeface="思源黑体 Normal" panose="020B0400000000000000" pitchFamily="34" charset="-122"/>
              </a:rPr>
              <a:t>六章</a:t>
            </a:r>
            <a:endParaRPr kumimoji="1" lang="zh-CN" altLang="en-US" sz="5400" b="1" dirty="0">
              <a:solidFill>
                <a:srgbClr val="C00000"/>
              </a:solidFill>
              <a:latin typeface="思源黑体 Normal" panose="020B0400000000000000" pitchFamily="34" charset="-122"/>
              <a:ea typeface="思源黑体 Normal" panose="020B0400000000000000" pitchFamily="34" charset="-122"/>
            </a:endParaRPr>
          </a:p>
        </p:txBody>
      </p:sp>
      <p:sp>
        <p:nvSpPr>
          <p:cNvPr id="92" name="TextBox 38">
            <a:hlinkClick r:id="" action="ppaction://hlinkshowjump?jump=nextslide"/>
          </p:cNvPr>
          <p:cNvSpPr txBox="1">
            <a:spLocks noChangeArrowheads="1"/>
          </p:cNvSpPr>
          <p:nvPr/>
        </p:nvSpPr>
        <p:spPr bwMode="auto">
          <a:xfrm>
            <a:off x="1667510" y="2517775"/>
            <a:ext cx="9321800" cy="1106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lvl="0" algn="ctr" eaLnBrk="1" hangingPunct="1">
              <a:defRPr/>
            </a:pPr>
            <a:r>
              <a:rPr lang="zh-CN" altLang="en-US" sz="6600" dirty="0">
                <a:solidFill>
                  <a:srgbClr val="C00000"/>
                </a:solidFill>
                <a:latin typeface="思源黑体 Normal" panose="020B0400000000000000" pitchFamily="34" charset="-122"/>
                <a:ea typeface="思源黑体 Normal" panose="020B0400000000000000" pitchFamily="34" charset="-122"/>
              </a:rPr>
              <a:t>注意事项</a:t>
            </a:r>
            <a:endParaRPr lang="zh-CN" altLang="en-US" sz="6600" dirty="0">
              <a:solidFill>
                <a:srgbClr val="C00000"/>
              </a:solidFill>
              <a:latin typeface="思源黑体 Normal" panose="020B0400000000000000" pitchFamily="34" charset="-122"/>
              <a:ea typeface="思源黑体 Normal" panose="020B0400000000000000" pitchFamily="34" charset="-122"/>
            </a:endParaRPr>
          </a:p>
        </p:txBody>
      </p:sp>
      <p:sp>
        <p:nvSpPr>
          <p:cNvPr id="91" name="文本框 90"/>
          <p:cNvSpPr txBox="1"/>
          <p:nvPr/>
        </p:nvSpPr>
        <p:spPr>
          <a:xfrm>
            <a:off x="2762402" y="3718560"/>
            <a:ext cx="6698361" cy="737235"/>
          </a:xfrm>
          <a:prstGeom prst="rect">
            <a:avLst/>
          </a:prstGeom>
          <a:noFill/>
        </p:spPr>
        <p:txBody>
          <a:bodyPr wrap="square" rtlCol="0">
            <a:spAutoFit/>
          </a:bodyPr>
          <a:p>
            <a:pPr algn="ctr">
              <a:lnSpc>
                <a:spcPct val="150000"/>
              </a:lnSpc>
            </a:pPr>
            <a:r>
              <a:rPr kumimoji="1" lang="zh-CN" altLang="en-US" sz="1400" b="1" dirty="0">
                <a:solidFill>
                  <a:srgbClr val="C00000"/>
                </a:solidFill>
                <a:latin typeface="思源黑体 Normal" panose="020B0400000000000000" pitchFamily="34" charset="-122"/>
                <a:ea typeface="思源黑体 Normal" panose="020B0400000000000000" pitchFamily="34" charset="-122"/>
              </a:rPr>
              <a:t>共青团是党的有力的后备军，是中国青少年最先进的组织，真正有理想有抱负的青少年应该争取加入到青少年自己的先进组织中来</a:t>
            </a:r>
            <a:endParaRPr kumimoji="1" lang="zh-CN" altLang="en-US" sz="1400" b="1" dirty="0">
              <a:solidFill>
                <a:srgbClr val="C00000"/>
              </a:solidFill>
              <a:latin typeface="思源黑体 Normal" panose="020B0400000000000000" pitchFamily="34" charset="-122"/>
              <a:ea typeface="思源黑体 Normal"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randombar(horizontal)">
                                      <p:cBhvr>
                                        <p:cTn id="7" dur="500"/>
                                        <p:tgtEl>
                                          <p:spTgt spid="89"/>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92"/>
                                        </p:tgtEl>
                                        <p:attrNameLst>
                                          <p:attrName>style.visibility</p:attrName>
                                        </p:attrNameLst>
                                      </p:cBhvr>
                                      <p:to>
                                        <p:strVal val="visible"/>
                                      </p:to>
                                    </p:set>
                                    <p:animEffect transition="in" filter="barn(inVertical)">
                                      <p:cBhvr>
                                        <p:cTn id="12" dur="500"/>
                                        <p:tgtEl>
                                          <p:spTgt spid="92"/>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4" fill="hold" grpId="0" nodeType="clickEffect">
                                  <p:stCondLst>
                                    <p:cond delay="0"/>
                                  </p:stCondLst>
                                  <p:childTnLst>
                                    <p:set>
                                      <p:cBhvr>
                                        <p:cTn id="16" dur="1" fill="hold">
                                          <p:stCondLst>
                                            <p:cond delay="0"/>
                                          </p:stCondLst>
                                        </p:cTn>
                                        <p:tgtEl>
                                          <p:spTgt spid="91"/>
                                        </p:tgtEl>
                                        <p:attrNameLst>
                                          <p:attrName>style.visibility</p:attrName>
                                        </p:attrNameLst>
                                      </p:cBhvr>
                                      <p:to>
                                        <p:strVal val="visible"/>
                                      </p:to>
                                    </p:set>
                                    <p:anim calcmode="lin" valueType="num">
                                      <p:cBhvr additive="base">
                                        <p:cTn id="17" dur="500"/>
                                        <p:tgtEl>
                                          <p:spTgt spid="91"/>
                                        </p:tgtEl>
                                        <p:attrNameLst>
                                          <p:attrName>ppt_y</p:attrName>
                                        </p:attrNameLst>
                                      </p:cBhvr>
                                      <p:tavLst>
                                        <p:tav tm="0">
                                          <p:val>
                                            <p:strVal val="#ppt_y+#ppt_h*1.125000"/>
                                          </p:val>
                                        </p:tav>
                                        <p:tav tm="100000">
                                          <p:val>
                                            <p:strVal val="#ppt_y"/>
                                          </p:val>
                                        </p:tav>
                                      </p:tavLst>
                                    </p:anim>
                                    <p:animEffect transition="in" filter="wipe(up)">
                                      <p:cBhvr>
                                        <p:cTn id="18"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P spid="92" grpId="0"/>
      <p:bldP spid="9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itds6"/>
          <p:cNvSpPr/>
          <p:nvPr/>
        </p:nvSpPr>
        <p:spPr>
          <a:xfrm>
            <a:off x="4114800" y="509239"/>
            <a:ext cx="3962400" cy="523220"/>
          </a:xfrm>
          <a:prstGeom prst="rect">
            <a:avLst/>
          </a:prstGeom>
        </p:spPr>
        <p:txBody>
          <a:bodyPr wrap="square">
            <a:spAutoFit/>
          </a:bodyPr>
          <a:lstStyle/>
          <a:p>
            <a:pPr lvl="0" algn="ctr" defTabSz="593725"/>
            <a:r>
              <a:rPr lang="zh-CN" altLang="en-US" sz="280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rPr>
              <a:t>注意事项</a:t>
            </a:r>
            <a:endParaRPr lang="zh-CN" altLang="en-US" sz="280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grpSp>
        <p:nvGrpSpPr>
          <p:cNvPr id="3" name="Group 4"/>
          <p:cNvGrpSpPr>
            <a:grpSpLocks noChangeAspect="1"/>
          </p:cNvGrpSpPr>
          <p:nvPr/>
        </p:nvGrpSpPr>
        <p:grpSpPr bwMode="auto">
          <a:xfrm flipH="1">
            <a:off x="4034264" y="377112"/>
            <a:ext cx="316225" cy="700869"/>
            <a:chOff x="1" y="-20"/>
            <a:chExt cx="1137" cy="2520"/>
          </a:xfrm>
          <a:gradFill>
            <a:gsLst>
              <a:gs pos="0">
                <a:srgbClr val="C00000"/>
              </a:gs>
              <a:gs pos="100000">
                <a:srgbClr val="F3D693">
                  <a:alpha val="1000"/>
                </a:srgbClr>
              </a:gs>
            </a:gsLst>
            <a:lin ang="5400000" scaled="1"/>
          </a:gradFill>
        </p:grpSpPr>
        <p:sp>
          <p:nvSpPr>
            <p:cNvPr id="4" name="Freeform 5"/>
            <p:cNvSpPr/>
            <p:nvPr/>
          </p:nvSpPr>
          <p:spPr bwMode="auto">
            <a:xfrm>
              <a:off x="80" y="2302"/>
              <a:ext cx="295" cy="198"/>
            </a:xfrm>
            <a:custGeom>
              <a:avLst/>
              <a:gdLst>
                <a:gd name="T0" fmla="*/ 110 w 180"/>
                <a:gd name="T1" fmla="*/ 76 h 121"/>
                <a:gd name="T2" fmla="*/ 2 w 180"/>
                <a:gd name="T3" fmla="*/ 86 h 121"/>
                <a:gd name="T4" fmla="*/ 180 w 180"/>
                <a:gd name="T5" fmla="*/ 48 h 121"/>
                <a:gd name="T6" fmla="*/ 7 w 180"/>
                <a:gd name="T7" fmla="*/ 65 h 121"/>
                <a:gd name="T8" fmla="*/ 4 w 180"/>
                <a:gd name="T9" fmla="*/ 70 h 121"/>
                <a:gd name="T10" fmla="*/ 110 w 180"/>
                <a:gd name="T11" fmla="*/ 76 h 121"/>
              </a:gdLst>
              <a:ahLst/>
              <a:cxnLst>
                <a:cxn ang="0">
                  <a:pos x="T0" y="T1"/>
                </a:cxn>
                <a:cxn ang="0">
                  <a:pos x="T2" y="T3"/>
                </a:cxn>
                <a:cxn ang="0">
                  <a:pos x="T4" y="T5"/>
                </a:cxn>
                <a:cxn ang="0">
                  <a:pos x="T6" y="T7"/>
                </a:cxn>
                <a:cxn ang="0">
                  <a:pos x="T8" y="T9"/>
                </a:cxn>
                <a:cxn ang="0">
                  <a:pos x="T10" y="T11"/>
                </a:cxn>
              </a:cxnLst>
              <a:rect l="0" t="0" r="r" b="b"/>
              <a:pathLst>
                <a:path w="180" h="121">
                  <a:moveTo>
                    <a:pt x="110" y="76"/>
                  </a:moveTo>
                  <a:cubicBezTo>
                    <a:pt x="68" y="96"/>
                    <a:pt x="0" y="85"/>
                    <a:pt x="2" y="86"/>
                  </a:cubicBezTo>
                  <a:cubicBezTo>
                    <a:pt x="72" y="121"/>
                    <a:pt x="154" y="108"/>
                    <a:pt x="180" y="48"/>
                  </a:cubicBezTo>
                  <a:cubicBezTo>
                    <a:pt x="90" y="54"/>
                    <a:pt x="57" y="0"/>
                    <a:pt x="7" y="65"/>
                  </a:cubicBezTo>
                  <a:cubicBezTo>
                    <a:pt x="6" y="67"/>
                    <a:pt x="5" y="69"/>
                    <a:pt x="4" y="70"/>
                  </a:cubicBezTo>
                  <a:cubicBezTo>
                    <a:pt x="1" y="74"/>
                    <a:pt x="57" y="81"/>
                    <a:pt x="110"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 name="Freeform 6"/>
            <p:cNvSpPr/>
            <p:nvPr/>
          </p:nvSpPr>
          <p:spPr bwMode="auto">
            <a:xfrm>
              <a:off x="87" y="2185"/>
              <a:ext cx="211" cy="207"/>
            </a:xfrm>
            <a:custGeom>
              <a:avLst/>
              <a:gdLst>
                <a:gd name="T0" fmla="*/ 129 w 129"/>
                <a:gd name="T1" fmla="*/ 13 h 126"/>
                <a:gd name="T2" fmla="*/ 83 w 129"/>
                <a:gd name="T3" fmla="*/ 100 h 126"/>
                <a:gd name="T4" fmla="*/ 50 w 129"/>
                <a:gd name="T5" fmla="*/ 96 h 126"/>
                <a:gd name="T6" fmla="*/ 83 w 129"/>
                <a:gd name="T7" fmla="*/ 36 h 126"/>
                <a:gd name="T8" fmla="*/ 33 w 129"/>
                <a:gd name="T9" fmla="*/ 100 h 126"/>
                <a:gd name="T10" fmla="*/ 3 w 129"/>
                <a:gd name="T11" fmla="*/ 126 h 126"/>
                <a:gd name="T12" fmla="*/ 129 w 129"/>
                <a:gd name="T13" fmla="*/ 13 h 126"/>
              </a:gdLst>
              <a:ahLst/>
              <a:cxnLst>
                <a:cxn ang="0">
                  <a:pos x="T0" y="T1"/>
                </a:cxn>
                <a:cxn ang="0">
                  <a:pos x="T2" y="T3"/>
                </a:cxn>
                <a:cxn ang="0">
                  <a:pos x="T4" y="T5"/>
                </a:cxn>
                <a:cxn ang="0">
                  <a:pos x="T6" y="T7"/>
                </a:cxn>
                <a:cxn ang="0">
                  <a:pos x="T8" y="T9"/>
                </a:cxn>
                <a:cxn ang="0">
                  <a:pos x="T10" y="T11"/>
                </a:cxn>
                <a:cxn ang="0">
                  <a:pos x="T12" y="T13"/>
                </a:cxn>
              </a:cxnLst>
              <a:rect l="0" t="0" r="r" b="b"/>
              <a:pathLst>
                <a:path w="129" h="126">
                  <a:moveTo>
                    <a:pt x="129" y="13"/>
                  </a:moveTo>
                  <a:cubicBezTo>
                    <a:pt x="86" y="64"/>
                    <a:pt x="110" y="78"/>
                    <a:pt x="83" y="100"/>
                  </a:cubicBezTo>
                  <a:cubicBezTo>
                    <a:pt x="72" y="97"/>
                    <a:pt x="61" y="94"/>
                    <a:pt x="50" y="96"/>
                  </a:cubicBezTo>
                  <a:cubicBezTo>
                    <a:pt x="58" y="59"/>
                    <a:pt x="86" y="35"/>
                    <a:pt x="83" y="36"/>
                  </a:cubicBezTo>
                  <a:cubicBezTo>
                    <a:pt x="81" y="36"/>
                    <a:pt x="43" y="61"/>
                    <a:pt x="33" y="100"/>
                  </a:cubicBezTo>
                  <a:cubicBezTo>
                    <a:pt x="21" y="105"/>
                    <a:pt x="12" y="115"/>
                    <a:pt x="3" y="126"/>
                  </a:cubicBezTo>
                  <a:cubicBezTo>
                    <a:pt x="0" y="49"/>
                    <a:pt x="69" y="0"/>
                    <a:pt x="12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 name="Freeform 7"/>
            <p:cNvSpPr/>
            <p:nvPr/>
          </p:nvSpPr>
          <p:spPr bwMode="auto">
            <a:xfrm>
              <a:off x="1" y="2401"/>
              <a:ext cx="133" cy="36"/>
            </a:xfrm>
            <a:custGeom>
              <a:avLst/>
              <a:gdLst>
                <a:gd name="T0" fmla="*/ 81 w 81"/>
                <a:gd name="T1" fmla="*/ 22 h 22"/>
                <a:gd name="T2" fmla="*/ 30 w 81"/>
                <a:gd name="T3" fmla="*/ 14 h 22"/>
                <a:gd name="T4" fmla="*/ 53 w 81"/>
                <a:gd name="T5" fmla="*/ 0 h 22"/>
                <a:gd name="T6" fmla="*/ 0 w 81"/>
                <a:gd name="T7" fmla="*/ 16 h 22"/>
                <a:gd name="T8" fmla="*/ 3 w 81"/>
                <a:gd name="T9" fmla="*/ 18 h 22"/>
                <a:gd name="T10" fmla="*/ 81 w 81"/>
                <a:gd name="T11" fmla="*/ 22 h 22"/>
              </a:gdLst>
              <a:ahLst/>
              <a:cxnLst>
                <a:cxn ang="0">
                  <a:pos x="T0" y="T1"/>
                </a:cxn>
                <a:cxn ang="0">
                  <a:pos x="T2" y="T3"/>
                </a:cxn>
                <a:cxn ang="0">
                  <a:pos x="T4" y="T5"/>
                </a:cxn>
                <a:cxn ang="0">
                  <a:pos x="T6" y="T7"/>
                </a:cxn>
                <a:cxn ang="0">
                  <a:pos x="T8" y="T9"/>
                </a:cxn>
                <a:cxn ang="0">
                  <a:pos x="T10" y="T11"/>
                </a:cxn>
              </a:cxnLst>
              <a:rect l="0" t="0" r="r" b="b"/>
              <a:pathLst>
                <a:path w="81" h="22">
                  <a:moveTo>
                    <a:pt x="81" y="22"/>
                  </a:moveTo>
                  <a:cubicBezTo>
                    <a:pt x="64" y="19"/>
                    <a:pt x="46" y="17"/>
                    <a:pt x="30" y="14"/>
                  </a:cubicBezTo>
                  <a:cubicBezTo>
                    <a:pt x="37" y="11"/>
                    <a:pt x="47" y="8"/>
                    <a:pt x="53" y="0"/>
                  </a:cubicBezTo>
                  <a:cubicBezTo>
                    <a:pt x="37" y="9"/>
                    <a:pt x="18" y="11"/>
                    <a:pt x="0" y="16"/>
                  </a:cubicBezTo>
                  <a:cubicBezTo>
                    <a:pt x="0" y="17"/>
                    <a:pt x="0" y="18"/>
                    <a:pt x="3" y="18"/>
                  </a:cubicBezTo>
                  <a:cubicBezTo>
                    <a:pt x="27" y="20"/>
                    <a:pt x="58" y="22"/>
                    <a:pt x="8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 name="Freeform 8"/>
            <p:cNvSpPr/>
            <p:nvPr/>
          </p:nvSpPr>
          <p:spPr bwMode="auto">
            <a:xfrm>
              <a:off x="316" y="2199"/>
              <a:ext cx="274" cy="186"/>
            </a:xfrm>
            <a:custGeom>
              <a:avLst/>
              <a:gdLst>
                <a:gd name="T0" fmla="*/ 105 w 167"/>
                <a:gd name="T1" fmla="*/ 63 h 114"/>
                <a:gd name="T2" fmla="*/ 3 w 167"/>
                <a:gd name="T3" fmla="*/ 93 h 114"/>
                <a:gd name="T4" fmla="*/ 167 w 167"/>
                <a:gd name="T5" fmla="*/ 24 h 114"/>
                <a:gd name="T6" fmla="*/ 4 w 167"/>
                <a:gd name="T7" fmla="*/ 72 h 114"/>
                <a:gd name="T8" fmla="*/ 2 w 167"/>
                <a:gd name="T9" fmla="*/ 77 h 114"/>
                <a:gd name="T10" fmla="*/ 105 w 167"/>
                <a:gd name="T11" fmla="*/ 63 h 114"/>
              </a:gdLst>
              <a:ahLst/>
              <a:cxnLst>
                <a:cxn ang="0">
                  <a:pos x="T0" y="T1"/>
                </a:cxn>
                <a:cxn ang="0">
                  <a:pos x="T2" y="T3"/>
                </a:cxn>
                <a:cxn ang="0">
                  <a:pos x="T4" y="T5"/>
                </a:cxn>
                <a:cxn ang="0">
                  <a:pos x="T6" y="T7"/>
                </a:cxn>
                <a:cxn ang="0">
                  <a:pos x="T8" y="T9"/>
                </a:cxn>
                <a:cxn ang="0">
                  <a:pos x="T10" y="T11"/>
                </a:cxn>
              </a:cxnLst>
              <a:rect l="0" t="0" r="r" b="b"/>
              <a:pathLst>
                <a:path w="167" h="114">
                  <a:moveTo>
                    <a:pt x="105" y="63"/>
                  </a:moveTo>
                  <a:cubicBezTo>
                    <a:pt x="68" y="90"/>
                    <a:pt x="1" y="92"/>
                    <a:pt x="3" y="93"/>
                  </a:cubicBezTo>
                  <a:cubicBezTo>
                    <a:pt x="77" y="114"/>
                    <a:pt x="154" y="86"/>
                    <a:pt x="167" y="24"/>
                  </a:cubicBezTo>
                  <a:cubicBezTo>
                    <a:pt x="82" y="46"/>
                    <a:pt x="40" y="0"/>
                    <a:pt x="4" y="72"/>
                  </a:cubicBezTo>
                  <a:cubicBezTo>
                    <a:pt x="3" y="74"/>
                    <a:pt x="3" y="76"/>
                    <a:pt x="2" y="77"/>
                  </a:cubicBezTo>
                  <a:cubicBezTo>
                    <a:pt x="0" y="82"/>
                    <a:pt x="55" y="78"/>
                    <a:pt x="105"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 name="Freeform 9"/>
            <p:cNvSpPr/>
            <p:nvPr/>
          </p:nvSpPr>
          <p:spPr bwMode="auto">
            <a:xfrm>
              <a:off x="292" y="2082"/>
              <a:ext cx="191" cy="218"/>
            </a:xfrm>
            <a:custGeom>
              <a:avLst/>
              <a:gdLst>
                <a:gd name="T0" fmla="*/ 117 w 117"/>
                <a:gd name="T1" fmla="*/ 1 h 133"/>
                <a:gd name="T2" fmla="*/ 90 w 117"/>
                <a:gd name="T3" fmla="*/ 94 h 133"/>
                <a:gd name="T4" fmla="*/ 56 w 117"/>
                <a:gd name="T5" fmla="*/ 95 h 133"/>
                <a:gd name="T6" fmla="*/ 78 w 117"/>
                <a:gd name="T7" fmla="*/ 32 h 133"/>
                <a:gd name="T8" fmla="*/ 41 w 117"/>
                <a:gd name="T9" fmla="*/ 103 h 133"/>
                <a:gd name="T10" fmla="*/ 17 w 117"/>
                <a:gd name="T11" fmla="*/ 133 h 133"/>
                <a:gd name="T12" fmla="*/ 117 w 117"/>
                <a:gd name="T13" fmla="*/ 1 h 133"/>
              </a:gdLst>
              <a:ahLst/>
              <a:cxnLst>
                <a:cxn ang="0">
                  <a:pos x="T0" y="T1"/>
                </a:cxn>
                <a:cxn ang="0">
                  <a:pos x="T2" y="T3"/>
                </a:cxn>
                <a:cxn ang="0">
                  <a:pos x="T4" y="T5"/>
                </a:cxn>
                <a:cxn ang="0">
                  <a:pos x="T6" y="T7"/>
                </a:cxn>
                <a:cxn ang="0">
                  <a:pos x="T8" y="T9"/>
                </a:cxn>
                <a:cxn ang="0">
                  <a:pos x="T10" y="T11"/>
                </a:cxn>
                <a:cxn ang="0">
                  <a:pos x="T12" y="T13"/>
                </a:cxn>
              </a:cxnLst>
              <a:rect l="0" t="0" r="r" b="b"/>
              <a:pathLst>
                <a:path w="117" h="133">
                  <a:moveTo>
                    <a:pt x="117" y="1"/>
                  </a:moveTo>
                  <a:cubicBezTo>
                    <a:pt x="86" y="59"/>
                    <a:pt x="111" y="67"/>
                    <a:pt x="90" y="94"/>
                  </a:cubicBezTo>
                  <a:cubicBezTo>
                    <a:pt x="78" y="92"/>
                    <a:pt x="67" y="92"/>
                    <a:pt x="56" y="95"/>
                  </a:cubicBezTo>
                  <a:cubicBezTo>
                    <a:pt x="58" y="59"/>
                    <a:pt x="80" y="30"/>
                    <a:pt x="78" y="32"/>
                  </a:cubicBezTo>
                  <a:cubicBezTo>
                    <a:pt x="75" y="33"/>
                    <a:pt x="43" y="63"/>
                    <a:pt x="41" y="103"/>
                  </a:cubicBezTo>
                  <a:cubicBezTo>
                    <a:pt x="31" y="110"/>
                    <a:pt x="23" y="121"/>
                    <a:pt x="17" y="133"/>
                  </a:cubicBezTo>
                  <a:cubicBezTo>
                    <a:pt x="0" y="59"/>
                    <a:pt x="57" y="0"/>
                    <a:pt x="1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9" name="Freeform 10"/>
            <p:cNvSpPr/>
            <p:nvPr/>
          </p:nvSpPr>
          <p:spPr bwMode="auto">
            <a:xfrm>
              <a:off x="239" y="2310"/>
              <a:ext cx="131" cy="46"/>
            </a:xfrm>
            <a:custGeom>
              <a:avLst/>
              <a:gdLst>
                <a:gd name="T0" fmla="*/ 80 w 80"/>
                <a:gd name="T1" fmla="*/ 16 h 28"/>
                <a:gd name="T2" fmla="*/ 29 w 80"/>
                <a:gd name="T3" fmla="*/ 18 h 28"/>
                <a:gd name="T4" fmla="*/ 48 w 80"/>
                <a:gd name="T5" fmla="*/ 0 h 28"/>
                <a:gd name="T6" fmla="*/ 1 w 80"/>
                <a:gd name="T7" fmla="*/ 26 h 28"/>
                <a:gd name="T8" fmla="*/ 3 w 80"/>
                <a:gd name="T9" fmla="*/ 27 h 28"/>
                <a:gd name="T10" fmla="*/ 80 w 80"/>
                <a:gd name="T11" fmla="*/ 16 h 28"/>
              </a:gdLst>
              <a:ahLst/>
              <a:cxnLst>
                <a:cxn ang="0">
                  <a:pos x="T0" y="T1"/>
                </a:cxn>
                <a:cxn ang="0">
                  <a:pos x="T2" y="T3"/>
                </a:cxn>
                <a:cxn ang="0">
                  <a:pos x="T4" y="T5"/>
                </a:cxn>
                <a:cxn ang="0">
                  <a:pos x="T6" y="T7"/>
                </a:cxn>
                <a:cxn ang="0">
                  <a:pos x="T8" y="T9"/>
                </a:cxn>
                <a:cxn ang="0">
                  <a:pos x="T10" y="T11"/>
                </a:cxn>
              </a:cxnLst>
              <a:rect l="0" t="0" r="r" b="b"/>
              <a:pathLst>
                <a:path w="80" h="28">
                  <a:moveTo>
                    <a:pt x="80" y="16"/>
                  </a:moveTo>
                  <a:cubicBezTo>
                    <a:pt x="63" y="17"/>
                    <a:pt x="45" y="18"/>
                    <a:pt x="29" y="18"/>
                  </a:cubicBezTo>
                  <a:cubicBezTo>
                    <a:pt x="35" y="14"/>
                    <a:pt x="44" y="9"/>
                    <a:pt x="48" y="0"/>
                  </a:cubicBezTo>
                  <a:cubicBezTo>
                    <a:pt x="34" y="12"/>
                    <a:pt x="17" y="17"/>
                    <a:pt x="1" y="26"/>
                  </a:cubicBezTo>
                  <a:cubicBezTo>
                    <a:pt x="0" y="27"/>
                    <a:pt x="1" y="28"/>
                    <a:pt x="3" y="27"/>
                  </a:cubicBezTo>
                  <a:cubicBezTo>
                    <a:pt x="27" y="25"/>
                    <a:pt x="57" y="20"/>
                    <a:pt x="8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0" name="Freeform 11"/>
            <p:cNvSpPr/>
            <p:nvPr/>
          </p:nvSpPr>
          <p:spPr bwMode="auto">
            <a:xfrm>
              <a:off x="526" y="2056"/>
              <a:ext cx="246" cy="170"/>
            </a:xfrm>
            <a:custGeom>
              <a:avLst/>
              <a:gdLst>
                <a:gd name="T0" fmla="*/ 98 w 150"/>
                <a:gd name="T1" fmla="*/ 49 h 104"/>
                <a:gd name="T2" fmla="*/ 6 w 150"/>
                <a:gd name="T3" fmla="*/ 97 h 104"/>
                <a:gd name="T4" fmla="*/ 150 w 150"/>
                <a:gd name="T5" fmla="*/ 0 h 104"/>
                <a:gd name="T6" fmla="*/ 3 w 150"/>
                <a:gd name="T7" fmla="*/ 77 h 104"/>
                <a:gd name="T8" fmla="*/ 1 w 150"/>
                <a:gd name="T9" fmla="*/ 82 h 104"/>
                <a:gd name="T10" fmla="*/ 98 w 150"/>
                <a:gd name="T11" fmla="*/ 49 h 104"/>
              </a:gdLst>
              <a:ahLst/>
              <a:cxnLst>
                <a:cxn ang="0">
                  <a:pos x="T0" y="T1"/>
                </a:cxn>
                <a:cxn ang="0">
                  <a:pos x="T2" y="T3"/>
                </a:cxn>
                <a:cxn ang="0">
                  <a:pos x="T4" y="T5"/>
                </a:cxn>
                <a:cxn ang="0">
                  <a:pos x="T6" y="T7"/>
                </a:cxn>
                <a:cxn ang="0">
                  <a:pos x="T8" y="T9"/>
                </a:cxn>
                <a:cxn ang="0">
                  <a:pos x="T10" y="T11"/>
                </a:cxn>
              </a:cxnLst>
              <a:rect l="0" t="0" r="r" b="b"/>
              <a:pathLst>
                <a:path w="150" h="104">
                  <a:moveTo>
                    <a:pt x="98" y="49"/>
                  </a:moveTo>
                  <a:cubicBezTo>
                    <a:pt x="67" y="83"/>
                    <a:pt x="3" y="96"/>
                    <a:pt x="6" y="97"/>
                  </a:cubicBezTo>
                  <a:cubicBezTo>
                    <a:pt x="80" y="104"/>
                    <a:pt x="149" y="63"/>
                    <a:pt x="150" y="0"/>
                  </a:cubicBezTo>
                  <a:cubicBezTo>
                    <a:pt x="73" y="37"/>
                    <a:pt x="24" y="1"/>
                    <a:pt x="3" y="77"/>
                  </a:cubicBezTo>
                  <a:cubicBezTo>
                    <a:pt x="2" y="79"/>
                    <a:pt x="2" y="80"/>
                    <a:pt x="1" y="82"/>
                  </a:cubicBezTo>
                  <a:cubicBezTo>
                    <a:pt x="0" y="87"/>
                    <a:pt x="53" y="73"/>
                    <a:pt x="9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1" name="Freeform 12"/>
            <p:cNvSpPr/>
            <p:nvPr/>
          </p:nvSpPr>
          <p:spPr bwMode="auto">
            <a:xfrm>
              <a:off x="475" y="1929"/>
              <a:ext cx="177" cy="237"/>
            </a:xfrm>
            <a:custGeom>
              <a:avLst/>
              <a:gdLst>
                <a:gd name="T0" fmla="*/ 102 w 108"/>
                <a:gd name="T1" fmla="*/ 0 h 145"/>
                <a:gd name="T2" fmla="*/ 92 w 108"/>
                <a:gd name="T3" fmla="*/ 95 h 145"/>
                <a:gd name="T4" fmla="*/ 61 w 108"/>
                <a:gd name="T5" fmla="*/ 102 h 145"/>
                <a:gd name="T6" fmla="*/ 69 w 108"/>
                <a:gd name="T7" fmla="*/ 37 h 145"/>
                <a:gd name="T8" fmla="*/ 47 w 108"/>
                <a:gd name="T9" fmla="*/ 112 h 145"/>
                <a:gd name="T10" fmla="*/ 30 w 108"/>
                <a:gd name="T11" fmla="*/ 145 h 145"/>
                <a:gd name="T12" fmla="*/ 102 w 10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108" h="145">
                  <a:moveTo>
                    <a:pt x="102" y="0"/>
                  </a:moveTo>
                  <a:cubicBezTo>
                    <a:pt x="82" y="61"/>
                    <a:pt x="108" y="65"/>
                    <a:pt x="92" y="95"/>
                  </a:cubicBezTo>
                  <a:cubicBezTo>
                    <a:pt x="81" y="95"/>
                    <a:pt x="70" y="97"/>
                    <a:pt x="61" y="102"/>
                  </a:cubicBezTo>
                  <a:cubicBezTo>
                    <a:pt x="55" y="67"/>
                    <a:pt x="71" y="35"/>
                    <a:pt x="69" y="37"/>
                  </a:cubicBezTo>
                  <a:cubicBezTo>
                    <a:pt x="67" y="39"/>
                    <a:pt x="42" y="74"/>
                    <a:pt x="47" y="112"/>
                  </a:cubicBezTo>
                  <a:cubicBezTo>
                    <a:pt x="39" y="121"/>
                    <a:pt x="34" y="133"/>
                    <a:pt x="30" y="145"/>
                  </a:cubicBezTo>
                  <a:cubicBezTo>
                    <a:pt x="0" y="78"/>
                    <a:pt x="44" y="1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2" name="Freeform 13"/>
            <p:cNvSpPr/>
            <p:nvPr/>
          </p:nvSpPr>
          <p:spPr bwMode="auto">
            <a:xfrm>
              <a:off x="457" y="2176"/>
              <a:ext cx="122" cy="59"/>
            </a:xfrm>
            <a:custGeom>
              <a:avLst/>
              <a:gdLst>
                <a:gd name="T0" fmla="*/ 74 w 74"/>
                <a:gd name="T1" fmla="*/ 10 h 36"/>
                <a:gd name="T2" fmla="*/ 26 w 74"/>
                <a:gd name="T3" fmla="*/ 21 h 36"/>
                <a:gd name="T4" fmla="*/ 41 w 74"/>
                <a:gd name="T5" fmla="*/ 0 h 36"/>
                <a:gd name="T6" fmla="*/ 0 w 74"/>
                <a:gd name="T7" fmla="*/ 34 h 36"/>
                <a:gd name="T8" fmla="*/ 3 w 74"/>
                <a:gd name="T9" fmla="*/ 35 h 36"/>
                <a:gd name="T10" fmla="*/ 74 w 74"/>
                <a:gd name="T11" fmla="*/ 10 h 36"/>
              </a:gdLst>
              <a:ahLst/>
              <a:cxnLst>
                <a:cxn ang="0">
                  <a:pos x="T0" y="T1"/>
                </a:cxn>
                <a:cxn ang="0">
                  <a:pos x="T2" y="T3"/>
                </a:cxn>
                <a:cxn ang="0">
                  <a:pos x="T4" y="T5"/>
                </a:cxn>
                <a:cxn ang="0">
                  <a:pos x="T6" y="T7"/>
                </a:cxn>
                <a:cxn ang="0">
                  <a:pos x="T8" y="T9"/>
                </a:cxn>
                <a:cxn ang="0">
                  <a:pos x="T10" y="T11"/>
                </a:cxn>
              </a:cxnLst>
              <a:rect l="0" t="0" r="r" b="b"/>
              <a:pathLst>
                <a:path w="74" h="36">
                  <a:moveTo>
                    <a:pt x="74" y="10"/>
                  </a:moveTo>
                  <a:cubicBezTo>
                    <a:pt x="58" y="14"/>
                    <a:pt x="41" y="19"/>
                    <a:pt x="26" y="21"/>
                  </a:cubicBezTo>
                  <a:cubicBezTo>
                    <a:pt x="31" y="17"/>
                    <a:pt x="39" y="10"/>
                    <a:pt x="41" y="0"/>
                  </a:cubicBezTo>
                  <a:cubicBezTo>
                    <a:pt x="30" y="14"/>
                    <a:pt x="14" y="23"/>
                    <a:pt x="0" y="34"/>
                  </a:cubicBezTo>
                  <a:cubicBezTo>
                    <a:pt x="0" y="35"/>
                    <a:pt x="1" y="36"/>
                    <a:pt x="3" y="35"/>
                  </a:cubicBezTo>
                  <a:cubicBezTo>
                    <a:pt x="25" y="28"/>
                    <a:pt x="53" y="18"/>
                    <a:pt x="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3" name="Freeform 14"/>
            <p:cNvSpPr/>
            <p:nvPr/>
          </p:nvSpPr>
          <p:spPr bwMode="auto">
            <a:xfrm>
              <a:off x="706" y="1842"/>
              <a:ext cx="227" cy="195"/>
            </a:xfrm>
            <a:custGeom>
              <a:avLst/>
              <a:gdLst>
                <a:gd name="T0" fmla="*/ 86 w 138"/>
                <a:gd name="T1" fmla="*/ 56 h 119"/>
                <a:gd name="T2" fmla="*/ 7 w 138"/>
                <a:gd name="T3" fmla="*/ 119 h 119"/>
                <a:gd name="T4" fmla="*/ 127 w 138"/>
                <a:gd name="T5" fmla="*/ 0 h 119"/>
                <a:gd name="T6" fmla="*/ 0 w 138"/>
                <a:gd name="T7" fmla="*/ 100 h 119"/>
                <a:gd name="T8" fmla="*/ 0 w 138"/>
                <a:gd name="T9" fmla="*/ 106 h 119"/>
                <a:gd name="T10" fmla="*/ 86 w 138"/>
                <a:gd name="T11" fmla="*/ 56 h 119"/>
              </a:gdLst>
              <a:ahLst/>
              <a:cxnLst>
                <a:cxn ang="0">
                  <a:pos x="T0" y="T1"/>
                </a:cxn>
                <a:cxn ang="0">
                  <a:pos x="T2" y="T3"/>
                </a:cxn>
                <a:cxn ang="0">
                  <a:pos x="T4" y="T5"/>
                </a:cxn>
                <a:cxn ang="0">
                  <a:pos x="T6" y="T7"/>
                </a:cxn>
                <a:cxn ang="0">
                  <a:pos x="T8" y="T9"/>
                </a:cxn>
                <a:cxn ang="0">
                  <a:pos x="T10" y="T11"/>
                </a:cxn>
              </a:cxnLst>
              <a:rect l="0" t="0" r="r" b="b"/>
              <a:pathLst>
                <a:path w="138" h="119">
                  <a:moveTo>
                    <a:pt x="86" y="56"/>
                  </a:moveTo>
                  <a:cubicBezTo>
                    <a:pt x="63" y="94"/>
                    <a:pt x="4" y="119"/>
                    <a:pt x="7" y="119"/>
                  </a:cubicBezTo>
                  <a:cubicBezTo>
                    <a:pt x="79" y="112"/>
                    <a:pt x="138" y="60"/>
                    <a:pt x="127" y="0"/>
                  </a:cubicBezTo>
                  <a:cubicBezTo>
                    <a:pt x="60" y="49"/>
                    <a:pt x="7" y="23"/>
                    <a:pt x="0" y="100"/>
                  </a:cubicBezTo>
                  <a:cubicBezTo>
                    <a:pt x="0" y="102"/>
                    <a:pt x="0" y="104"/>
                    <a:pt x="0" y="106"/>
                  </a:cubicBezTo>
                  <a:cubicBezTo>
                    <a:pt x="0" y="110"/>
                    <a:pt x="48" y="87"/>
                    <a:pt x="8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4" name="Freeform 15"/>
            <p:cNvSpPr/>
            <p:nvPr/>
          </p:nvSpPr>
          <p:spPr bwMode="auto">
            <a:xfrm>
              <a:off x="631" y="1742"/>
              <a:ext cx="166" cy="249"/>
            </a:xfrm>
            <a:custGeom>
              <a:avLst/>
              <a:gdLst>
                <a:gd name="T0" fmla="*/ 83 w 101"/>
                <a:gd name="T1" fmla="*/ 0 h 152"/>
                <a:gd name="T2" fmla="*/ 91 w 101"/>
                <a:gd name="T3" fmla="*/ 92 h 152"/>
                <a:gd name="T4" fmla="*/ 62 w 101"/>
                <a:gd name="T5" fmla="*/ 106 h 152"/>
                <a:gd name="T6" fmla="*/ 59 w 101"/>
                <a:gd name="T7" fmla="*/ 41 h 152"/>
                <a:gd name="T8" fmla="*/ 51 w 101"/>
                <a:gd name="T9" fmla="*/ 118 h 152"/>
                <a:gd name="T10" fmla="*/ 41 w 101"/>
                <a:gd name="T11" fmla="*/ 152 h 152"/>
                <a:gd name="T12" fmla="*/ 83 w 101"/>
                <a:gd name="T13" fmla="*/ 0 h 152"/>
              </a:gdLst>
              <a:ahLst/>
              <a:cxnLst>
                <a:cxn ang="0">
                  <a:pos x="T0" y="T1"/>
                </a:cxn>
                <a:cxn ang="0">
                  <a:pos x="T2" y="T3"/>
                </a:cxn>
                <a:cxn ang="0">
                  <a:pos x="T4" y="T5"/>
                </a:cxn>
                <a:cxn ang="0">
                  <a:pos x="T6" y="T7"/>
                </a:cxn>
                <a:cxn ang="0">
                  <a:pos x="T8" y="T9"/>
                </a:cxn>
                <a:cxn ang="0">
                  <a:pos x="T10" y="T11"/>
                </a:cxn>
                <a:cxn ang="0">
                  <a:pos x="T12" y="T13"/>
                </a:cxn>
              </a:cxnLst>
              <a:rect l="0" t="0" r="r" b="b"/>
              <a:pathLst>
                <a:path w="101" h="152">
                  <a:moveTo>
                    <a:pt x="83" y="0"/>
                  </a:moveTo>
                  <a:cubicBezTo>
                    <a:pt x="75" y="62"/>
                    <a:pt x="101" y="61"/>
                    <a:pt x="91" y="92"/>
                  </a:cubicBezTo>
                  <a:cubicBezTo>
                    <a:pt x="81" y="95"/>
                    <a:pt x="70" y="99"/>
                    <a:pt x="62" y="106"/>
                  </a:cubicBezTo>
                  <a:cubicBezTo>
                    <a:pt x="51" y="73"/>
                    <a:pt x="60" y="39"/>
                    <a:pt x="59" y="41"/>
                  </a:cubicBezTo>
                  <a:cubicBezTo>
                    <a:pt x="57" y="43"/>
                    <a:pt x="39" y="82"/>
                    <a:pt x="51" y="118"/>
                  </a:cubicBezTo>
                  <a:cubicBezTo>
                    <a:pt x="45" y="128"/>
                    <a:pt x="42" y="140"/>
                    <a:pt x="41" y="152"/>
                  </a:cubicBezTo>
                  <a:cubicBezTo>
                    <a:pt x="0" y="93"/>
                    <a:pt x="29" y="2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5" name="Freeform 16"/>
            <p:cNvSpPr/>
            <p:nvPr/>
          </p:nvSpPr>
          <p:spPr bwMode="auto">
            <a:xfrm>
              <a:off x="646" y="2001"/>
              <a:ext cx="110" cy="67"/>
            </a:xfrm>
            <a:custGeom>
              <a:avLst/>
              <a:gdLst>
                <a:gd name="T0" fmla="*/ 67 w 67"/>
                <a:gd name="T1" fmla="*/ 4 h 41"/>
                <a:gd name="T2" fmla="*/ 22 w 67"/>
                <a:gd name="T3" fmla="*/ 23 h 41"/>
                <a:gd name="T4" fmla="*/ 33 w 67"/>
                <a:gd name="T5" fmla="*/ 0 h 41"/>
                <a:gd name="T6" fmla="*/ 0 w 67"/>
                <a:gd name="T7" fmla="*/ 40 h 41"/>
                <a:gd name="T8" fmla="*/ 3 w 67"/>
                <a:gd name="T9" fmla="*/ 40 h 41"/>
                <a:gd name="T10" fmla="*/ 67 w 67"/>
                <a:gd name="T11" fmla="*/ 4 h 41"/>
              </a:gdLst>
              <a:ahLst/>
              <a:cxnLst>
                <a:cxn ang="0">
                  <a:pos x="T0" y="T1"/>
                </a:cxn>
                <a:cxn ang="0">
                  <a:pos x="T2" y="T3"/>
                </a:cxn>
                <a:cxn ang="0">
                  <a:pos x="T4" y="T5"/>
                </a:cxn>
                <a:cxn ang="0">
                  <a:pos x="T6" y="T7"/>
                </a:cxn>
                <a:cxn ang="0">
                  <a:pos x="T8" y="T9"/>
                </a:cxn>
                <a:cxn ang="0">
                  <a:pos x="T10" y="T11"/>
                </a:cxn>
              </a:cxnLst>
              <a:rect l="0" t="0" r="r" b="b"/>
              <a:pathLst>
                <a:path w="67" h="41">
                  <a:moveTo>
                    <a:pt x="67" y="4"/>
                  </a:moveTo>
                  <a:cubicBezTo>
                    <a:pt x="52" y="10"/>
                    <a:pt x="36" y="18"/>
                    <a:pt x="22" y="23"/>
                  </a:cubicBezTo>
                  <a:cubicBezTo>
                    <a:pt x="26" y="18"/>
                    <a:pt x="33" y="10"/>
                    <a:pt x="33" y="0"/>
                  </a:cubicBezTo>
                  <a:cubicBezTo>
                    <a:pt x="25" y="16"/>
                    <a:pt x="11" y="27"/>
                    <a:pt x="0" y="40"/>
                  </a:cubicBezTo>
                  <a:cubicBezTo>
                    <a:pt x="0" y="41"/>
                    <a:pt x="1" y="41"/>
                    <a:pt x="3" y="40"/>
                  </a:cubicBezTo>
                  <a:cubicBezTo>
                    <a:pt x="23" y="30"/>
                    <a:pt x="48" y="15"/>
                    <a:pt x="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6" name="Freeform 17"/>
            <p:cNvSpPr/>
            <p:nvPr/>
          </p:nvSpPr>
          <p:spPr bwMode="auto">
            <a:xfrm>
              <a:off x="829" y="1609"/>
              <a:ext cx="219" cy="223"/>
            </a:xfrm>
            <a:custGeom>
              <a:avLst/>
              <a:gdLst>
                <a:gd name="T0" fmla="*/ 83 w 133"/>
                <a:gd name="T1" fmla="*/ 62 h 136"/>
                <a:gd name="T2" fmla="*/ 18 w 133"/>
                <a:gd name="T3" fmla="*/ 136 h 136"/>
                <a:gd name="T4" fmla="*/ 112 w 133"/>
                <a:gd name="T5" fmla="*/ 0 h 136"/>
                <a:gd name="T6" fmla="*/ 8 w 133"/>
                <a:gd name="T7" fmla="*/ 119 h 136"/>
                <a:gd name="T8" fmla="*/ 9 w 133"/>
                <a:gd name="T9" fmla="*/ 125 h 136"/>
                <a:gd name="T10" fmla="*/ 83 w 133"/>
                <a:gd name="T11" fmla="*/ 62 h 136"/>
              </a:gdLst>
              <a:ahLst/>
              <a:cxnLst>
                <a:cxn ang="0">
                  <a:pos x="T0" y="T1"/>
                </a:cxn>
                <a:cxn ang="0">
                  <a:pos x="T2" y="T3"/>
                </a:cxn>
                <a:cxn ang="0">
                  <a:pos x="T4" y="T5"/>
                </a:cxn>
                <a:cxn ang="0">
                  <a:pos x="T6" y="T7"/>
                </a:cxn>
                <a:cxn ang="0">
                  <a:pos x="T8" y="T9"/>
                </a:cxn>
                <a:cxn ang="0">
                  <a:pos x="T10" y="T11"/>
                </a:cxn>
              </a:cxnLst>
              <a:rect l="0" t="0" r="r" b="b"/>
              <a:pathLst>
                <a:path w="133" h="136">
                  <a:moveTo>
                    <a:pt x="83" y="62"/>
                  </a:moveTo>
                  <a:cubicBezTo>
                    <a:pt x="67" y="102"/>
                    <a:pt x="15" y="136"/>
                    <a:pt x="18" y="136"/>
                  </a:cubicBezTo>
                  <a:cubicBezTo>
                    <a:pt x="86" y="116"/>
                    <a:pt x="133" y="56"/>
                    <a:pt x="112" y="0"/>
                  </a:cubicBezTo>
                  <a:cubicBezTo>
                    <a:pt x="56" y="60"/>
                    <a:pt x="0" y="45"/>
                    <a:pt x="8" y="119"/>
                  </a:cubicBezTo>
                  <a:cubicBezTo>
                    <a:pt x="8" y="121"/>
                    <a:pt x="8" y="123"/>
                    <a:pt x="9" y="125"/>
                  </a:cubicBezTo>
                  <a:cubicBezTo>
                    <a:pt x="9" y="129"/>
                    <a:pt x="51" y="98"/>
                    <a:pt x="8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7" name="Freeform 18"/>
            <p:cNvSpPr/>
            <p:nvPr/>
          </p:nvSpPr>
          <p:spPr bwMode="auto">
            <a:xfrm>
              <a:off x="749" y="1541"/>
              <a:ext cx="149" cy="252"/>
            </a:xfrm>
            <a:custGeom>
              <a:avLst/>
              <a:gdLst>
                <a:gd name="T0" fmla="*/ 63 w 91"/>
                <a:gd name="T1" fmla="*/ 0 h 154"/>
                <a:gd name="T2" fmla="*/ 88 w 91"/>
                <a:gd name="T3" fmla="*/ 87 h 154"/>
                <a:gd name="T4" fmla="*/ 62 w 91"/>
                <a:gd name="T5" fmla="*/ 105 h 154"/>
                <a:gd name="T6" fmla="*/ 47 w 91"/>
                <a:gd name="T7" fmla="*/ 44 h 154"/>
                <a:gd name="T8" fmla="*/ 54 w 91"/>
                <a:gd name="T9" fmla="*/ 119 h 154"/>
                <a:gd name="T10" fmla="*/ 50 w 91"/>
                <a:gd name="T11" fmla="*/ 154 h 154"/>
                <a:gd name="T12" fmla="*/ 63 w 91"/>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91" h="154">
                  <a:moveTo>
                    <a:pt x="63" y="0"/>
                  </a:moveTo>
                  <a:cubicBezTo>
                    <a:pt x="67" y="61"/>
                    <a:pt x="91" y="55"/>
                    <a:pt x="88" y="87"/>
                  </a:cubicBezTo>
                  <a:cubicBezTo>
                    <a:pt x="78" y="92"/>
                    <a:pt x="69" y="97"/>
                    <a:pt x="62" y="105"/>
                  </a:cubicBezTo>
                  <a:cubicBezTo>
                    <a:pt x="45" y="76"/>
                    <a:pt x="48" y="42"/>
                    <a:pt x="47" y="44"/>
                  </a:cubicBezTo>
                  <a:cubicBezTo>
                    <a:pt x="46" y="46"/>
                    <a:pt x="36" y="86"/>
                    <a:pt x="54" y="119"/>
                  </a:cubicBezTo>
                  <a:cubicBezTo>
                    <a:pt x="49" y="130"/>
                    <a:pt x="49" y="142"/>
                    <a:pt x="50" y="154"/>
                  </a:cubicBezTo>
                  <a:cubicBezTo>
                    <a:pt x="0" y="105"/>
                    <a:pt x="15" y="2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8" name="Freeform 19"/>
            <p:cNvSpPr/>
            <p:nvPr/>
          </p:nvSpPr>
          <p:spPr bwMode="auto">
            <a:xfrm>
              <a:off x="795" y="1798"/>
              <a:ext cx="93" cy="78"/>
            </a:xfrm>
            <a:custGeom>
              <a:avLst/>
              <a:gdLst>
                <a:gd name="T0" fmla="*/ 57 w 57"/>
                <a:gd name="T1" fmla="*/ 0 h 48"/>
                <a:gd name="T2" fmla="*/ 18 w 57"/>
                <a:gd name="T3" fmla="*/ 26 h 48"/>
                <a:gd name="T4" fmla="*/ 25 w 57"/>
                <a:gd name="T5" fmla="*/ 2 h 48"/>
                <a:gd name="T6" fmla="*/ 0 w 57"/>
                <a:gd name="T7" fmla="*/ 46 h 48"/>
                <a:gd name="T8" fmla="*/ 3 w 57"/>
                <a:gd name="T9" fmla="*/ 47 h 48"/>
                <a:gd name="T10" fmla="*/ 57 w 57"/>
                <a:gd name="T11" fmla="*/ 0 h 48"/>
              </a:gdLst>
              <a:ahLst/>
              <a:cxnLst>
                <a:cxn ang="0">
                  <a:pos x="T0" y="T1"/>
                </a:cxn>
                <a:cxn ang="0">
                  <a:pos x="T2" y="T3"/>
                </a:cxn>
                <a:cxn ang="0">
                  <a:pos x="T4" y="T5"/>
                </a:cxn>
                <a:cxn ang="0">
                  <a:pos x="T6" y="T7"/>
                </a:cxn>
                <a:cxn ang="0">
                  <a:pos x="T8" y="T9"/>
                </a:cxn>
                <a:cxn ang="0">
                  <a:pos x="T10" y="T11"/>
                </a:cxn>
              </a:cxnLst>
              <a:rect l="0" t="0" r="r" b="b"/>
              <a:pathLst>
                <a:path w="57" h="48">
                  <a:moveTo>
                    <a:pt x="57" y="0"/>
                  </a:moveTo>
                  <a:cubicBezTo>
                    <a:pt x="44" y="9"/>
                    <a:pt x="31" y="19"/>
                    <a:pt x="18" y="26"/>
                  </a:cubicBezTo>
                  <a:cubicBezTo>
                    <a:pt x="21" y="21"/>
                    <a:pt x="26" y="12"/>
                    <a:pt x="25" y="2"/>
                  </a:cubicBezTo>
                  <a:cubicBezTo>
                    <a:pt x="20" y="19"/>
                    <a:pt x="8" y="32"/>
                    <a:pt x="0" y="46"/>
                  </a:cubicBezTo>
                  <a:cubicBezTo>
                    <a:pt x="0" y="48"/>
                    <a:pt x="1" y="48"/>
                    <a:pt x="3" y="47"/>
                  </a:cubicBezTo>
                  <a:cubicBezTo>
                    <a:pt x="20" y="33"/>
                    <a:pt x="41" y="14"/>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19" name="Freeform 20"/>
            <p:cNvSpPr/>
            <p:nvPr/>
          </p:nvSpPr>
          <p:spPr bwMode="auto">
            <a:xfrm>
              <a:off x="910" y="1369"/>
              <a:ext cx="211" cy="244"/>
            </a:xfrm>
            <a:custGeom>
              <a:avLst/>
              <a:gdLst>
                <a:gd name="T0" fmla="*/ 82 w 129"/>
                <a:gd name="T1" fmla="*/ 65 h 149"/>
                <a:gd name="T2" fmla="*/ 33 w 129"/>
                <a:gd name="T3" fmla="*/ 148 h 149"/>
                <a:gd name="T4" fmla="*/ 98 w 129"/>
                <a:gd name="T5" fmla="*/ 0 h 149"/>
                <a:gd name="T6" fmla="*/ 21 w 129"/>
                <a:gd name="T7" fmla="*/ 134 h 149"/>
                <a:gd name="T8" fmla="*/ 23 w 129"/>
                <a:gd name="T9" fmla="*/ 139 h 149"/>
                <a:gd name="T10" fmla="*/ 82 w 129"/>
                <a:gd name="T11" fmla="*/ 65 h 149"/>
              </a:gdLst>
              <a:ahLst/>
              <a:cxnLst>
                <a:cxn ang="0">
                  <a:pos x="T0" y="T1"/>
                </a:cxn>
                <a:cxn ang="0">
                  <a:pos x="T2" y="T3"/>
                </a:cxn>
                <a:cxn ang="0">
                  <a:pos x="T4" y="T5"/>
                </a:cxn>
                <a:cxn ang="0">
                  <a:pos x="T6" y="T7"/>
                </a:cxn>
                <a:cxn ang="0">
                  <a:pos x="T8" y="T9"/>
                </a:cxn>
                <a:cxn ang="0">
                  <a:pos x="T10" y="T11"/>
                </a:cxn>
              </a:cxnLst>
              <a:rect l="0" t="0" r="r" b="b"/>
              <a:pathLst>
                <a:path w="129" h="149">
                  <a:moveTo>
                    <a:pt x="82" y="65"/>
                  </a:moveTo>
                  <a:cubicBezTo>
                    <a:pt x="75" y="106"/>
                    <a:pt x="31" y="149"/>
                    <a:pt x="33" y="148"/>
                  </a:cubicBezTo>
                  <a:cubicBezTo>
                    <a:pt x="95" y="117"/>
                    <a:pt x="129" y="50"/>
                    <a:pt x="98" y="0"/>
                  </a:cubicBezTo>
                  <a:cubicBezTo>
                    <a:pt x="56" y="68"/>
                    <a:pt x="0" y="64"/>
                    <a:pt x="21" y="134"/>
                  </a:cubicBezTo>
                  <a:cubicBezTo>
                    <a:pt x="22" y="136"/>
                    <a:pt x="22" y="137"/>
                    <a:pt x="23" y="139"/>
                  </a:cubicBezTo>
                  <a:cubicBezTo>
                    <a:pt x="24" y="143"/>
                    <a:pt x="58" y="106"/>
                    <a:pt x="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0" name="Freeform 21"/>
            <p:cNvSpPr/>
            <p:nvPr/>
          </p:nvSpPr>
          <p:spPr bwMode="auto">
            <a:xfrm>
              <a:off x="838" y="1335"/>
              <a:ext cx="132" cy="245"/>
            </a:xfrm>
            <a:custGeom>
              <a:avLst/>
              <a:gdLst>
                <a:gd name="T0" fmla="*/ 41 w 81"/>
                <a:gd name="T1" fmla="*/ 0 h 150"/>
                <a:gd name="T2" fmla="*/ 81 w 81"/>
                <a:gd name="T3" fmla="*/ 78 h 150"/>
                <a:gd name="T4" fmla="*/ 60 w 81"/>
                <a:gd name="T5" fmla="*/ 100 h 150"/>
                <a:gd name="T6" fmla="*/ 34 w 81"/>
                <a:gd name="T7" fmla="*/ 45 h 150"/>
                <a:gd name="T8" fmla="*/ 54 w 81"/>
                <a:gd name="T9" fmla="*/ 115 h 150"/>
                <a:gd name="T10" fmla="*/ 57 w 81"/>
                <a:gd name="T11" fmla="*/ 150 h 150"/>
                <a:gd name="T12" fmla="*/ 41 w 8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81" h="150">
                  <a:moveTo>
                    <a:pt x="41" y="0"/>
                  </a:moveTo>
                  <a:cubicBezTo>
                    <a:pt x="56" y="58"/>
                    <a:pt x="79" y="47"/>
                    <a:pt x="81" y="78"/>
                  </a:cubicBezTo>
                  <a:cubicBezTo>
                    <a:pt x="72" y="85"/>
                    <a:pt x="65" y="92"/>
                    <a:pt x="60" y="100"/>
                  </a:cubicBezTo>
                  <a:cubicBezTo>
                    <a:pt x="38" y="75"/>
                    <a:pt x="35" y="42"/>
                    <a:pt x="34" y="45"/>
                  </a:cubicBezTo>
                  <a:cubicBezTo>
                    <a:pt x="33" y="47"/>
                    <a:pt x="31" y="87"/>
                    <a:pt x="54" y="115"/>
                  </a:cubicBezTo>
                  <a:cubicBezTo>
                    <a:pt x="52" y="126"/>
                    <a:pt x="54" y="138"/>
                    <a:pt x="57" y="150"/>
                  </a:cubicBezTo>
                  <a:cubicBezTo>
                    <a:pt x="0" y="112"/>
                    <a:pt x="1" y="36"/>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1" name="Freeform 22"/>
            <p:cNvSpPr/>
            <p:nvPr/>
          </p:nvSpPr>
          <p:spPr bwMode="auto">
            <a:xfrm>
              <a:off x="911" y="1572"/>
              <a:ext cx="78" cy="93"/>
            </a:xfrm>
            <a:custGeom>
              <a:avLst/>
              <a:gdLst>
                <a:gd name="T0" fmla="*/ 47 w 47"/>
                <a:gd name="T1" fmla="*/ 0 h 57"/>
                <a:gd name="T2" fmla="*/ 14 w 47"/>
                <a:gd name="T3" fmla="*/ 33 h 57"/>
                <a:gd name="T4" fmla="*/ 15 w 47"/>
                <a:gd name="T5" fmla="*/ 9 h 57"/>
                <a:gd name="T6" fmla="*/ 0 w 47"/>
                <a:gd name="T7" fmla="*/ 56 h 57"/>
                <a:gd name="T8" fmla="*/ 3 w 47"/>
                <a:gd name="T9" fmla="*/ 56 h 57"/>
                <a:gd name="T10" fmla="*/ 47 w 47"/>
                <a:gd name="T11" fmla="*/ 0 h 57"/>
              </a:gdLst>
              <a:ahLst/>
              <a:cxnLst>
                <a:cxn ang="0">
                  <a:pos x="T0" y="T1"/>
                </a:cxn>
                <a:cxn ang="0">
                  <a:pos x="T2" y="T3"/>
                </a:cxn>
                <a:cxn ang="0">
                  <a:pos x="T4" y="T5"/>
                </a:cxn>
                <a:cxn ang="0">
                  <a:pos x="T6" y="T7"/>
                </a:cxn>
                <a:cxn ang="0">
                  <a:pos x="T8" y="T9"/>
                </a:cxn>
                <a:cxn ang="0">
                  <a:pos x="T10" y="T11"/>
                </a:cxn>
              </a:cxnLst>
              <a:rect l="0" t="0" r="r" b="b"/>
              <a:pathLst>
                <a:path w="47" h="57">
                  <a:moveTo>
                    <a:pt x="47" y="0"/>
                  </a:moveTo>
                  <a:cubicBezTo>
                    <a:pt x="36" y="12"/>
                    <a:pt x="25" y="24"/>
                    <a:pt x="14" y="33"/>
                  </a:cubicBezTo>
                  <a:cubicBezTo>
                    <a:pt x="15" y="27"/>
                    <a:pt x="18" y="18"/>
                    <a:pt x="15" y="9"/>
                  </a:cubicBezTo>
                  <a:cubicBezTo>
                    <a:pt x="14" y="26"/>
                    <a:pt x="5" y="40"/>
                    <a:pt x="0" y="56"/>
                  </a:cubicBezTo>
                  <a:cubicBezTo>
                    <a:pt x="0" y="57"/>
                    <a:pt x="1" y="57"/>
                    <a:pt x="3" y="56"/>
                  </a:cubicBezTo>
                  <a:cubicBezTo>
                    <a:pt x="17" y="39"/>
                    <a:pt x="34" y="17"/>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2" name="Freeform 23"/>
            <p:cNvSpPr/>
            <p:nvPr/>
          </p:nvSpPr>
          <p:spPr bwMode="auto">
            <a:xfrm>
              <a:off x="938" y="1124"/>
              <a:ext cx="200" cy="253"/>
            </a:xfrm>
            <a:custGeom>
              <a:avLst/>
              <a:gdLst>
                <a:gd name="T0" fmla="*/ 80 w 122"/>
                <a:gd name="T1" fmla="*/ 65 h 155"/>
                <a:gd name="T2" fmla="*/ 48 w 122"/>
                <a:gd name="T3" fmla="*/ 154 h 155"/>
                <a:gd name="T4" fmla="*/ 83 w 122"/>
                <a:gd name="T5" fmla="*/ 0 h 155"/>
                <a:gd name="T6" fmla="*/ 34 w 122"/>
                <a:gd name="T7" fmla="*/ 142 h 155"/>
                <a:gd name="T8" fmla="*/ 36 w 122"/>
                <a:gd name="T9" fmla="*/ 147 h 155"/>
                <a:gd name="T10" fmla="*/ 80 w 122"/>
                <a:gd name="T11" fmla="*/ 65 h 155"/>
              </a:gdLst>
              <a:ahLst/>
              <a:cxnLst>
                <a:cxn ang="0">
                  <a:pos x="T0" y="T1"/>
                </a:cxn>
                <a:cxn ang="0">
                  <a:pos x="T2" y="T3"/>
                </a:cxn>
                <a:cxn ang="0">
                  <a:pos x="T4" y="T5"/>
                </a:cxn>
                <a:cxn ang="0">
                  <a:pos x="T6" y="T7"/>
                </a:cxn>
                <a:cxn ang="0">
                  <a:pos x="T8" y="T9"/>
                </a:cxn>
                <a:cxn ang="0">
                  <a:pos x="T10" y="T11"/>
                </a:cxn>
              </a:cxnLst>
              <a:rect l="0" t="0" r="r" b="b"/>
              <a:pathLst>
                <a:path w="122" h="155">
                  <a:moveTo>
                    <a:pt x="80" y="65"/>
                  </a:moveTo>
                  <a:cubicBezTo>
                    <a:pt x="80" y="106"/>
                    <a:pt x="46" y="155"/>
                    <a:pt x="48" y="154"/>
                  </a:cubicBezTo>
                  <a:cubicBezTo>
                    <a:pt x="102" y="112"/>
                    <a:pt x="122" y="42"/>
                    <a:pt x="83" y="0"/>
                  </a:cubicBezTo>
                  <a:cubicBezTo>
                    <a:pt x="55" y="73"/>
                    <a:pt x="0" y="79"/>
                    <a:pt x="34" y="142"/>
                  </a:cubicBezTo>
                  <a:cubicBezTo>
                    <a:pt x="35" y="144"/>
                    <a:pt x="35" y="145"/>
                    <a:pt x="36" y="147"/>
                  </a:cubicBezTo>
                  <a:cubicBezTo>
                    <a:pt x="38" y="150"/>
                    <a:pt x="65" y="109"/>
                    <a:pt x="8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3" name="Freeform 24"/>
            <p:cNvSpPr/>
            <p:nvPr/>
          </p:nvSpPr>
          <p:spPr bwMode="auto">
            <a:xfrm>
              <a:off x="856" y="1120"/>
              <a:ext cx="139" cy="229"/>
            </a:xfrm>
            <a:custGeom>
              <a:avLst/>
              <a:gdLst>
                <a:gd name="T0" fmla="*/ 33 w 85"/>
                <a:gd name="T1" fmla="*/ 0 h 140"/>
                <a:gd name="T2" fmla="*/ 85 w 85"/>
                <a:gd name="T3" fmla="*/ 68 h 140"/>
                <a:gd name="T4" fmla="*/ 69 w 85"/>
                <a:gd name="T5" fmla="*/ 93 h 140"/>
                <a:gd name="T6" fmla="*/ 34 w 85"/>
                <a:gd name="T7" fmla="*/ 44 h 140"/>
                <a:gd name="T8" fmla="*/ 66 w 85"/>
                <a:gd name="T9" fmla="*/ 108 h 140"/>
                <a:gd name="T10" fmla="*/ 75 w 85"/>
                <a:gd name="T11" fmla="*/ 140 h 140"/>
                <a:gd name="T12" fmla="*/ 33 w 85"/>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85" h="140">
                  <a:moveTo>
                    <a:pt x="33" y="0"/>
                  </a:moveTo>
                  <a:cubicBezTo>
                    <a:pt x="57" y="53"/>
                    <a:pt x="77" y="39"/>
                    <a:pt x="85" y="68"/>
                  </a:cubicBezTo>
                  <a:cubicBezTo>
                    <a:pt x="78" y="75"/>
                    <a:pt x="72" y="84"/>
                    <a:pt x="69" y="93"/>
                  </a:cubicBezTo>
                  <a:cubicBezTo>
                    <a:pt x="43" y="73"/>
                    <a:pt x="34" y="42"/>
                    <a:pt x="34" y="44"/>
                  </a:cubicBezTo>
                  <a:cubicBezTo>
                    <a:pt x="33" y="47"/>
                    <a:pt x="39" y="86"/>
                    <a:pt x="66" y="108"/>
                  </a:cubicBezTo>
                  <a:cubicBezTo>
                    <a:pt x="66" y="119"/>
                    <a:pt x="70" y="130"/>
                    <a:pt x="75" y="140"/>
                  </a:cubicBezTo>
                  <a:cubicBezTo>
                    <a:pt x="14" y="114"/>
                    <a:pt x="0" y="42"/>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4" name="Freeform 25"/>
            <p:cNvSpPr/>
            <p:nvPr/>
          </p:nvSpPr>
          <p:spPr bwMode="auto">
            <a:xfrm>
              <a:off x="975" y="1333"/>
              <a:ext cx="56" cy="103"/>
            </a:xfrm>
            <a:custGeom>
              <a:avLst/>
              <a:gdLst>
                <a:gd name="T0" fmla="*/ 34 w 34"/>
                <a:gd name="T1" fmla="*/ 0 h 63"/>
                <a:gd name="T2" fmla="*/ 9 w 34"/>
                <a:gd name="T3" fmla="*/ 38 h 63"/>
                <a:gd name="T4" fmla="*/ 6 w 34"/>
                <a:gd name="T5" fmla="*/ 14 h 63"/>
                <a:gd name="T6" fmla="*/ 0 w 34"/>
                <a:gd name="T7" fmla="*/ 62 h 63"/>
                <a:gd name="T8" fmla="*/ 3 w 34"/>
                <a:gd name="T9" fmla="*/ 61 h 63"/>
                <a:gd name="T10" fmla="*/ 34 w 34"/>
                <a:gd name="T11" fmla="*/ 0 h 63"/>
              </a:gdLst>
              <a:ahLst/>
              <a:cxnLst>
                <a:cxn ang="0">
                  <a:pos x="T0" y="T1"/>
                </a:cxn>
                <a:cxn ang="0">
                  <a:pos x="T2" y="T3"/>
                </a:cxn>
                <a:cxn ang="0">
                  <a:pos x="T4" y="T5"/>
                </a:cxn>
                <a:cxn ang="0">
                  <a:pos x="T6" y="T7"/>
                </a:cxn>
                <a:cxn ang="0">
                  <a:pos x="T8" y="T9"/>
                </a:cxn>
                <a:cxn ang="0">
                  <a:pos x="T10" y="T11"/>
                </a:cxn>
              </a:cxnLst>
              <a:rect l="0" t="0" r="r" b="b"/>
              <a:pathLst>
                <a:path w="34" h="63">
                  <a:moveTo>
                    <a:pt x="34" y="0"/>
                  </a:moveTo>
                  <a:cubicBezTo>
                    <a:pt x="26" y="13"/>
                    <a:pt x="18" y="26"/>
                    <a:pt x="9" y="38"/>
                  </a:cubicBezTo>
                  <a:cubicBezTo>
                    <a:pt x="9" y="32"/>
                    <a:pt x="11" y="22"/>
                    <a:pt x="6" y="14"/>
                  </a:cubicBezTo>
                  <a:cubicBezTo>
                    <a:pt x="8" y="30"/>
                    <a:pt x="2" y="46"/>
                    <a:pt x="0" y="62"/>
                  </a:cubicBezTo>
                  <a:cubicBezTo>
                    <a:pt x="0" y="63"/>
                    <a:pt x="2" y="63"/>
                    <a:pt x="3" y="61"/>
                  </a:cubicBezTo>
                  <a:cubicBezTo>
                    <a:pt x="13" y="43"/>
                    <a:pt x="25" y="19"/>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5" name="Freeform 26"/>
            <p:cNvSpPr/>
            <p:nvPr/>
          </p:nvSpPr>
          <p:spPr bwMode="auto">
            <a:xfrm>
              <a:off x="931" y="893"/>
              <a:ext cx="179" cy="253"/>
            </a:xfrm>
            <a:custGeom>
              <a:avLst/>
              <a:gdLst>
                <a:gd name="T0" fmla="*/ 73 w 109"/>
                <a:gd name="T1" fmla="*/ 63 h 155"/>
                <a:gd name="T2" fmla="*/ 59 w 109"/>
                <a:gd name="T3" fmla="*/ 154 h 155"/>
                <a:gd name="T4" fmla="*/ 65 w 109"/>
                <a:gd name="T5" fmla="*/ 0 h 155"/>
                <a:gd name="T6" fmla="*/ 44 w 109"/>
                <a:gd name="T7" fmla="*/ 146 h 155"/>
                <a:gd name="T8" fmla="*/ 47 w 109"/>
                <a:gd name="T9" fmla="*/ 149 h 155"/>
                <a:gd name="T10" fmla="*/ 73 w 109"/>
                <a:gd name="T11" fmla="*/ 63 h 155"/>
              </a:gdLst>
              <a:ahLst/>
              <a:cxnLst>
                <a:cxn ang="0">
                  <a:pos x="T0" y="T1"/>
                </a:cxn>
                <a:cxn ang="0">
                  <a:pos x="T2" y="T3"/>
                </a:cxn>
                <a:cxn ang="0">
                  <a:pos x="T4" y="T5"/>
                </a:cxn>
                <a:cxn ang="0">
                  <a:pos x="T6" y="T7"/>
                </a:cxn>
                <a:cxn ang="0">
                  <a:pos x="T8" y="T9"/>
                </a:cxn>
                <a:cxn ang="0">
                  <a:pos x="T10" y="T11"/>
                </a:cxn>
              </a:cxnLst>
              <a:rect l="0" t="0" r="r" b="b"/>
              <a:pathLst>
                <a:path w="109" h="155">
                  <a:moveTo>
                    <a:pt x="73" y="63"/>
                  </a:moveTo>
                  <a:cubicBezTo>
                    <a:pt x="81" y="102"/>
                    <a:pt x="58" y="155"/>
                    <a:pt x="59" y="154"/>
                  </a:cubicBezTo>
                  <a:cubicBezTo>
                    <a:pt x="103" y="104"/>
                    <a:pt x="109" y="34"/>
                    <a:pt x="65" y="0"/>
                  </a:cubicBezTo>
                  <a:cubicBezTo>
                    <a:pt x="51" y="75"/>
                    <a:pt x="0" y="91"/>
                    <a:pt x="44" y="146"/>
                  </a:cubicBezTo>
                  <a:cubicBezTo>
                    <a:pt x="45" y="147"/>
                    <a:pt x="46" y="148"/>
                    <a:pt x="47" y="149"/>
                  </a:cubicBezTo>
                  <a:cubicBezTo>
                    <a:pt x="49" y="152"/>
                    <a:pt x="67" y="108"/>
                    <a:pt x="73"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6" name="Freeform 27"/>
            <p:cNvSpPr/>
            <p:nvPr/>
          </p:nvSpPr>
          <p:spPr bwMode="auto">
            <a:xfrm>
              <a:off x="841" y="921"/>
              <a:ext cx="148" cy="206"/>
            </a:xfrm>
            <a:custGeom>
              <a:avLst/>
              <a:gdLst>
                <a:gd name="T0" fmla="*/ 23 w 90"/>
                <a:gd name="T1" fmla="*/ 0 h 126"/>
                <a:gd name="T2" fmla="*/ 86 w 90"/>
                <a:gd name="T3" fmla="*/ 55 h 126"/>
                <a:gd name="T4" fmla="*/ 75 w 90"/>
                <a:gd name="T5" fmla="*/ 82 h 126"/>
                <a:gd name="T6" fmla="*/ 32 w 90"/>
                <a:gd name="T7" fmla="*/ 42 h 126"/>
                <a:gd name="T8" fmla="*/ 75 w 90"/>
                <a:gd name="T9" fmla="*/ 97 h 126"/>
                <a:gd name="T10" fmla="*/ 90 w 90"/>
                <a:gd name="T11" fmla="*/ 126 h 126"/>
                <a:gd name="T12" fmla="*/ 23 w 90"/>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90" h="126">
                  <a:moveTo>
                    <a:pt x="23" y="0"/>
                  </a:moveTo>
                  <a:cubicBezTo>
                    <a:pt x="56" y="46"/>
                    <a:pt x="73" y="29"/>
                    <a:pt x="86" y="55"/>
                  </a:cubicBezTo>
                  <a:cubicBezTo>
                    <a:pt x="80" y="64"/>
                    <a:pt x="76" y="73"/>
                    <a:pt x="75" y="82"/>
                  </a:cubicBezTo>
                  <a:cubicBezTo>
                    <a:pt x="47" y="68"/>
                    <a:pt x="32" y="40"/>
                    <a:pt x="32" y="42"/>
                  </a:cubicBezTo>
                  <a:cubicBezTo>
                    <a:pt x="32" y="44"/>
                    <a:pt x="45" y="81"/>
                    <a:pt x="75" y="97"/>
                  </a:cubicBezTo>
                  <a:cubicBezTo>
                    <a:pt x="77" y="108"/>
                    <a:pt x="83" y="117"/>
                    <a:pt x="90" y="126"/>
                  </a:cubicBezTo>
                  <a:cubicBezTo>
                    <a:pt x="26" y="113"/>
                    <a:pt x="0" y="4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7" name="Freeform 28"/>
            <p:cNvSpPr/>
            <p:nvPr/>
          </p:nvSpPr>
          <p:spPr bwMode="auto">
            <a:xfrm>
              <a:off x="995" y="1102"/>
              <a:ext cx="41" cy="108"/>
            </a:xfrm>
            <a:custGeom>
              <a:avLst/>
              <a:gdLst>
                <a:gd name="T0" fmla="*/ 25 w 25"/>
                <a:gd name="T1" fmla="*/ 0 h 66"/>
                <a:gd name="T2" fmla="*/ 7 w 25"/>
                <a:gd name="T3" fmla="*/ 40 h 66"/>
                <a:gd name="T4" fmla="*/ 0 w 25"/>
                <a:gd name="T5" fmla="*/ 18 h 66"/>
                <a:gd name="T6" fmla="*/ 3 w 25"/>
                <a:gd name="T7" fmla="*/ 65 h 66"/>
                <a:gd name="T8" fmla="*/ 5 w 25"/>
                <a:gd name="T9" fmla="*/ 64 h 66"/>
                <a:gd name="T10" fmla="*/ 25 w 25"/>
                <a:gd name="T11" fmla="*/ 0 h 66"/>
              </a:gdLst>
              <a:ahLst/>
              <a:cxnLst>
                <a:cxn ang="0">
                  <a:pos x="T0" y="T1"/>
                </a:cxn>
                <a:cxn ang="0">
                  <a:pos x="T2" y="T3"/>
                </a:cxn>
                <a:cxn ang="0">
                  <a:pos x="T4" y="T5"/>
                </a:cxn>
                <a:cxn ang="0">
                  <a:pos x="T6" y="T7"/>
                </a:cxn>
                <a:cxn ang="0">
                  <a:pos x="T8" y="T9"/>
                </a:cxn>
                <a:cxn ang="0">
                  <a:pos x="T10" y="T11"/>
                </a:cxn>
              </a:cxnLst>
              <a:rect l="0" t="0" r="r" b="b"/>
              <a:pathLst>
                <a:path w="25" h="66">
                  <a:moveTo>
                    <a:pt x="25" y="0"/>
                  </a:moveTo>
                  <a:cubicBezTo>
                    <a:pt x="19" y="13"/>
                    <a:pt x="13" y="28"/>
                    <a:pt x="7" y="40"/>
                  </a:cubicBezTo>
                  <a:cubicBezTo>
                    <a:pt x="6" y="34"/>
                    <a:pt x="6" y="25"/>
                    <a:pt x="0" y="18"/>
                  </a:cubicBezTo>
                  <a:cubicBezTo>
                    <a:pt x="4" y="33"/>
                    <a:pt x="2" y="49"/>
                    <a:pt x="3" y="65"/>
                  </a:cubicBezTo>
                  <a:cubicBezTo>
                    <a:pt x="3" y="66"/>
                    <a:pt x="5" y="66"/>
                    <a:pt x="5" y="64"/>
                  </a:cubicBezTo>
                  <a:cubicBezTo>
                    <a:pt x="12" y="44"/>
                    <a:pt x="19" y="19"/>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8" name="Freeform 29"/>
            <p:cNvSpPr/>
            <p:nvPr/>
          </p:nvSpPr>
          <p:spPr bwMode="auto">
            <a:xfrm>
              <a:off x="877" y="667"/>
              <a:ext cx="164" cy="244"/>
            </a:xfrm>
            <a:custGeom>
              <a:avLst/>
              <a:gdLst>
                <a:gd name="T0" fmla="*/ 64 w 100"/>
                <a:gd name="T1" fmla="*/ 58 h 149"/>
                <a:gd name="T2" fmla="*/ 68 w 100"/>
                <a:gd name="T3" fmla="*/ 147 h 149"/>
                <a:gd name="T4" fmla="*/ 45 w 100"/>
                <a:gd name="T5" fmla="*/ 0 h 149"/>
                <a:gd name="T6" fmla="*/ 51 w 100"/>
                <a:gd name="T7" fmla="*/ 143 h 149"/>
                <a:gd name="T8" fmla="*/ 55 w 100"/>
                <a:gd name="T9" fmla="*/ 146 h 149"/>
                <a:gd name="T10" fmla="*/ 64 w 100"/>
                <a:gd name="T11" fmla="*/ 58 h 149"/>
              </a:gdLst>
              <a:ahLst/>
              <a:cxnLst>
                <a:cxn ang="0">
                  <a:pos x="T0" y="T1"/>
                </a:cxn>
                <a:cxn ang="0">
                  <a:pos x="T2" y="T3"/>
                </a:cxn>
                <a:cxn ang="0">
                  <a:pos x="T4" y="T5"/>
                </a:cxn>
                <a:cxn ang="0">
                  <a:pos x="T6" y="T7"/>
                </a:cxn>
                <a:cxn ang="0">
                  <a:pos x="T8" y="T9"/>
                </a:cxn>
                <a:cxn ang="0">
                  <a:pos x="T10" y="T11"/>
                </a:cxn>
              </a:cxnLst>
              <a:rect l="0" t="0" r="r" b="b"/>
              <a:pathLst>
                <a:path w="100" h="149">
                  <a:moveTo>
                    <a:pt x="64" y="58"/>
                  </a:moveTo>
                  <a:cubicBezTo>
                    <a:pt x="79" y="94"/>
                    <a:pt x="67" y="149"/>
                    <a:pt x="68" y="147"/>
                  </a:cubicBezTo>
                  <a:cubicBezTo>
                    <a:pt x="100" y="92"/>
                    <a:pt x="94" y="23"/>
                    <a:pt x="45" y="0"/>
                  </a:cubicBezTo>
                  <a:cubicBezTo>
                    <a:pt x="46" y="74"/>
                    <a:pt x="0" y="98"/>
                    <a:pt x="51" y="143"/>
                  </a:cubicBezTo>
                  <a:cubicBezTo>
                    <a:pt x="52" y="144"/>
                    <a:pt x="54" y="145"/>
                    <a:pt x="55" y="146"/>
                  </a:cubicBezTo>
                  <a:cubicBezTo>
                    <a:pt x="58" y="148"/>
                    <a:pt x="66" y="102"/>
                    <a:pt x="6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29" name="Freeform 30"/>
            <p:cNvSpPr/>
            <p:nvPr/>
          </p:nvSpPr>
          <p:spPr bwMode="auto">
            <a:xfrm>
              <a:off x="782" y="721"/>
              <a:ext cx="164" cy="178"/>
            </a:xfrm>
            <a:custGeom>
              <a:avLst/>
              <a:gdLst>
                <a:gd name="T0" fmla="*/ 13 w 100"/>
                <a:gd name="T1" fmla="*/ 0 h 109"/>
                <a:gd name="T2" fmla="*/ 83 w 100"/>
                <a:gd name="T3" fmla="*/ 42 h 109"/>
                <a:gd name="T4" fmla="*/ 78 w 100"/>
                <a:gd name="T5" fmla="*/ 69 h 109"/>
                <a:gd name="T6" fmla="*/ 30 w 100"/>
                <a:gd name="T7" fmla="*/ 39 h 109"/>
                <a:gd name="T8" fmla="*/ 81 w 100"/>
                <a:gd name="T9" fmla="*/ 84 h 109"/>
                <a:gd name="T10" fmla="*/ 100 w 100"/>
                <a:gd name="T11" fmla="*/ 109 h 109"/>
                <a:gd name="T12" fmla="*/ 13 w 100"/>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0" h="109">
                  <a:moveTo>
                    <a:pt x="13" y="0"/>
                  </a:moveTo>
                  <a:cubicBezTo>
                    <a:pt x="54" y="38"/>
                    <a:pt x="66" y="19"/>
                    <a:pt x="83" y="42"/>
                  </a:cubicBezTo>
                  <a:cubicBezTo>
                    <a:pt x="80" y="51"/>
                    <a:pt x="77" y="60"/>
                    <a:pt x="78" y="69"/>
                  </a:cubicBezTo>
                  <a:cubicBezTo>
                    <a:pt x="48" y="61"/>
                    <a:pt x="30" y="37"/>
                    <a:pt x="30" y="39"/>
                  </a:cubicBezTo>
                  <a:cubicBezTo>
                    <a:pt x="30" y="41"/>
                    <a:pt x="49" y="73"/>
                    <a:pt x="81" y="84"/>
                  </a:cubicBezTo>
                  <a:cubicBezTo>
                    <a:pt x="85" y="94"/>
                    <a:pt x="92" y="102"/>
                    <a:pt x="100" y="109"/>
                  </a:cubicBezTo>
                  <a:cubicBezTo>
                    <a:pt x="37" y="108"/>
                    <a:pt x="0" y="49"/>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0" name="Freeform 31"/>
            <p:cNvSpPr/>
            <p:nvPr/>
          </p:nvSpPr>
          <p:spPr bwMode="auto">
            <a:xfrm>
              <a:off x="954" y="867"/>
              <a:ext cx="33" cy="109"/>
            </a:xfrm>
            <a:custGeom>
              <a:avLst/>
              <a:gdLst>
                <a:gd name="T0" fmla="*/ 20 w 20"/>
                <a:gd name="T1" fmla="*/ 0 h 67"/>
                <a:gd name="T2" fmla="*/ 11 w 20"/>
                <a:gd name="T3" fmla="*/ 42 h 67"/>
                <a:gd name="T4" fmla="*/ 0 w 20"/>
                <a:gd name="T5" fmla="*/ 22 h 67"/>
                <a:gd name="T6" fmla="*/ 11 w 20"/>
                <a:gd name="T7" fmla="*/ 66 h 67"/>
                <a:gd name="T8" fmla="*/ 13 w 20"/>
                <a:gd name="T9" fmla="*/ 65 h 67"/>
                <a:gd name="T10" fmla="*/ 20 w 20"/>
                <a:gd name="T11" fmla="*/ 0 h 67"/>
              </a:gdLst>
              <a:ahLst/>
              <a:cxnLst>
                <a:cxn ang="0">
                  <a:pos x="T0" y="T1"/>
                </a:cxn>
                <a:cxn ang="0">
                  <a:pos x="T2" y="T3"/>
                </a:cxn>
                <a:cxn ang="0">
                  <a:pos x="T4" y="T5"/>
                </a:cxn>
                <a:cxn ang="0">
                  <a:pos x="T6" y="T7"/>
                </a:cxn>
                <a:cxn ang="0">
                  <a:pos x="T8" y="T9"/>
                </a:cxn>
                <a:cxn ang="0">
                  <a:pos x="T10" y="T11"/>
                </a:cxn>
              </a:cxnLst>
              <a:rect l="0" t="0" r="r" b="b"/>
              <a:pathLst>
                <a:path w="20" h="67">
                  <a:moveTo>
                    <a:pt x="20" y="0"/>
                  </a:moveTo>
                  <a:cubicBezTo>
                    <a:pt x="17" y="14"/>
                    <a:pt x="14" y="29"/>
                    <a:pt x="11" y="42"/>
                  </a:cubicBezTo>
                  <a:cubicBezTo>
                    <a:pt x="9" y="36"/>
                    <a:pt x="7" y="28"/>
                    <a:pt x="0" y="22"/>
                  </a:cubicBezTo>
                  <a:cubicBezTo>
                    <a:pt x="7" y="36"/>
                    <a:pt x="8" y="52"/>
                    <a:pt x="11" y="66"/>
                  </a:cubicBezTo>
                  <a:cubicBezTo>
                    <a:pt x="12" y="67"/>
                    <a:pt x="13" y="66"/>
                    <a:pt x="13" y="65"/>
                  </a:cubicBezTo>
                  <a:cubicBezTo>
                    <a:pt x="16" y="45"/>
                    <a:pt x="19" y="19"/>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1" name="Freeform 32"/>
            <p:cNvSpPr/>
            <p:nvPr/>
          </p:nvSpPr>
          <p:spPr bwMode="auto">
            <a:xfrm>
              <a:off x="795" y="467"/>
              <a:ext cx="156" cy="229"/>
            </a:xfrm>
            <a:custGeom>
              <a:avLst/>
              <a:gdLst>
                <a:gd name="T0" fmla="*/ 54 w 95"/>
                <a:gd name="T1" fmla="*/ 53 h 140"/>
                <a:gd name="T2" fmla="*/ 74 w 95"/>
                <a:gd name="T3" fmla="*/ 137 h 140"/>
                <a:gd name="T4" fmla="*/ 25 w 95"/>
                <a:gd name="T5" fmla="*/ 0 h 140"/>
                <a:gd name="T6" fmla="*/ 57 w 95"/>
                <a:gd name="T7" fmla="*/ 136 h 140"/>
                <a:gd name="T8" fmla="*/ 61 w 95"/>
                <a:gd name="T9" fmla="*/ 138 h 140"/>
                <a:gd name="T10" fmla="*/ 54 w 95"/>
                <a:gd name="T11" fmla="*/ 53 h 140"/>
              </a:gdLst>
              <a:ahLst/>
              <a:cxnLst>
                <a:cxn ang="0">
                  <a:pos x="T0" y="T1"/>
                </a:cxn>
                <a:cxn ang="0">
                  <a:pos x="T2" y="T3"/>
                </a:cxn>
                <a:cxn ang="0">
                  <a:pos x="T4" y="T5"/>
                </a:cxn>
                <a:cxn ang="0">
                  <a:pos x="T6" y="T7"/>
                </a:cxn>
                <a:cxn ang="0">
                  <a:pos x="T8" y="T9"/>
                </a:cxn>
                <a:cxn ang="0">
                  <a:pos x="T10" y="T11"/>
                </a:cxn>
              </a:cxnLst>
              <a:rect l="0" t="0" r="r" b="b"/>
              <a:pathLst>
                <a:path w="95" h="140">
                  <a:moveTo>
                    <a:pt x="54" y="53"/>
                  </a:moveTo>
                  <a:cubicBezTo>
                    <a:pt x="75" y="84"/>
                    <a:pt x="73" y="139"/>
                    <a:pt x="74" y="137"/>
                  </a:cubicBezTo>
                  <a:cubicBezTo>
                    <a:pt x="95" y="78"/>
                    <a:pt x="76" y="14"/>
                    <a:pt x="25" y="0"/>
                  </a:cubicBezTo>
                  <a:cubicBezTo>
                    <a:pt x="39" y="71"/>
                    <a:pt x="0" y="103"/>
                    <a:pt x="57" y="136"/>
                  </a:cubicBezTo>
                  <a:cubicBezTo>
                    <a:pt x="59" y="137"/>
                    <a:pt x="60" y="137"/>
                    <a:pt x="61" y="138"/>
                  </a:cubicBezTo>
                  <a:cubicBezTo>
                    <a:pt x="65" y="140"/>
                    <a:pt x="64" y="94"/>
                    <a:pt x="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2" name="Freeform 33"/>
            <p:cNvSpPr/>
            <p:nvPr/>
          </p:nvSpPr>
          <p:spPr bwMode="auto">
            <a:xfrm>
              <a:off x="698" y="548"/>
              <a:ext cx="177" cy="160"/>
            </a:xfrm>
            <a:custGeom>
              <a:avLst/>
              <a:gdLst>
                <a:gd name="T0" fmla="*/ 4 w 108"/>
                <a:gd name="T1" fmla="*/ 0 h 98"/>
                <a:gd name="T2" fmla="*/ 79 w 108"/>
                <a:gd name="T3" fmla="*/ 27 h 98"/>
                <a:gd name="T4" fmla="*/ 79 w 108"/>
                <a:gd name="T5" fmla="*/ 54 h 98"/>
                <a:gd name="T6" fmla="*/ 27 w 108"/>
                <a:gd name="T7" fmla="*/ 34 h 98"/>
                <a:gd name="T8" fmla="*/ 84 w 108"/>
                <a:gd name="T9" fmla="*/ 67 h 98"/>
                <a:gd name="T10" fmla="*/ 108 w 108"/>
                <a:gd name="T11" fmla="*/ 88 h 98"/>
                <a:gd name="T12" fmla="*/ 4 w 10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108" h="98">
                  <a:moveTo>
                    <a:pt x="4" y="0"/>
                  </a:moveTo>
                  <a:cubicBezTo>
                    <a:pt x="50" y="28"/>
                    <a:pt x="58" y="8"/>
                    <a:pt x="79" y="27"/>
                  </a:cubicBezTo>
                  <a:cubicBezTo>
                    <a:pt x="77" y="36"/>
                    <a:pt x="77" y="45"/>
                    <a:pt x="79" y="54"/>
                  </a:cubicBezTo>
                  <a:cubicBezTo>
                    <a:pt x="49" y="51"/>
                    <a:pt x="27" y="32"/>
                    <a:pt x="27" y="34"/>
                  </a:cubicBezTo>
                  <a:cubicBezTo>
                    <a:pt x="28" y="36"/>
                    <a:pt x="52" y="63"/>
                    <a:pt x="84" y="67"/>
                  </a:cubicBezTo>
                  <a:cubicBezTo>
                    <a:pt x="90" y="76"/>
                    <a:pt x="98" y="82"/>
                    <a:pt x="108" y="88"/>
                  </a:cubicBezTo>
                  <a:cubicBezTo>
                    <a:pt x="47" y="98"/>
                    <a:pt x="0" y="49"/>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3" name="Freeform 34"/>
            <p:cNvSpPr/>
            <p:nvPr/>
          </p:nvSpPr>
          <p:spPr bwMode="auto">
            <a:xfrm>
              <a:off x="884" y="652"/>
              <a:ext cx="32" cy="108"/>
            </a:xfrm>
            <a:custGeom>
              <a:avLst/>
              <a:gdLst>
                <a:gd name="T0" fmla="*/ 15 w 20"/>
                <a:gd name="T1" fmla="*/ 0 h 66"/>
                <a:gd name="T2" fmla="*/ 13 w 20"/>
                <a:gd name="T3" fmla="*/ 42 h 66"/>
                <a:gd name="T4" fmla="*/ 0 w 20"/>
                <a:gd name="T5" fmla="*/ 25 h 66"/>
                <a:gd name="T6" fmla="*/ 18 w 20"/>
                <a:gd name="T7" fmla="*/ 65 h 66"/>
                <a:gd name="T8" fmla="*/ 20 w 20"/>
                <a:gd name="T9" fmla="*/ 63 h 66"/>
                <a:gd name="T10" fmla="*/ 15 w 20"/>
                <a:gd name="T11" fmla="*/ 0 h 66"/>
              </a:gdLst>
              <a:ahLst/>
              <a:cxnLst>
                <a:cxn ang="0">
                  <a:pos x="T0" y="T1"/>
                </a:cxn>
                <a:cxn ang="0">
                  <a:pos x="T2" y="T3"/>
                </a:cxn>
                <a:cxn ang="0">
                  <a:pos x="T4" y="T5"/>
                </a:cxn>
                <a:cxn ang="0">
                  <a:pos x="T6" y="T7"/>
                </a:cxn>
                <a:cxn ang="0">
                  <a:pos x="T8" y="T9"/>
                </a:cxn>
                <a:cxn ang="0">
                  <a:pos x="T10" y="T11"/>
                </a:cxn>
              </a:cxnLst>
              <a:rect l="0" t="0" r="r" b="b"/>
              <a:pathLst>
                <a:path w="20" h="66">
                  <a:moveTo>
                    <a:pt x="15" y="0"/>
                  </a:moveTo>
                  <a:cubicBezTo>
                    <a:pt x="14" y="14"/>
                    <a:pt x="14" y="29"/>
                    <a:pt x="13" y="42"/>
                  </a:cubicBezTo>
                  <a:cubicBezTo>
                    <a:pt x="11" y="37"/>
                    <a:pt x="7" y="29"/>
                    <a:pt x="0" y="25"/>
                  </a:cubicBezTo>
                  <a:cubicBezTo>
                    <a:pt x="9" y="37"/>
                    <a:pt x="12" y="52"/>
                    <a:pt x="18" y="65"/>
                  </a:cubicBezTo>
                  <a:cubicBezTo>
                    <a:pt x="19" y="66"/>
                    <a:pt x="20" y="65"/>
                    <a:pt x="20" y="63"/>
                  </a:cubicBezTo>
                  <a:cubicBezTo>
                    <a:pt x="19" y="44"/>
                    <a:pt x="17" y="19"/>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4" name="Freeform 35"/>
            <p:cNvSpPr/>
            <p:nvPr/>
          </p:nvSpPr>
          <p:spPr bwMode="auto">
            <a:xfrm>
              <a:off x="680" y="307"/>
              <a:ext cx="141" cy="206"/>
            </a:xfrm>
            <a:custGeom>
              <a:avLst/>
              <a:gdLst>
                <a:gd name="T0" fmla="*/ 43 w 86"/>
                <a:gd name="T1" fmla="*/ 45 h 126"/>
                <a:gd name="T2" fmla="*/ 77 w 86"/>
                <a:gd name="T3" fmla="*/ 122 h 126"/>
                <a:gd name="T4" fmla="*/ 5 w 86"/>
                <a:gd name="T5" fmla="*/ 0 h 126"/>
                <a:gd name="T6" fmla="*/ 61 w 86"/>
                <a:gd name="T7" fmla="*/ 123 h 126"/>
                <a:gd name="T8" fmla="*/ 65 w 86"/>
                <a:gd name="T9" fmla="*/ 125 h 126"/>
                <a:gd name="T10" fmla="*/ 43 w 86"/>
                <a:gd name="T11" fmla="*/ 45 h 126"/>
              </a:gdLst>
              <a:ahLst/>
              <a:cxnLst>
                <a:cxn ang="0">
                  <a:pos x="T0" y="T1"/>
                </a:cxn>
                <a:cxn ang="0">
                  <a:pos x="T2" y="T3"/>
                </a:cxn>
                <a:cxn ang="0">
                  <a:pos x="T4" y="T5"/>
                </a:cxn>
                <a:cxn ang="0">
                  <a:pos x="T6" y="T7"/>
                </a:cxn>
                <a:cxn ang="0">
                  <a:pos x="T8" y="T9"/>
                </a:cxn>
                <a:cxn ang="0">
                  <a:pos x="T10" y="T11"/>
                </a:cxn>
              </a:cxnLst>
              <a:rect l="0" t="0" r="r" b="b"/>
              <a:pathLst>
                <a:path w="86" h="126">
                  <a:moveTo>
                    <a:pt x="43" y="45"/>
                  </a:moveTo>
                  <a:cubicBezTo>
                    <a:pt x="69" y="71"/>
                    <a:pt x="77" y="124"/>
                    <a:pt x="77" y="122"/>
                  </a:cubicBezTo>
                  <a:cubicBezTo>
                    <a:pt x="86" y="62"/>
                    <a:pt x="56" y="4"/>
                    <a:pt x="5" y="0"/>
                  </a:cubicBezTo>
                  <a:cubicBezTo>
                    <a:pt x="32" y="65"/>
                    <a:pt x="0" y="103"/>
                    <a:pt x="61" y="123"/>
                  </a:cubicBezTo>
                  <a:cubicBezTo>
                    <a:pt x="62" y="124"/>
                    <a:pt x="64" y="124"/>
                    <a:pt x="65" y="125"/>
                  </a:cubicBezTo>
                  <a:cubicBezTo>
                    <a:pt x="69" y="126"/>
                    <a:pt x="60" y="83"/>
                    <a:pt x="4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5" name="Freeform 36"/>
            <p:cNvSpPr/>
            <p:nvPr/>
          </p:nvSpPr>
          <p:spPr bwMode="auto">
            <a:xfrm>
              <a:off x="579" y="404"/>
              <a:ext cx="188" cy="144"/>
            </a:xfrm>
            <a:custGeom>
              <a:avLst/>
              <a:gdLst>
                <a:gd name="T0" fmla="*/ 0 w 115"/>
                <a:gd name="T1" fmla="*/ 2 h 88"/>
                <a:gd name="T2" fmla="*/ 76 w 115"/>
                <a:gd name="T3" fmla="*/ 14 h 88"/>
                <a:gd name="T4" fmla="*/ 81 w 115"/>
                <a:gd name="T5" fmla="*/ 40 h 88"/>
                <a:gd name="T6" fmla="*/ 28 w 115"/>
                <a:gd name="T7" fmla="*/ 30 h 88"/>
                <a:gd name="T8" fmla="*/ 89 w 115"/>
                <a:gd name="T9" fmla="*/ 52 h 88"/>
                <a:gd name="T10" fmla="*/ 115 w 115"/>
                <a:gd name="T11" fmla="*/ 67 h 88"/>
                <a:gd name="T12" fmla="*/ 0 w 115"/>
                <a:gd name="T13" fmla="*/ 2 h 88"/>
              </a:gdLst>
              <a:ahLst/>
              <a:cxnLst>
                <a:cxn ang="0">
                  <a:pos x="T0" y="T1"/>
                </a:cxn>
                <a:cxn ang="0">
                  <a:pos x="T2" y="T3"/>
                </a:cxn>
                <a:cxn ang="0">
                  <a:pos x="T4" y="T5"/>
                </a:cxn>
                <a:cxn ang="0">
                  <a:pos x="T6" y="T7"/>
                </a:cxn>
                <a:cxn ang="0">
                  <a:pos x="T8" y="T9"/>
                </a:cxn>
                <a:cxn ang="0">
                  <a:pos x="T10" y="T11"/>
                </a:cxn>
                <a:cxn ang="0">
                  <a:pos x="T12" y="T13"/>
                </a:cxn>
              </a:cxnLst>
              <a:rect l="0" t="0" r="r" b="b"/>
              <a:pathLst>
                <a:path w="115" h="88">
                  <a:moveTo>
                    <a:pt x="0" y="2"/>
                  </a:moveTo>
                  <a:cubicBezTo>
                    <a:pt x="49" y="21"/>
                    <a:pt x="53" y="0"/>
                    <a:pt x="76" y="14"/>
                  </a:cubicBezTo>
                  <a:cubicBezTo>
                    <a:pt x="76" y="23"/>
                    <a:pt x="77" y="32"/>
                    <a:pt x="81" y="40"/>
                  </a:cubicBezTo>
                  <a:cubicBezTo>
                    <a:pt x="52" y="43"/>
                    <a:pt x="27" y="28"/>
                    <a:pt x="28" y="30"/>
                  </a:cubicBezTo>
                  <a:cubicBezTo>
                    <a:pt x="29" y="32"/>
                    <a:pt x="57" y="54"/>
                    <a:pt x="89" y="52"/>
                  </a:cubicBezTo>
                  <a:cubicBezTo>
                    <a:pt x="95" y="59"/>
                    <a:pt x="105" y="64"/>
                    <a:pt x="115" y="67"/>
                  </a:cubicBezTo>
                  <a:cubicBezTo>
                    <a:pt x="58" y="88"/>
                    <a:pt x="5" y="49"/>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6" name="Freeform 37"/>
            <p:cNvSpPr/>
            <p:nvPr/>
          </p:nvSpPr>
          <p:spPr bwMode="auto">
            <a:xfrm>
              <a:off x="775" y="471"/>
              <a:ext cx="43" cy="101"/>
            </a:xfrm>
            <a:custGeom>
              <a:avLst/>
              <a:gdLst>
                <a:gd name="T0" fmla="*/ 9 w 26"/>
                <a:gd name="T1" fmla="*/ 0 h 62"/>
                <a:gd name="T2" fmla="*/ 16 w 26"/>
                <a:gd name="T3" fmla="*/ 40 h 62"/>
                <a:gd name="T4" fmla="*/ 0 w 26"/>
                <a:gd name="T5" fmla="*/ 26 h 62"/>
                <a:gd name="T6" fmla="*/ 25 w 26"/>
                <a:gd name="T7" fmla="*/ 61 h 62"/>
                <a:gd name="T8" fmla="*/ 26 w 26"/>
                <a:gd name="T9" fmla="*/ 59 h 62"/>
                <a:gd name="T10" fmla="*/ 9 w 26"/>
                <a:gd name="T11" fmla="*/ 0 h 62"/>
              </a:gdLst>
              <a:ahLst/>
              <a:cxnLst>
                <a:cxn ang="0">
                  <a:pos x="T0" y="T1"/>
                </a:cxn>
                <a:cxn ang="0">
                  <a:pos x="T2" y="T3"/>
                </a:cxn>
                <a:cxn ang="0">
                  <a:pos x="T4" y="T5"/>
                </a:cxn>
                <a:cxn ang="0">
                  <a:pos x="T6" y="T7"/>
                </a:cxn>
                <a:cxn ang="0">
                  <a:pos x="T8" y="T9"/>
                </a:cxn>
                <a:cxn ang="0">
                  <a:pos x="T10" y="T11"/>
                </a:cxn>
              </a:cxnLst>
              <a:rect l="0" t="0" r="r" b="b"/>
              <a:pathLst>
                <a:path w="26" h="62">
                  <a:moveTo>
                    <a:pt x="9" y="0"/>
                  </a:moveTo>
                  <a:cubicBezTo>
                    <a:pt x="12" y="13"/>
                    <a:pt x="15" y="27"/>
                    <a:pt x="16" y="40"/>
                  </a:cubicBezTo>
                  <a:cubicBezTo>
                    <a:pt x="12" y="36"/>
                    <a:pt x="8" y="29"/>
                    <a:pt x="0" y="26"/>
                  </a:cubicBezTo>
                  <a:cubicBezTo>
                    <a:pt x="10" y="36"/>
                    <a:pt x="16" y="50"/>
                    <a:pt x="25" y="61"/>
                  </a:cubicBezTo>
                  <a:cubicBezTo>
                    <a:pt x="26" y="62"/>
                    <a:pt x="26" y="61"/>
                    <a:pt x="26" y="59"/>
                  </a:cubicBezTo>
                  <a:cubicBezTo>
                    <a:pt x="22" y="41"/>
                    <a:pt x="15" y="17"/>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7" name="Freeform 38"/>
            <p:cNvSpPr/>
            <p:nvPr/>
          </p:nvSpPr>
          <p:spPr bwMode="auto">
            <a:xfrm>
              <a:off x="513" y="165"/>
              <a:ext cx="149" cy="188"/>
            </a:xfrm>
            <a:custGeom>
              <a:avLst/>
              <a:gdLst>
                <a:gd name="T0" fmla="*/ 44 w 91"/>
                <a:gd name="T1" fmla="*/ 42 h 115"/>
                <a:gd name="T2" fmla="*/ 91 w 91"/>
                <a:gd name="T3" fmla="*/ 110 h 115"/>
                <a:gd name="T4" fmla="*/ 0 w 91"/>
                <a:gd name="T5" fmla="*/ 6 h 115"/>
                <a:gd name="T6" fmla="*/ 75 w 91"/>
                <a:gd name="T7" fmla="*/ 114 h 115"/>
                <a:gd name="T8" fmla="*/ 80 w 91"/>
                <a:gd name="T9" fmla="*/ 114 h 115"/>
                <a:gd name="T10" fmla="*/ 44 w 91"/>
                <a:gd name="T11" fmla="*/ 42 h 115"/>
              </a:gdLst>
              <a:ahLst/>
              <a:cxnLst>
                <a:cxn ang="0">
                  <a:pos x="T0" y="T1"/>
                </a:cxn>
                <a:cxn ang="0">
                  <a:pos x="T2" y="T3"/>
                </a:cxn>
                <a:cxn ang="0">
                  <a:pos x="T4" y="T5"/>
                </a:cxn>
                <a:cxn ang="0">
                  <a:pos x="T6" y="T7"/>
                </a:cxn>
                <a:cxn ang="0">
                  <a:pos x="T8" y="T9"/>
                </a:cxn>
                <a:cxn ang="0">
                  <a:pos x="T10" y="T11"/>
                </a:cxn>
              </a:cxnLst>
              <a:rect l="0" t="0" r="r" b="b"/>
              <a:pathLst>
                <a:path w="91" h="115">
                  <a:moveTo>
                    <a:pt x="44" y="42"/>
                  </a:moveTo>
                  <a:cubicBezTo>
                    <a:pt x="73" y="63"/>
                    <a:pt x="91" y="111"/>
                    <a:pt x="91" y="110"/>
                  </a:cubicBezTo>
                  <a:cubicBezTo>
                    <a:pt x="88" y="50"/>
                    <a:pt x="49" y="0"/>
                    <a:pt x="0" y="6"/>
                  </a:cubicBezTo>
                  <a:cubicBezTo>
                    <a:pt x="37" y="63"/>
                    <a:pt x="13" y="105"/>
                    <a:pt x="75" y="114"/>
                  </a:cubicBezTo>
                  <a:cubicBezTo>
                    <a:pt x="77" y="114"/>
                    <a:pt x="78" y="114"/>
                    <a:pt x="80" y="114"/>
                  </a:cubicBezTo>
                  <a:cubicBezTo>
                    <a:pt x="83" y="115"/>
                    <a:pt x="67" y="75"/>
                    <a:pt x="4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8" name="Freeform 39"/>
            <p:cNvSpPr/>
            <p:nvPr/>
          </p:nvSpPr>
          <p:spPr bwMode="auto">
            <a:xfrm>
              <a:off x="426" y="271"/>
              <a:ext cx="198" cy="136"/>
            </a:xfrm>
            <a:custGeom>
              <a:avLst/>
              <a:gdLst>
                <a:gd name="T0" fmla="*/ 0 w 121"/>
                <a:gd name="T1" fmla="*/ 11 h 83"/>
                <a:gd name="T2" fmla="*/ 75 w 121"/>
                <a:gd name="T3" fmla="*/ 9 h 83"/>
                <a:gd name="T4" fmla="*/ 84 w 121"/>
                <a:gd name="T5" fmla="*/ 33 h 83"/>
                <a:gd name="T6" fmla="*/ 32 w 121"/>
                <a:gd name="T7" fmla="*/ 33 h 83"/>
                <a:gd name="T8" fmla="*/ 94 w 121"/>
                <a:gd name="T9" fmla="*/ 43 h 83"/>
                <a:gd name="T10" fmla="*/ 121 w 121"/>
                <a:gd name="T11" fmla="*/ 53 h 83"/>
                <a:gd name="T12" fmla="*/ 0 w 121"/>
                <a:gd name="T13" fmla="*/ 11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0" y="11"/>
                  </a:moveTo>
                  <a:cubicBezTo>
                    <a:pt x="50" y="21"/>
                    <a:pt x="50" y="0"/>
                    <a:pt x="75" y="9"/>
                  </a:cubicBezTo>
                  <a:cubicBezTo>
                    <a:pt x="77" y="18"/>
                    <a:pt x="79" y="26"/>
                    <a:pt x="84" y="33"/>
                  </a:cubicBezTo>
                  <a:cubicBezTo>
                    <a:pt x="57" y="41"/>
                    <a:pt x="30" y="32"/>
                    <a:pt x="32" y="33"/>
                  </a:cubicBezTo>
                  <a:cubicBezTo>
                    <a:pt x="33" y="35"/>
                    <a:pt x="64" y="51"/>
                    <a:pt x="94" y="43"/>
                  </a:cubicBezTo>
                  <a:cubicBezTo>
                    <a:pt x="101" y="49"/>
                    <a:pt x="111" y="51"/>
                    <a:pt x="121" y="53"/>
                  </a:cubicBezTo>
                  <a:cubicBezTo>
                    <a:pt x="71" y="83"/>
                    <a:pt x="13" y="56"/>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39" name="Freeform 40"/>
            <p:cNvSpPr/>
            <p:nvPr/>
          </p:nvSpPr>
          <p:spPr bwMode="auto">
            <a:xfrm>
              <a:off x="633" y="312"/>
              <a:ext cx="52" cy="92"/>
            </a:xfrm>
            <a:custGeom>
              <a:avLst/>
              <a:gdLst>
                <a:gd name="T0" fmla="*/ 4 w 32"/>
                <a:gd name="T1" fmla="*/ 0 h 56"/>
                <a:gd name="T2" fmla="*/ 18 w 32"/>
                <a:gd name="T3" fmla="*/ 37 h 56"/>
                <a:gd name="T4" fmla="*/ 0 w 32"/>
                <a:gd name="T5" fmla="*/ 27 h 56"/>
                <a:gd name="T6" fmla="*/ 30 w 32"/>
                <a:gd name="T7" fmla="*/ 56 h 56"/>
                <a:gd name="T8" fmla="*/ 31 w 32"/>
                <a:gd name="T9" fmla="*/ 54 h 56"/>
                <a:gd name="T10" fmla="*/ 4 w 32"/>
                <a:gd name="T11" fmla="*/ 0 h 56"/>
              </a:gdLst>
              <a:ahLst/>
              <a:cxnLst>
                <a:cxn ang="0">
                  <a:pos x="T0" y="T1"/>
                </a:cxn>
                <a:cxn ang="0">
                  <a:pos x="T2" y="T3"/>
                </a:cxn>
                <a:cxn ang="0">
                  <a:pos x="T4" y="T5"/>
                </a:cxn>
                <a:cxn ang="0">
                  <a:pos x="T6" y="T7"/>
                </a:cxn>
                <a:cxn ang="0">
                  <a:pos x="T8" y="T9"/>
                </a:cxn>
                <a:cxn ang="0">
                  <a:pos x="T10" y="T11"/>
                </a:cxn>
              </a:cxnLst>
              <a:rect l="0" t="0" r="r" b="b"/>
              <a:pathLst>
                <a:path w="32" h="56">
                  <a:moveTo>
                    <a:pt x="4" y="0"/>
                  </a:moveTo>
                  <a:cubicBezTo>
                    <a:pt x="9" y="12"/>
                    <a:pt x="14" y="25"/>
                    <a:pt x="18" y="37"/>
                  </a:cubicBezTo>
                  <a:cubicBezTo>
                    <a:pt x="14" y="34"/>
                    <a:pt x="8" y="28"/>
                    <a:pt x="0" y="27"/>
                  </a:cubicBezTo>
                  <a:cubicBezTo>
                    <a:pt x="12" y="34"/>
                    <a:pt x="20" y="46"/>
                    <a:pt x="30" y="56"/>
                  </a:cubicBezTo>
                  <a:cubicBezTo>
                    <a:pt x="31" y="56"/>
                    <a:pt x="32" y="55"/>
                    <a:pt x="31" y="54"/>
                  </a:cubicBezTo>
                  <a:cubicBezTo>
                    <a:pt x="24" y="37"/>
                    <a:pt x="13" y="16"/>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0" name="Freeform 41"/>
            <p:cNvSpPr/>
            <p:nvPr/>
          </p:nvSpPr>
          <p:spPr bwMode="auto">
            <a:xfrm>
              <a:off x="328" y="52"/>
              <a:ext cx="173" cy="173"/>
            </a:xfrm>
            <a:custGeom>
              <a:avLst/>
              <a:gdLst>
                <a:gd name="T0" fmla="*/ 49 w 106"/>
                <a:gd name="T1" fmla="*/ 41 h 106"/>
                <a:gd name="T2" fmla="*/ 106 w 106"/>
                <a:gd name="T3" fmla="*/ 96 h 106"/>
                <a:gd name="T4" fmla="*/ 0 w 106"/>
                <a:gd name="T5" fmla="*/ 14 h 106"/>
                <a:gd name="T6" fmla="*/ 92 w 106"/>
                <a:gd name="T7" fmla="*/ 103 h 106"/>
                <a:gd name="T8" fmla="*/ 96 w 106"/>
                <a:gd name="T9" fmla="*/ 103 h 106"/>
                <a:gd name="T10" fmla="*/ 49 w 106"/>
                <a:gd name="T11" fmla="*/ 41 h 106"/>
              </a:gdLst>
              <a:ahLst/>
              <a:cxnLst>
                <a:cxn ang="0">
                  <a:pos x="T0" y="T1"/>
                </a:cxn>
                <a:cxn ang="0">
                  <a:pos x="T2" y="T3"/>
                </a:cxn>
                <a:cxn ang="0">
                  <a:pos x="T4" y="T5"/>
                </a:cxn>
                <a:cxn ang="0">
                  <a:pos x="T6" y="T7"/>
                </a:cxn>
                <a:cxn ang="0">
                  <a:pos x="T8" y="T9"/>
                </a:cxn>
                <a:cxn ang="0">
                  <a:pos x="T10" y="T11"/>
                </a:cxn>
              </a:cxnLst>
              <a:rect l="0" t="0" r="r" b="b"/>
              <a:pathLst>
                <a:path w="106" h="106">
                  <a:moveTo>
                    <a:pt x="49" y="41"/>
                  </a:moveTo>
                  <a:cubicBezTo>
                    <a:pt x="80" y="55"/>
                    <a:pt x="106" y="98"/>
                    <a:pt x="106" y="96"/>
                  </a:cubicBezTo>
                  <a:cubicBezTo>
                    <a:pt x="93" y="40"/>
                    <a:pt x="46" y="0"/>
                    <a:pt x="0" y="14"/>
                  </a:cubicBezTo>
                  <a:cubicBezTo>
                    <a:pt x="46" y="62"/>
                    <a:pt x="31" y="106"/>
                    <a:pt x="92" y="103"/>
                  </a:cubicBezTo>
                  <a:cubicBezTo>
                    <a:pt x="93" y="103"/>
                    <a:pt x="95" y="103"/>
                    <a:pt x="96" y="103"/>
                  </a:cubicBezTo>
                  <a:cubicBezTo>
                    <a:pt x="100" y="103"/>
                    <a:pt x="77" y="68"/>
                    <a:pt x="4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1" name="Freeform 42"/>
            <p:cNvSpPr/>
            <p:nvPr/>
          </p:nvSpPr>
          <p:spPr bwMode="auto">
            <a:xfrm>
              <a:off x="265" y="168"/>
              <a:ext cx="204" cy="124"/>
            </a:xfrm>
            <a:custGeom>
              <a:avLst/>
              <a:gdLst>
                <a:gd name="T0" fmla="*/ 0 w 124"/>
                <a:gd name="T1" fmla="*/ 20 h 76"/>
                <a:gd name="T2" fmla="*/ 72 w 124"/>
                <a:gd name="T3" fmla="*/ 4 h 76"/>
                <a:gd name="T4" fmla="*/ 85 w 124"/>
                <a:gd name="T5" fmla="*/ 26 h 76"/>
                <a:gd name="T6" fmla="*/ 35 w 124"/>
                <a:gd name="T7" fmla="*/ 35 h 76"/>
                <a:gd name="T8" fmla="*/ 96 w 124"/>
                <a:gd name="T9" fmla="*/ 33 h 76"/>
                <a:gd name="T10" fmla="*/ 124 w 124"/>
                <a:gd name="T11" fmla="*/ 38 h 76"/>
                <a:gd name="T12" fmla="*/ 0 w 124"/>
                <a:gd name="T13" fmla="*/ 20 h 76"/>
              </a:gdLst>
              <a:ahLst/>
              <a:cxnLst>
                <a:cxn ang="0">
                  <a:pos x="T0" y="T1"/>
                </a:cxn>
                <a:cxn ang="0">
                  <a:pos x="T2" y="T3"/>
                </a:cxn>
                <a:cxn ang="0">
                  <a:pos x="T4" y="T5"/>
                </a:cxn>
                <a:cxn ang="0">
                  <a:pos x="T6" y="T7"/>
                </a:cxn>
                <a:cxn ang="0">
                  <a:pos x="T8" y="T9"/>
                </a:cxn>
                <a:cxn ang="0">
                  <a:pos x="T10" y="T11"/>
                </a:cxn>
                <a:cxn ang="0">
                  <a:pos x="T12" y="T13"/>
                </a:cxn>
              </a:cxnLst>
              <a:rect l="0" t="0" r="r" b="b"/>
              <a:pathLst>
                <a:path w="124" h="76">
                  <a:moveTo>
                    <a:pt x="0" y="20"/>
                  </a:moveTo>
                  <a:cubicBezTo>
                    <a:pt x="50" y="20"/>
                    <a:pt x="46" y="0"/>
                    <a:pt x="72" y="4"/>
                  </a:cubicBezTo>
                  <a:cubicBezTo>
                    <a:pt x="75" y="12"/>
                    <a:pt x="79" y="20"/>
                    <a:pt x="85" y="26"/>
                  </a:cubicBezTo>
                  <a:cubicBezTo>
                    <a:pt x="60" y="38"/>
                    <a:pt x="33" y="34"/>
                    <a:pt x="35" y="35"/>
                  </a:cubicBezTo>
                  <a:cubicBezTo>
                    <a:pt x="37" y="36"/>
                    <a:pt x="68" y="46"/>
                    <a:pt x="96" y="33"/>
                  </a:cubicBezTo>
                  <a:cubicBezTo>
                    <a:pt x="104" y="37"/>
                    <a:pt x="114" y="38"/>
                    <a:pt x="124" y="38"/>
                  </a:cubicBezTo>
                  <a:cubicBezTo>
                    <a:pt x="82" y="76"/>
                    <a:pt x="22" y="60"/>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2" name="Freeform 43"/>
            <p:cNvSpPr/>
            <p:nvPr/>
          </p:nvSpPr>
          <p:spPr bwMode="auto">
            <a:xfrm>
              <a:off x="474" y="183"/>
              <a:ext cx="60" cy="80"/>
            </a:xfrm>
            <a:custGeom>
              <a:avLst/>
              <a:gdLst>
                <a:gd name="T0" fmla="*/ 0 w 37"/>
                <a:gd name="T1" fmla="*/ 0 h 49"/>
                <a:gd name="T2" fmla="*/ 20 w 37"/>
                <a:gd name="T3" fmla="*/ 33 h 49"/>
                <a:gd name="T4" fmla="*/ 1 w 37"/>
                <a:gd name="T5" fmla="*/ 27 h 49"/>
                <a:gd name="T6" fmla="*/ 36 w 37"/>
                <a:gd name="T7" fmla="*/ 49 h 49"/>
                <a:gd name="T8" fmla="*/ 36 w 37"/>
                <a:gd name="T9" fmla="*/ 47 h 49"/>
                <a:gd name="T10" fmla="*/ 0 w 37"/>
                <a:gd name="T11" fmla="*/ 0 h 49"/>
              </a:gdLst>
              <a:ahLst/>
              <a:cxnLst>
                <a:cxn ang="0">
                  <a:pos x="T0" y="T1"/>
                </a:cxn>
                <a:cxn ang="0">
                  <a:pos x="T2" y="T3"/>
                </a:cxn>
                <a:cxn ang="0">
                  <a:pos x="T4" y="T5"/>
                </a:cxn>
                <a:cxn ang="0">
                  <a:pos x="T6" y="T7"/>
                </a:cxn>
                <a:cxn ang="0">
                  <a:pos x="T8" y="T9"/>
                </a:cxn>
                <a:cxn ang="0">
                  <a:pos x="T10" y="T11"/>
                </a:cxn>
              </a:cxnLst>
              <a:rect l="0" t="0" r="r" b="b"/>
              <a:pathLst>
                <a:path w="37" h="49">
                  <a:moveTo>
                    <a:pt x="0" y="0"/>
                  </a:moveTo>
                  <a:cubicBezTo>
                    <a:pt x="7" y="11"/>
                    <a:pt x="15" y="23"/>
                    <a:pt x="20" y="33"/>
                  </a:cubicBezTo>
                  <a:cubicBezTo>
                    <a:pt x="16" y="31"/>
                    <a:pt x="9" y="26"/>
                    <a:pt x="1" y="27"/>
                  </a:cubicBezTo>
                  <a:cubicBezTo>
                    <a:pt x="14" y="32"/>
                    <a:pt x="24" y="42"/>
                    <a:pt x="36" y="49"/>
                  </a:cubicBezTo>
                  <a:cubicBezTo>
                    <a:pt x="36" y="49"/>
                    <a:pt x="37" y="48"/>
                    <a:pt x="36" y="47"/>
                  </a:cubicBezTo>
                  <a:cubicBezTo>
                    <a:pt x="25" y="32"/>
                    <a:pt x="12"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3" name="Freeform 44"/>
            <p:cNvSpPr/>
            <p:nvPr/>
          </p:nvSpPr>
          <p:spPr bwMode="auto">
            <a:xfrm>
              <a:off x="126" y="-20"/>
              <a:ext cx="190" cy="170"/>
            </a:xfrm>
            <a:custGeom>
              <a:avLst/>
              <a:gdLst>
                <a:gd name="T0" fmla="*/ 51 w 116"/>
                <a:gd name="T1" fmla="*/ 38 h 104"/>
                <a:gd name="T2" fmla="*/ 115 w 116"/>
                <a:gd name="T3" fmla="*/ 81 h 104"/>
                <a:gd name="T4" fmla="*/ 0 w 116"/>
                <a:gd name="T5" fmla="*/ 22 h 104"/>
                <a:gd name="T6" fmla="*/ 103 w 116"/>
                <a:gd name="T7" fmla="*/ 90 h 104"/>
                <a:gd name="T8" fmla="*/ 107 w 116"/>
                <a:gd name="T9" fmla="*/ 89 h 104"/>
                <a:gd name="T10" fmla="*/ 51 w 116"/>
                <a:gd name="T11" fmla="*/ 38 h 104"/>
              </a:gdLst>
              <a:ahLst/>
              <a:cxnLst>
                <a:cxn ang="0">
                  <a:pos x="T0" y="T1"/>
                </a:cxn>
                <a:cxn ang="0">
                  <a:pos x="T2" y="T3"/>
                </a:cxn>
                <a:cxn ang="0">
                  <a:pos x="T4" y="T5"/>
                </a:cxn>
                <a:cxn ang="0">
                  <a:pos x="T6" y="T7"/>
                </a:cxn>
                <a:cxn ang="0">
                  <a:pos x="T8" y="T9"/>
                </a:cxn>
                <a:cxn ang="0">
                  <a:pos x="T10" y="T11"/>
                </a:cxn>
              </a:cxnLst>
              <a:rect l="0" t="0" r="r" b="b"/>
              <a:pathLst>
                <a:path w="116" h="104">
                  <a:moveTo>
                    <a:pt x="51" y="38"/>
                  </a:moveTo>
                  <a:cubicBezTo>
                    <a:pt x="84" y="46"/>
                    <a:pt x="116" y="82"/>
                    <a:pt x="115" y="81"/>
                  </a:cubicBezTo>
                  <a:cubicBezTo>
                    <a:pt x="93" y="30"/>
                    <a:pt x="41" y="0"/>
                    <a:pt x="0" y="22"/>
                  </a:cubicBezTo>
                  <a:cubicBezTo>
                    <a:pt x="52" y="59"/>
                    <a:pt x="46" y="104"/>
                    <a:pt x="103" y="90"/>
                  </a:cubicBezTo>
                  <a:cubicBezTo>
                    <a:pt x="105" y="90"/>
                    <a:pt x="106" y="89"/>
                    <a:pt x="107" y="89"/>
                  </a:cubicBezTo>
                  <a:cubicBezTo>
                    <a:pt x="111" y="88"/>
                    <a:pt x="83" y="59"/>
                    <a:pt x="5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4" name="Freeform 45"/>
            <p:cNvSpPr/>
            <p:nvPr/>
          </p:nvSpPr>
          <p:spPr bwMode="auto">
            <a:xfrm>
              <a:off x="90" y="101"/>
              <a:ext cx="197" cy="108"/>
            </a:xfrm>
            <a:custGeom>
              <a:avLst/>
              <a:gdLst>
                <a:gd name="T0" fmla="*/ 0 w 120"/>
                <a:gd name="T1" fmla="*/ 28 h 66"/>
                <a:gd name="T2" fmla="*/ 65 w 120"/>
                <a:gd name="T3" fmla="*/ 0 h 66"/>
                <a:gd name="T4" fmla="*/ 81 w 120"/>
                <a:gd name="T5" fmla="*/ 18 h 66"/>
                <a:gd name="T6" fmla="*/ 35 w 120"/>
                <a:gd name="T7" fmla="*/ 36 h 66"/>
                <a:gd name="T8" fmla="*/ 93 w 120"/>
                <a:gd name="T9" fmla="*/ 23 h 66"/>
                <a:gd name="T10" fmla="*/ 120 w 120"/>
                <a:gd name="T11" fmla="*/ 22 h 66"/>
                <a:gd name="T12" fmla="*/ 0 w 120"/>
                <a:gd name="T13" fmla="*/ 28 h 66"/>
              </a:gdLst>
              <a:ahLst/>
              <a:cxnLst>
                <a:cxn ang="0">
                  <a:pos x="T0" y="T1"/>
                </a:cxn>
                <a:cxn ang="0">
                  <a:pos x="T2" y="T3"/>
                </a:cxn>
                <a:cxn ang="0">
                  <a:pos x="T4" y="T5"/>
                </a:cxn>
                <a:cxn ang="0">
                  <a:pos x="T6" y="T7"/>
                </a:cxn>
                <a:cxn ang="0">
                  <a:pos x="T8" y="T9"/>
                </a:cxn>
                <a:cxn ang="0">
                  <a:pos x="T10" y="T11"/>
                </a:cxn>
                <a:cxn ang="0">
                  <a:pos x="T12" y="T13"/>
                </a:cxn>
              </a:cxnLst>
              <a:rect l="0" t="0" r="r" b="b"/>
              <a:pathLst>
                <a:path w="120" h="66">
                  <a:moveTo>
                    <a:pt x="0" y="28"/>
                  </a:moveTo>
                  <a:cubicBezTo>
                    <a:pt x="47" y="19"/>
                    <a:pt x="40" y="0"/>
                    <a:pt x="65" y="0"/>
                  </a:cubicBezTo>
                  <a:cubicBezTo>
                    <a:pt x="69" y="7"/>
                    <a:pt x="74" y="13"/>
                    <a:pt x="81" y="18"/>
                  </a:cubicBezTo>
                  <a:cubicBezTo>
                    <a:pt x="60" y="34"/>
                    <a:pt x="34" y="35"/>
                    <a:pt x="35" y="36"/>
                  </a:cubicBezTo>
                  <a:cubicBezTo>
                    <a:pt x="37" y="36"/>
                    <a:pt x="69" y="40"/>
                    <a:pt x="93" y="23"/>
                  </a:cubicBezTo>
                  <a:cubicBezTo>
                    <a:pt x="102" y="25"/>
                    <a:pt x="111" y="24"/>
                    <a:pt x="120" y="22"/>
                  </a:cubicBezTo>
                  <a:cubicBezTo>
                    <a:pt x="87" y="66"/>
                    <a:pt x="27" y="62"/>
                    <a:pt x="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5" name="Freeform 46"/>
            <p:cNvSpPr/>
            <p:nvPr/>
          </p:nvSpPr>
          <p:spPr bwMode="auto">
            <a:xfrm>
              <a:off x="285" y="91"/>
              <a:ext cx="71" cy="66"/>
            </a:xfrm>
            <a:custGeom>
              <a:avLst/>
              <a:gdLst>
                <a:gd name="T0" fmla="*/ 0 w 43"/>
                <a:gd name="T1" fmla="*/ 0 h 40"/>
                <a:gd name="T2" fmla="*/ 24 w 43"/>
                <a:gd name="T3" fmla="*/ 28 h 40"/>
                <a:gd name="T4" fmla="*/ 5 w 43"/>
                <a:gd name="T5" fmla="*/ 26 h 40"/>
                <a:gd name="T6" fmla="*/ 42 w 43"/>
                <a:gd name="T7" fmla="*/ 40 h 40"/>
                <a:gd name="T8" fmla="*/ 42 w 43"/>
                <a:gd name="T9" fmla="*/ 38 h 40"/>
                <a:gd name="T10" fmla="*/ 0 w 43"/>
                <a:gd name="T11" fmla="*/ 0 h 40"/>
              </a:gdLst>
              <a:ahLst/>
              <a:cxnLst>
                <a:cxn ang="0">
                  <a:pos x="T0" y="T1"/>
                </a:cxn>
                <a:cxn ang="0">
                  <a:pos x="T2" y="T3"/>
                </a:cxn>
                <a:cxn ang="0">
                  <a:pos x="T4" y="T5"/>
                </a:cxn>
                <a:cxn ang="0">
                  <a:pos x="T6" y="T7"/>
                </a:cxn>
                <a:cxn ang="0">
                  <a:pos x="T8" y="T9"/>
                </a:cxn>
                <a:cxn ang="0">
                  <a:pos x="T10" y="T11"/>
                </a:cxn>
              </a:cxnLst>
              <a:rect l="0" t="0" r="r" b="b"/>
              <a:pathLst>
                <a:path w="43" h="40">
                  <a:moveTo>
                    <a:pt x="0" y="0"/>
                  </a:moveTo>
                  <a:cubicBezTo>
                    <a:pt x="8" y="10"/>
                    <a:pt x="17" y="19"/>
                    <a:pt x="24" y="28"/>
                  </a:cubicBezTo>
                  <a:cubicBezTo>
                    <a:pt x="20" y="27"/>
                    <a:pt x="13" y="24"/>
                    <a:pt x="5" y="26"/>
                  </a:cubicBezTo>
                  <a:cubicBezTo>
                    <a:pt x="18" y="28"/>
                    <a:pt x="30" y="35"/>
                    <a:pt x="42" y="40"/>
                  </a:cubicBezTo>
                  <a:cubicBezTo>
                    <a:pt x="43" y="40"/>
                    <a:pt x="43" y="39"/>
                    <a:pt x="42" y="38"/>
                  </a:cubicBezTo>
                  <a:cubicBezTo>
                    <a:pt x="29" y="26"/>
                    <a:pt x="13"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grpSp>
      <p:grpSp>
        <p:nvGrpSpPr>
          <p:cNvPr id="46" name="Group 4"/>
          <p:cNvGrpSpPr>
            <a:grpSpLocks noChangeAspect="1"/>
          </p:cNvGrpSpPr>
          <p:nvPr/>
        </p:nvGrpSpPr>
        <p:grpSpPr bwMode="auto">
          <a:xfrm>
            <a:off x="7863485" y="395740"/>
            <a:ext cx="316225" cy="700869"/>
            <a:chOff x="1" y="-20"/>
            <a:chExt cx="1137" cy="2520"/>
          </a:xfrm>
          <a:gradFill>
            <a:gsLst>
              <a:gs pos="0">
                <a:srgbClr val="C00000"/>
              </a:gs>
              <a:gs pos="100000">
                <a:srgbClr val="F3D693">
                  <a:alpha val="1000"/>
                </a:srgbClr>
              </a:gs>
            </a:gsLst>
            <a:lin ang="5400000" scaled="1"/>
          </a:gradFill>
        </p:grpSpPr>
        <p:sp>
          <p:nvSpPr>
            <p:cNvPr id="47" name="Freeform 5"/>
            <p:cNvSpPr/>
            <p:nvPr/>
          </p:nvSpPr>
          <p:spPr bwMode="auto">
            <a:xfrm>
              <a:off x="80" y="2302"/>
              <a:ext cx="295" cy="198"/>
            </a:xfrm>
            <a:custGeom>
              <a:avLst/>
              <a:gdLst>
                <a:gd name="T0" fmla="*/ 110 w 180"/>
                <a:gd name="T1" fmla="*/ 76 h 121"/>
                <a:gd name="T2" fmla="*/ 2 w 180"/>
                <a:gd name="T3" fmla="*/ 86 h 121"/>
                <a:gd name="T4" fmla="*/ 180 w 180"/>
                <a:gd name="T5" fmla="*/ 48 h 121"/>
                <a:gd name="T6" fmla="*/ 7 w 180"/>
                <a:gd name="T7" fmla="*/ 65 h 121"/>
                <a:gd name="T8" fmla="*/ 4 w 180"/>
                <a:gd name="T9" fmla="*/ 70 h 121"/>
                <a:gd name="T10" fmla="*/ 110 w 180"/>
                <a:gd name="T11" fmla="*/ 76 h 121"/>
              </a:gdLst>
              <a:ahLst/>
              <a:cxnLst>
                <a:cxn ang="0">
                  <a:pos x="T0" y="T1"/>
                </a:cxn>
                <a:cxn ang="0">
                  <a:pos x="T2" y="T3"/>
                </a:cxn>
                <a:cxn ang="0">
                  <a:pos x="T4" y="T5"/>
                </a:cxn>
                <a:cxn ang="0">
                  <a:pos x="T6" y="T7"/>
                </a:cxn>
                <a:cxn ang="0">
                  <a:pos x="T8" y="T9"/>
                </a:cxn>
                <a:cxn ang="0">
                  <a:pos x="T10" y="T11"/>
                </a:cxn>
              </a:cxnLst>
              <a:rect l="0" t="0" r="r" b="b"/>
              <a:pathLst>
                <a:path w="180" h="121">
                  <a:moveTo>
                    <a:pt x="110" y="76"/>
                  </a:moveTo>
                  <a:cubicBezTo>
                    <a:pt x="68" y="96"/>
                    <a:pt x="0" y="85"/>
                    <a:pt x="2" y="86"/>
                  </a:cubicBezTo>
                  <a:cubicBezTo>
                    <a:pt x="72" y="121"/>
                    <a:pt x="154" y="108"/>
                    <a:pt x="180" y="48"/>
                  </a:cubicBezTo>
                  <a:cubicBezTo>
                    <a:pt x="90" y="54"/>
                    <a:pt x="57" y="0"/>
                    <a:pt x="7" y="65"/>
                  </a:cubicBezTo>
                  <a:cubicBezTo>
                    <a:pt x="6" y="67"/>
                    <a:pt x="5" y="69"/>
                    <a:pt x="4" y="70"/>
                  </a:cubicBezTo>
                  <a:cubicBezTo>
                    <a:pt x="1" y="74"/>
                    <a:pt x="57" y="81"/>
                    <a:pt x="110"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8" name="Freeform 6"/>
            <p:cNvSpPr/>
            <p:nvPr/>
          </p:nvSpPr>
          <p:spPr bwMode="auto">
            <a:xfrm>
              <a:off x="87" y="2185"/>
              <a:ext cx="211" cy="207"/>
            </a:xfrm>
            <a:custGeom>
              <a:avLst/>
              <a:gdLst>
                <a:gd name="T0" fmla="*/ 129 w 129"/>
                <a:gd name="T1" fmla="*/ 13 h 126"/>
                <a:gd name="T2" fmla="*/ 83 w 129"/>
                <a:gd name="T3" fmla="*/ 100 h 126"/>
                <a:gd name="T4" fmla="*/ 50 w 129"/>
                <a:gd name="T5" fmla="*/ 96 h 126"/>
                <a:gd name="T6" fmla="*/ 83 w 129"/>
                <a:gd name="T7" fmla="*/ 36 h 126"/>
                <a:gd name="T8" fmla="*/ 33 w 129"/>
                <a:gd name="T9" fmla="*/ 100 h 126"/>
                <a:gd name="T10" fmla="*/ 3 w 129"/>
                <a:gd name="T11" fmla="*/ 126 h 126"/>
                <a:gd name="T12" fmla="*/ 129 w 129"/>
                <a:gd name="T13" fmla="*/ 13 h 126"/>
              </a:gdLst>
              <a:ahLst/>
              <a:cxnLst>
                <a:cxn ang="0">
                  <a:pos x="T0" y="T1"/>
                </a:cxn>
                <a:cxn ang="0">
                  <a:pos x="T2" y="T3"/>
                </a:cxn>
                <a:cxn ang="0">
                  <a:pos x="T4" y="T5"/>
                </a:cxn>
                <a:cxn ang="0">
                  <a:pos x="T6" y="T7"/>
                </a:cxn>
                <a:cxn ang="0">
                  <a:pos x="T8" y="T9"/>
                </a:cxn>
                <a:cxn ang="0">
                  <a:pos x="T10" y="T11"/>
                </a:cxn>
                <a:cxn ang="0">
                  <a:pos x="T12" y="T13"/>
                </a:cxn>
              </a:cxnLst>
              <a:rect l="0" t="0" r="r" b="b"/>
              <a:pathLst>
                <a:path w="129" h="126">
                  <a:moveTo>
                    <a:pt x="129" y="13"/>
                  </a:moveTo>
                  <a:cubicBezTo>
                    <a:pt x="86" y="64"/>
                    <a:pt x="110" y="78"/>
                    <a:pt x="83" y="100"/>
                  </a:cubicBezTo>
                  <a:cubicBezTo>
                    <a:pt x="72" y="97"/>
                    <a:pt x="61" y="94"/>
                    <a:pt x="50" y="96"/>
                  </a:cubicBezTo>
                  <a:cubicBezTo>
                    <a:pt x="58" y="59"/>
                    <a:pt x="86" y="35"/>
                    <a:pt x="83" y="36"/>
                  </a:cubicBezTo>
                  <a:cubicBezTo>
                    <a:pt x="81" y="36"/>
                    <a:pt x="43" y="61"/>
                    <a:pt x="33" y="100"/>
                  </a:cubicBezTo>
                  <a:cubicBezTo>
                    <a:pt x="21" y="105"/>
                    <a:pt x="12" y="115"/>
                    <a:pt x="3" y="126"/>
                  </a:cubicBezTo>
                  <a:cubicBezTo>
                    <a:pt x="0" y="49"/>
                    <a:pt x="69" y="0"/>
                    <a:pt x="12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49" name="Freeform 7"/>
            <p:cNvSpPr/>
            <p:nvPr/>
          </p:nvSpPr>
          <p:spPr bwMode="auto">
            <a:xfrm>
              <a:off x="1" y="2401"/>
              <a:ext cx="133" cy="36"/>
            </a:xfrm>
            <a:custGeom>
              <a:avLst/>
              <a:gdLst>
                <a:gd name="T0" fmla="*/ 81 w 81"/>
                <a:gd name="T1" fmla="*/ 22 h 22"/>
                <a:gd name="T2" fmla="*/ 30 w 81"/>
                <a:gd name="T3" fmla="*/ 14 h 22"/>
                <a:gd name="T4" fmla="*/ 53 w 81"/>
                <a:gd name="T5" fmla="*/ 0 h 22"/>
                <a:gd name="T6" fmla="*/ 0 w 81"/>
                <a:gd name="T7" fmla="*/ 16 h 22"/>
                <a:gd name="T8" fmla="*/ 3 w 81"/>
                <a:gd name="T9" fmla="*/ 18 h 22"/>
                <a:gd name="T10" fmla="*/ 81 w 81"/>
                <a:gd name="T11" fmla="*/ 22 h 22"/>
              </a:gdLst>
              <a:ahLst/>
              <a:cxnLst>
                <a:cxn ang="0">
                  <a:pos x="T0" y="T1"/>
                </a:cxn>
                <a:cxn ang="0">
                  <a:pos x="T2" y="T3"/>
                </a:cxn>
                <a:cxn ang="0">
                  <a:pos x="T4" y="T5"/>
                </a:cxn>
                <a:cxn ang="0">
                  <a:pos x="T6" y="T7"/>
                </a:cxn>
                <a:cxn ang="0">
                  <a:pos x="T8" y="T9"/>
                </a:cxn>
                <a:cxn ang="0">
                  <a:pos x="T10" y="T11"/>
                </a:cxn>
              </a:cxnLst>
              <a:rect l="0" t="0" r="r" b="b"/>
              <a:pathLst>
                <a:path w="81" h="22">
                  <a:moveTo>
                    <a:pt x="81" y="22"/>
                  </a:moveTo>
                  <a:cubicBezTo>
                    <a:pt x="64" y="19"/>
                    <a:pt x="46" y="17"/>
                    <a:pt x="30" y="14"/>
                  </a:cubicBezTo>
                  <a:cubicBezTo>
                    <a:pt x="37" y="11"/>
                    <a:pt x="47" y="8"/>
                    <a:pt x="53" y="0"/>
                  </a:cubicBezTo>
                  <a:cubicBezTo>
                    <a:pt x="37" y="9"/>
                    <a:pt x="18" y="11"/>
                    <a:pt x="0" y="16"/>
                  </a:cubicBezTo>
                  <a:cubicBezTo>
                    <a:pt x="0" y="17"/>
                    <a:pt x="0" y="18"/>
                    <a:pt x="3" y="18"/>
                  </a:cubicBezTo>
                  <a:cubicBezTo>
                    <a:pt x="27" y="20"/>
                    <a:pt x="58" y="22"/>
                    <a:pt x="8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0" name="Freeform 8"/>
            <p:cNvSpPr/>
            <p:nvPr/>
          </p:nvSpPr>
          <p:spPr bwMode="auto">
            <a:xfrm>
              <a:off x="316" y="2199"/>
              <a:ext cx="274" cy="186"/>
            </a:xfrm>
            <a:custGeom>
              <a:avLst/>
              <a:gdLst>
                <a:gd name="T0" fmla="*/ 105 w 167"/>
                <a:gd name="T1" fmla="*/ 63 h 114"/>
                <a:gd name="T2" fmla="*/ 3 w 167"/>
                <a:gd name="T3" fmla="*/ 93 h 114"/>
                <a:gd name="T4" fmla="*/ 167 w 167"/>
                <a:gd name="T5" fmla="*/ 24 h 114"/>
                <a:gd name="T6" fmla="*/ 4 w 167"/>
                <a:gd name="T7" fmla="*/ 72 h 114"/>
                <a:gd name="T8" fmla="*/ 2 w 167"/>
                <a:gd name="T9" fmla="*/ 77 h 114"/>
                <a:gd name="T10" fmla="*/ 105 w 167"/>
                <a:gd name="T11" fmla="*/ 63 h 114"/>
              </a:gdLst>
              <a:ahLst/>
              <a:cxnLst>
                <a:cxn ang="0">
                  <a:pos x="T0" y="T1"/>
                </a:cxn>
                <a:cxn ang="0">
                  <a:pos x="T2" y="T3"/>
                </a:cxn>
                <a:cxn ang="0">
                  <a:pos x="T4" y="T5"/>
                </a:cxn>
                <a:cxn ang="0">
                  <a:pos x="T6" y="T7"/>
                </a:cxn>
                <a:cxn ang="0">
                  <a:pos x="T8" y="T9"/>
                </a:cxn>
                <a:cxn ang="0">
                  <a:pos x="T10" y="T11"/>
                </a:cxn>
              </a:cxnLst>
              <a:rect l="0" t="0" r="r" b="b"/>
              <a:pathLst>
                <a:path w="167" h="114">
                  <a:moveTo>
                    <a:pt x="105" y="63"/>
                  </a:moveTo>
                  <a:cubicBezTo>
                    <a:pt x="68" y="90"/>
                    <a:pt x="1" y="92"/>
                    <a:pt x="3" y="93"/>
                  </a:cubicBezTo>
                  <a:cubicBezTo>
                    <a:pt x="77" y="114"/>
                    <a:pt x="154" y="86"/>
                    <a:pt x="167" y="24"/>
                  </a:cubicBezTo>
                  <a:cubicBezTo>
                    <a:pt x="82" y="46"/>
                    <a:pt x="40" y="0"/>
                    <a:pt x="4" y="72"/>
                  </a:cubicBezTo>
                  <a:cubicBezTo>
                    <a:pt x="3" y="74"/>
                    <a:pt x="3" y="76"/>
                    <a:pt x="2" y="77"/>
                  </a:cubicBezTo>
                  <a:cubicBezTo>
                    <a:pt x="0" y="82"/>
                    <a:pt x="55" y="78"/>
                    <a:pt x="105"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1" name="Freeform 9"/>
            <p:cNvSpPr/>
            <p:nvPr/>
          </p:nvSpPr>
          <p:spPr bwMode="auto">
            <a:xfrm>
              <a:off x="292" y="2082"/>
              <a:ext cx="191" cy="218"/>
            </a:xfrm>
            <a:custGeom>
              <a:avLst/>
              <a:gdLst>
                <a:gd name="T0" fmla="*/ 117 w 117"/>
                <a:gd name="T1" fmla="*/ 1 h 133"/>
                <a:gd name="T2" fmla="*/ 90 w 117"/>
                <a:gd name="T3" fmla="*/ 94 h 133"/>
                <a:gd name="T4" fmla="*/ 56 w 117"/>
                <a:gd name="T5" fmla="*/ 95 h 133"/>
                <a:gd name="T6" fmla="*/ 78 w 117"/>
                <a:gd name="T7" fmla="*/ 32 h 133"/>
                <a:gd name="T8" fmla="*/ 41 w 117"/>
                <a:gd name="T9" fmla="*/ 103 h 133"/>
                <a:gd name="T10" fmla="*/ 17 w 117"/>
                <a:gd name="T11" fmla="*/ 133 h 133"/>
                <a:gd name="T12" fmla="*/ 117 w 117"/>
                <a:gd name="T13" fmla="*/ 1 h 133"/>
              </a:gdLst>
              <a:ahLst/>
              <a:cxnLst>
                <a:cxn ang="0">
                  <a:pos x="T0" y="T1"/>
                </a:cxn>
                <a:cxn ang="0">
                  <a:pos x="T2" y="T3"/>
                </a:cxn>
                <a:cxn ang="0">
                  <a:pos x="T4" y="T5"/>
                </a:cxn>
                <a:cxn ang="0">
                  <a:pos x="T6" y="T7"/>
                </a:cxn>
                <a:cxn ang="0">
                  <a:pos x="T8" y="T9"/>
                </a:cxn>
                <a:cxn ang="0">
                  <a:pos x="T10" y="T11"/>
                </a:cxn>
                <a:cxn ang="0">
                  <a:pos x="T12" y="T13"/>
                </a:cxn>
              </a:cxnLst>
              <a:rect l="0" t="0" r="r" b="b"/>
              <a:pathLst>
                <a:path w="117" h="133">
                  <a:moveTo>
                    <a:pt x="117" y="1"/>
                  </a:moveTo>
                  <a:cubicBezTo>
                    <a:pt x="86" y="59"/>
                    <a:pt x="111" y="67"/>
                    <a:pt x="90" y="94"/>
                  </a:cubicBezTo>
                  <a:cubicBezTo>
                    <a:pt x="78" y="92"/>
                    <a:pt x="67" y="92"/>
                    <a:pt x="56" y="95"/>
                  </a:cubicBezTo>
                  <a:cubicBezTo>
                    <a:pt x="58" y="59"/>
                    <a:pt x="80" y="30"/>
                    <a:pt x="78" y="32"/>
                  </a:cubicBezTo>
                  <a:cubicBezTo>
                    <a:pt x="75" y="33"/>
                    <a:pt x="43" y="63"/>
                    <a:pt x="41" y="103"/>
                  </a:cubicBezTo>
                  <a:cubicBezTo>
                    <a:pt x="31" y="110"/>
                    <a:pt x="23" y="121"/>
                    <a:pt x="17" y="133"/>
                  </a:cubicBezTo>
                  <a:cubicBezTo>
                    <a:pt x="0" y="59"/>
                    <a:pt x="57" y="0"/>
                    <a:pt x="1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2" name="Freeform 10"/>
            <p:cNvSpPr/>
            <p:nvPr/>
          </p:nvSpPr>
          <p:spPr bwMode="auto">
            <a:xfrm>
              <a:off x="239" y="2310"/>
              <a:ext cx="131" cy="46"/>
            </a:xfrm>
            <a:custGeom>
              <a:avLst/>
              <a:gdLst>
                <a:gd name="T0" fmla="*/ 80 w 80"/>
                <a:gd name="T1" fmla="*/ 16 h 28"/>
                <a:gd name="T2" fmla="*/ 29 w 80"/>
                <a:gd name="T3" fmla="*/ 18 h 28"/>
                <a:gd name="T4" fmla="*/ 48 w 80"/>
                <a:gd name="T5" fmla="*/ 0 h 28"/>
                <a:gd name="T6" fmla="*/ 1 w 80"/>
                <a:gd name="T7" fmla="*/ 26 h 28"/>
                <a:gd name="T8" fmla="*/ 3 w 80"/>
                <a:gd name="T9" fmla="*/ 27 h 28"/>
                <a:gd name="T10" fmla="*/ 80 w 80"/>
                <a:gd name="T11" fmla="*/ 16 h 28"/>
              </a:gdLst>
              <a:ahLst/>
              <a:cxnLst>
                <a:cxn ang="0">
                  <a:pos x="T0" y="T1"/>
                </a:cxn>
                <a:cxn ang="0">
                  <a:pos x="T2" y="T3"/>
                </a:cxn>
                <a:cxn ang="0">
                  <a:pos x="T4" y="T5"/>
                </a:cxn>
                <a:cxn ang="0">
                  <a:pos x="T6" y="T7"/>
                </a:cxn>
                <a:cxn ang="0">
                  <a:pos x="T8" y="T9"/>
                </a:cxn>
                <a:cxn ang="0">
                  <a:pos x="T10" y="T11"/>
                </a:cxn>
              </a:cxnLst>
              <a:rect l="0" t="0" r="r" b="b"/>
              <a:pathLst>
                <a:path w="80" h="28">
                  <a:moveTo>
                    <a:pt x="80" y="16"/>
                  </a:moveTo>
                  <a:cubicBezTo>
                    <a:pt x="63" y="17"/>
                    <a:pt x="45" y="18"/>
                    <a:pt x="29" y="18"/>
                  </a:cubicBezTo>
                  <a:cubicBezTo>
                    <a:pt x="35" y="14"/>
                    <a:pt x="44" y="9"/>
                    <a:pt x="48" y="0"/>
                  </a:cubicBezTo>
                  <a:cubicBezTo>
                    <a:pt x="34" y="12"/>
                    <a:pt x="17" y="17"/>
                    <a:pt x="1" y="26"/>
                  </a:cubicBezTo>
                  <a:cubicBezTo>
                    <a:pt x="0" y="27"/>
                    <a:pt x="1" y="28"/>
                    <a:pt x="3" y="27"/>
                  </a:cubicBezTo>
                  <a:cubicBezTo>
                    <a:pt x="27" y="25"/>
                    <a:pt x="57" y="20"/>
                    <a:pt x="8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3" name="Freeform 11"/>
            <p:cNvSpPr/>
            <p:nvPr/>
          </p:nvSpPr>
          <p:spPr bwMode="auto">
            <a:xfrm>
              <a:off x="526" y="2056"/>
              <a:ext cx="246" cy="170"/>
            </a:xfrm>
            <a:custGeom>
              <a:avLst/>
              <a:gdLst>
                <a:gd name="T0" fmla="*/ 98 w 150"/>
                <a:gd name="T1" fmla="*/ 49 h 104"/>
                <a:gd name="T2" fmla="*/ 6 w 150"/>
                <a:gd name="T3" fmla="*/ 97 h 104"/>
                <a:gd name="T4" fmla="*/ 150 w 150"/>
                <a:gd name="T5" fmla="*/ 0 h 104"/>
                <a:gd name="T6" fmla="*/ 3 w 150"/>
                <a:gd name="T7" fmla="*/ 77 h 104"/>
                <a:gd name="T8" fmla="*/ 1 w 150"/>
                <a:gd name="T9" fmla="*/ 82 h 104"/>
                <a:gd name="T10" fmla="*/ 98 w 150"/>
                <a:gd name="T11" fmla="*/ 49 h 104"/>
              </a:gdLst>
              <a:ahLst/>
              <a:cxnLst>
                <a:cxn ang="0">
                  <a:pos x="T0" y="T1"/>
                </a:cxn>
                <a:cxn ang="0">
                  <a:pos x="T2" y="T3"/>
                </a:cxn>
                <a:cxn ang="0">
                  <a:pos x="T4" y="T5"/>
                </a:cxn>
                <a:cxn ang="0">
                  <a:pos x="T6" y="T7"/>
                </a:cxn>
                <a:cxn ang="0">
                  <a:pos x="T8" y="T9"/>
                </a:cxn>
                <a:cxn ang="0">
                  <a:pos x="T10" y="T11"/>
                </a:cxn>
              </a:cxnLst>
              <a:rect l="0" t="0" r="r" b="b"/>
              <a:pathLst>
                <a:path w="150" h="104">
                  <a:moveTo>
                    <a:pt x="98" y="49"/>
                  </a:moveTo>
                  <a:cubicBezTo>
                    <a:pt x="67" y="83"/>
                    <a:pt x="3" y="96"/>
                    <a:pt x="6" y="97"/>
                  </a:cubicBezTo>
                  <a:cubicBezTo>
                    <a:pt x="80" y="104"/>
                    <a:pt x="149" y="63"/>
                    <a:pt x="150" y="0"/>
                  </a:cubicBezTo>
                  <a:cubicBezTo>
                    <a:pt x="73" y="37"/>
                    <a:pt x="24" y="1"/>
                    <a:pt x="3" y="77"/>
                  </a:cubicBezTo>
                  <a:cubicBezTo>
                    <a:pt x="2" y="79"/>
                    <a:pt x="2" y="80"/>
                    <a:pt x="1" y="82"/>
                  </a:cubicBezTo>
                  <a:cubicBezTo>
                    <a:pt x="0" y="87"/>
                    <a:pt x="53" y="73"/>
                    <a:pt x="9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4" name="Freeform 12"/>
            <p:cNvSpPr/>
            <p:nvPr/>
          </p:nvSpPr>
          <p:spPr bwMode="auto">
            <a:xfrm>
              <a:off x="475" y="1929"/>
              <a:ext cx="177" cy="237"/>
            </a:xfrm>
            <a:custGeom>
              <a:avLst/>
              <a:gdLst>
                <a:gd name="T0" fmla="*/ 102 w 108"/>
                <a:gd name="T1" fmla="*/ 0 h 145"/>
                <a:gd name="T2" fmla="*/ 92 w 108"/>
                <a:gd name="T3" fmla="*/ 95 h 145"/>
                <a:gd name="T4" fmla="*/ 61 w 108"/>
                <a:gd name="T5" fmla="*/ 102 h 145"/>
                <a:gd name="T6" fmla="*/ 69 w 108"/>
                <a:gd name="T7" fmla="*/ 37 h 145"/>
                <a:gd name="T8" fmla="*/ 47 w 108"/>
                <a:gd name="T9" fmla="*/ 112 h 145"/>
                <a:gd name="T10" fmla="*/ 30 w 108"/>
                <a:gd name="T11" fmla="*/ 145 h 145"/>
                <a:gd name="T12" fmla="*/ 102 w 10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108" h="145">
                  <a:moveTo>
                    <a:pt x="102" y="0"/>
                  </a:moveTo>
                  <a:cubicBezTo>
                    <a:pt x="82" y="61"/>
                    <a:pt x="108" y="65"/>
                    <a:pt x="92" y="95"/>
                  </a:cubicBezTo>
                  <a:cubicBezTo>
                    <a:pt x="81" y="95"/>
                    <a:pt x="70" y="97"/>
                    <a:pt x="61" y="102"/>
                  </a:cubicBezTo>
                  <a:cubicBezTo>
                    <a:pt x="55" y="67"/>
                    <a:pt x="71" y="35"/>
                    <a:pt x="69" y="37"/>
                  </a:cubicBezTo>
                  <a:cubicBezTo>
                    <a:pt x="67" y="39"/>
                    <a:pt x="42" y="74"/>
                    <a:pt x="47" y="112"/>
                  </a:cubicBezTo>
                  <a:cubicBezTo>
                    <a:pt x="39" y="121"/>
                    <a:pt x="34" y="133"/>
                    <a:pt x="30" y="145"/>
                  </a:cubicBezTo>
                  <a:cubicBezTo>
                    <a:pt x="0" y="78"/>
                    <a:pt x="44" y="1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5" name="Freeform 13"/>
            <p:cNvSpPr/>
            <p:nvPr/>
          </p:nvSpPr>
          <p:spPr bwMode="auto">
            <a:xfrm>
              <a:off x="457" y="2176"/>
              <a:ext cx="122" cy="59"/>
            </a:xfrm>
            <a:custGeom>
              <a:avLst/>
              <a:gdLst>
                <a:gd name="T0" fmla="*/ 74 w 74"/>
                <a:gd name="T1" fmla="*/ 10 h 36"/>
                <a:gd name="T2" fmla="*/ 26 w 74"/>
                <a:gd name="T3" fmla="*/ 21 h 36"/>
                <a:gd name="T4" fmla="*/ 41 w 74"/>
                <a:gd name="T5" fmla="*/ 0 h 36"/>
                <a:gd name="T6" fmla="*/ 0 w 74"/>
                <a:gd name="T7" fmla="*/ 34 h 36"/>
                <a:gd name="T8" fmla="*/ 3 w 74"/>
                <a:gd name="T9" fmla="*/ 35 h 36"/>
                <a:gd name="T10" fmla="*/ 74 w 74"/>
                <a:gd name="T11" fmla="*/ 10 h 36"/>
              </a:gdLst>
              <a:ahLst/>
              <a:cxnLst>
                <a:cxn ang="0">
                  <a:pos x="T0" y="T1"/>
                </a:cxn>
                <a:cxn ang="0">
                  <a:pos x="T2" y="T3"/>
                </a:cxn>
                <a:cxn ang="0">
                  <a:pos x="T4" y="T5"/>
                </a:cxn>
                <a:cxn ang="0">
                  <a:pos x="T6" y="T7"/>
                </a:cxn>
                <a:cxn ang="0">
                  <a:pos x="T8" y="T9"/>
                </a:cxn>
                <a:cxn ang="0">
                  <a:pos x="T10" y="T11"/>
                </a:cxn>
              </a:cxnLst>
              <a:rect l="0" t="0" r="r" b="b"/>
              <a:pathLst>
                <a:path w="74" h="36">
                  <a:moveTo>
                    <a:pt x="74" y="10"/>
                  </a:moveTo>
                  <a:cubicBezTo>
                    <a:pt x="58" y="14"/>
                    <a:pt x="41" y="19"/>
                    <a:pt x="26" y="21"/>
                  </a:cubicBezTo>
                  <a:cubicBezTo>
                    <a:pt x="31" y="17"/>
                    <a:pt x="39" y="10"/>
                    <a:pt x="41" y="0"/>
                  </a:cubicBezTo>
                  <a:cubicBezTo>
                    <a:pt x="30" y="14"/>
                    <a:pt x="14" y="23"/>
                    <a:pt x="0" y="34"/>
                  </a:cubicBezTo>
                  <a:cubicBezTo>
                    <a:pt x="0" y="35"/>
                    <a:pt x="1" y="36"/>
                    <a:pt x="3" y="35"/>
                  </a:cubicBezTo>
                  <a:cubicBezTo>
                    <a:pt x="25" y="28"/>
                    <a:pt x="53" y="18"/>
                    <a:pt x="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6" name="Freeform 14"/>
            <p:cNvSpPr/>
            <p:nvPr/>
          </p:nvSpPr>
          <p:spPr bwMode="auto">
            <a:xfrm>
              <a:off x="706" y="1842"/>
              <a:ext cx="227" cy="195"/>
            </a:xfrm>
            <a:custGeom>
              <a:avLst/>
              <a:gdLst>
                <a:gd name="T0" fmla="*/ 86 w 138"/>
                <a:gd name="T1" fmla="*/ 56 h 119"/>
                <a:gd name="T2" fmla="*/ 7 w 138"/>
                <a:gd name="T3" fmla="*/ 119 h 119"/>
                <a:gd name="T4" fmla="*/ 127 w 138"/>
                <a:gd name="T5" fmla="*/ 0 h 119"/>
                <a:gd name="T6" fmla="*/ 0 w 138"/>
                <a:gd name="T7" fmla="*/ 100 h 119"/>
                <a:gd name="T8" fmla="*/ 0 w 138"/>
                <a:gd name="T9" fmla="*/ 106 h 119"/>
                <a:gd name="T10" fmla="*/ 86 w 138"/>
                <a:gd name="T11" fmla="*/ 56 h 119"/>
              </a:gdLst>
              <a:ahLst/>
              <a:cxnLst>
                <a:cxn ang="0">
                  <a:pos x="T0" y="T1"/>
                </a:cxn>
                <a:cxn ang="0">
                  <a:pos x="T2" y="T3"/>
                </a:cxn>
                <a:cxn ang="0">
                  <a:pos x="T4" y="T5"/>
                </a:cxn>
                <a:cxn ang="0">
                  <a:pos x="T6" y="T7"/>
                </a:cxn>
                <a:cxn ang="0">
                  <a:pos x="T8" y="T9"/>
                </a:cxn>
                <a:cxn ang="0">
                  <a:pos x="T10" y="T11"/>
                </a:cxn>
              </a:cxnLst>
              <a:rect l="0" t="0" r="r" b="b"/>
              <a:pathLst>
                <a:path w="138" h="119">
                  <a:moveTo>
                    <a:pt x="86" y="56"/>
                  </a:moveTo>
                  <a:cubicBezTo>
                    <a:pt x="63" y="94"/>
                    <a:pt x="4" y="119"/>
                    <a:pt x="7" y="119"/>
                  </a:cubicBezTo>
                  <a:cubicBezTo>
                    <a:pt x="79" y="112"/>
                    <a:pt x="138" y="60"/>
                    <a:pt x="127" y="0"/>
                  </a:cubicBezTo>
                  <a:cubicBezTo>
                    <a:pt x="60" y="49"/>
                    <a:pt x="7" y="23"/>
                    <a:pt x="0" y="100"/>
                  </a:cubicBezTo>
                  <a:cubicBezTo>
                    <a:pt x="0" y="102"/>
                    <a:pt x="0" y="104"/>
                    <a:pt x="0" y="106"/>
                  </a:cubicBezTo>
                  <a:cubicBezTo>
                    <a:pt x="0" y="110"/>
                    <a:pt x="48" y="87"/>
                    <a:pt x="8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7" name="Freeform 15"/>
            <p:cNvSpPr/>
            <p:nvPr/>
          </p:nvSpPr>
          <p:spPr bwMode="auto">
            <a:xfrm>
              <a:off x="631" y="1742"/>
              <a:ext cx="166" cy="249"/>
            </a:xfrm>
            <a:custGeom>
              <a:avLst/>
              <a:gdLst>
                <a:gd name="T0" fmla="*/ 83 w 101"/>
                <a:gd name="T1" fmla="*/ 0 h 152"/>
                <a:gd name="T2" fmla="*/ 91 w 101"/>
                <a:gd name="T3" fmla="*/ 92 h 152"/>
                <a:gd name="T4" fmla="*/ 62 w 101"/>
                <a:gd name="T5" fmla="*/ 106 h 152"/>
                <a:gd name="T6" fmla="*/ 59 w 101"/>
                <a:gd name="T7" fmla="*/ 41 h 152"/>
                <a:gd name="T8" fmla="*/ 51 w 101"/>
                <a:gd name="T9" fmla="*/ 118 h 152"/>
                <a:gd name="T10" fmla="*/ 41 w 101"/>
                <a:gd name="T11" fmla="*/ 152 h 152"/>
                <a:gd name="T12" fmla="*/ 83 w 101"/>
                <a:gd name="T13" fmla="*/ 0 h 152"/>
              </a:gdLst>
              <a:ahLst/>
              <a:cxnLst>
                <a:cxn ang="0">
                  <a:pos x="T0" y="T1"/>
                </a:cxn>
                <a:cxn ang="0">
                  <a:pos x="T2" y="T3"/>
                </a:cxn>
                <a:cxn ang="0">
                  <a:pos x="T4" y="T5"/>
                </a:cxn>
                <a:cxn ang="0">
                  <a:pos x="T6" y="T7"/>
                </a:cxn>
                <a:cxn ang="0">
                  <a:pos x="T8" y="T9"/>
                </a:cxn>
                <a:cxn ang="0">
                  <a:pos x="T10" y="T11"/>
                </a:cxn>
                <a:cxn ang="0">
                  <a:pos x="T12" y="T13"/>
                </a:cxn>
              </a:cxnLst>
              <a:rect l="0" t="0" r="r" b="b"/>
              <a:pathLst>
                <a:path w="101" h="152">
                  <a:moveTo>
                    <a:pt x="83" y="0"/>
                  </a:moveTo>
                  <a:cubicBezTo>
                    <a:pt x="75" y="62"/>
                    <a:pt x="101" y="61"/>
                    <a:pt x="91" y="92"/>
                  </a:cubicBezTo>
                  <a:cubicBezTo>
                    <a:pt x="81" y="95"/>
                    <a:pt x="70" y="99"/>
                    <a:pt x="62" y="106"/>
                  </a:cubicBezTo>
                  <a:cubicBezTo>
                    <a:pt x="51" y="73"/>
                    <a:pt x="60" y="39"/>
                    <a:pt x="59" y="41"/>
                  </a:cubicBezTo>
                  <a:cubicBezTo>
                    <a:pt x="57" y="43"/>
                    <a:pt x="39" y="82"/>
                    <a:pt x="51" y="118"/>
                  </a:cubicBezTo>
                  <a:cubicBezTo>
                    <a:pt x="45" y="128"/>
                    <a:pt x="42" y="140"/>
                    <a:pt x="41" y="152"/>
                  </a:cubicBezTo>
                  <a:cubicBezTo>
                    <a:pt x="0" y="93"/>
                    <a:pt x="29" y="2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8" name="Freeform 16"/>
            <p:cNvSpPr/>
            <p:nvPr/>
          </p:nvSpPr>
          <p:spPr bwMode="auto">
            <a:xfrm>
              <a:off x="646" y="2001"/>
              <a:ext cx="110" cy="67"/>
            </a:xfrm>
            <a:custGeom>
              <a:avLst/>
              <a:gdLst>
                <a:gd name="T0" fmla="*/ 67 w 67"/>
                <a:gd name="T1" fmla="*/ 4 h 41"/>
                <a:gd name="T2" fmla="*/ 22 w 67"/>
                <a:gd name="T3" fmla="*/ 23 h 41"/>
                <a:gd name="T4" fmla="*/ 33 w 67"/>
                <a:gd name="T5" fmla="*/ 0 h 41"/>
                <a:gd name="T6" fmla="*/ 0 w 67"/>
                <a:gd name="T7" fmla="*/ 40 h 41"/>
                <a:gd name="T8" fmla="*/ 3 w 67"/>
                <a:gd name="T9" fmla="*/ 40 h 41"/>
                <a:gd name="T10" fmla="*/ 67 w 67"/>
                <a:gd name="T11" fmla="*/ 4 h 41"/>
              </a:gdLst>
              <a:ahLst/>
              <a:cxnLst>
                <a:cxn ang="0">
                  <a:pos x="T0" y="T1"/>
                </a:cxn>
                <a:cxn ang="0">
                  <a:pos x="T2" y="T3"/>
                </a:cxn>
                <a:cxn ang="0">
                  <a:pos x="T4" y="T5"/>
                </a:cxn>
                <a:cxn ang="0">
                  <a:pos x="T6" y="T7"/>
                </a:cxn>
                <a:cxn ang="0">
                  <a:pos x="T8" y="T9"/>
                </a:cxn>
                <a:cxn ang="0">
                  <a:pos x="T10" y="T11"/>
                </a:cxn>
              </a:cxnLst>
              <a:rect l="0" t="0" r="r" b="b"/>
              <a:pathLst>
                <a:path w="67" h="41">
                  <a:moveTo>
                    <a:pt x="67" y="4"/>
                  </a:moveTo>
                  <a:cubicBezTo>
                    <a:pt x="52" y="10"/>
                    <a:pt x="36" y="18"/>
                    <a:pt x="22" y="23"/>
                  </a:cubicBezTo>
                  <a:cubicBezTo>
                    <a:pt x="26" y="18"/>
                    <a:pt x="33" y="10"/>
                    <a:pt x="33" y="0"/>
                  </a:cubicBezTo>
                  <a:cubicBezTo>
                    <a:pt x="25" y="16"/>
                    <a:pt x="11" y="27"/>
                    <a:pt x="0" y="40"/>
                  </a:cubicBezTo>
                  <a:cubicBezTo>
                    <a:pt x="0" y="41"/>
                    <a:pt x="1" y="41"/>
                    <a:pt x="3" y="40"/>
                  </a:cubicBezTo>
                  <a:cubicBezTo>
                    <a:pt x="23" y="30"/>
                    <a:pt x="48" y="15"/>
                    <a:pt x="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59" name="Freeform 17"/>
            <p:cNvSpPr/>
            <p:nvPr/>
          </p:nvSpPr>
          <p:spPr bwMode="auto">
            <a:xfrm>
              <a:off x="829" y="1609"/>
              <a:ext cx="219" cy="223"/>
            </a:xfrm>
            <a:custGeom>
              <a:avLst/>
              <a:gdLst>
                <a:gd name="T0" fmla="*/ 83 w 133"/>
                <a:gd name="T1" fmla="*/ 62 h 136"/>
                <a:gd name="T2" fmla="*/ 18 w 133"/>
                <a:gd name="T3" fmla="*/ 136 h 136"/>
                <a:gd name="T4" fmla="*/ 112 w 133"/>
                <a:gd name="T5" fmla="*/ 0 h 136"/>
                <a:gd name="T6" fmla="*/ 8 w 133"/>
                <a:gd name="T7" fmla="*/ 119 h 136"/>
                <a:gd name="T8" fmla="*/ 9 w 133"/>
                <a:gd name="T9" fmla="*/ 125 h 136"/>
                <a:gd name="T10" fmla="*/ 83 w 133"/>
                <a:gd name="T11" fmla="*/ 62 h 136"/>
              </a:gdLst>
              <a:ahLst/>
              <a:cxnLst>
                <a:cxn ang="0">
                  <a:pos x="T0" y="T1"/>
                </a:cxn>
                <a:cxn ang="0">
                  <a:pos x="T2" y="T3"/>
                </a:cxn>
                <a:cxn ang="0">
                  <a:pos x="T4" y="T5"/>
                </a:cxn>
                <a:cxn ang="0">
                  <a:pos x="T6" y="T7"/>
                </a:cxn>
                <a:cxn ang="0">
                  <a:pos x="T8" y="T9"/>
                </a:cxn>
                <a:cxn ang="0">
                  <a:pos x="T10" y="T11"/>
                </a:cxn>
              </a:cxnLst>
              <a:rect l="0" t="0" r="r" b="b"/>
              <a:pathLst>
                <a:path w="133" h="136">
                  <a:moveTo>
                    <a:pt x="83" y="62"/>
                  </a:moveTo>
                  <a:cubicBezTo>
                    <a:pt x="67" y="102"/>
                    <a:pt x="15" y="136"/>
                    <a:pt x="18" y="136"/>
                  </a:cubicBezTo>
                  <a:cubicBezTo>
                    <a:pt x="86" y="116"/>
                    <a:pt x="133" y="56"/>
                    <a:pt x="112" y="0"/>
                  </a:cubicBezTo>
                  <a:cubicBezTo>
                    <a:pt x="56" y="60"/>
                    <a:pt x="0" y="45"/>
                    <a:pt x="8" y="119"/>
                  </a:cubicBezTo>
                  <a:cubicBezTo>
                    <a:pt x="8" y="121"/>
                    <a:pt x="8" y="123"/>
                    <a:pt x="9" y="125"/>
                  </a:cubicBezTo>
                  <a:cubicBezTo>
                    <a:pt x="9" y="129"/>
                    <a:pt x="51" y="98"/>
                    <a:pt x="8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0" name="Freeform 18"/>
            <p:cNvSpPr/>
            <p:nvPr/>
          </p:nvSpPr>
          <p:spPr bwMode="auto">
            <a:xfrm>
              <a:off x="749" y="1541"/>
              <a:ext cx="149" cy="252"/>
            </a:xfrm>
            <a:custGeom>
              <a:avLst/>
              <a:gdLst>
                <a:gd name="T0" fmla="*/ 63 w 91"/>
                <a:gd name="T1" fmla="*/ 0 h 154"/>
                <a:gd name="T2" fmla="*/ 88 w 91"/>
                <a:gd name="T3" fmla="*/ 87 h 154"/>
                <a:gd name="T4" fmla="*/ 62 w 91"/>
                <a:gd name="T5" fmla="*/ 105 h 154"/>
                <a:gd name="T6" fmla="*/ 47 w 91"/>
                <a:gd name="T7" fmla="*/ 44 h 154"/>
                <a:gd name="T8" fmla="*/ 54 w 91"/>
                <a:gd name="T9" fmla="*/ 119 h 154"/>
                <a:gd name="T10" fmla="*/ 50 w 91"/>
                <a:gd name="T11" fmla="*/ 154 h 154"/>
                <a:gd name="T12" fmla="*/ 63 w 91"/>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91" h="154">
                  <a:moveTo>
                    <a:pt x="63" y="0"/>
                  </a:moveTo>
                  <a:cubicBezTo>
                    <a:pt x="67" y="61"/>
                    <a:pt x="91" y="55"/>
                    <a:pt x="88" y="87"/>
                  </a:cubicBezTo>
                  <a:cubicBezTo>
                    <a:pt x="78" y="92"/>
                    <a:pt x="69" y="97"/>
                    <a:pt x="62" y="105"/>
                  </a:cubicBezTo>
                  <a:cubicBezTo>
                    <a:pt x="45" y="76"/>
                    <a:pt x="48" y="42"/>
                    <a:pt x="47" y="44"/>
                  </a:cubicBezTo>
                  <a:cubicBezTo>
                    <a:pt x="46" y="46"/>
                    <a:pt x="36" y="86"/>
                    <a:pt x="54" y="119"/>
                  </a:cubicBezTo>
                  <a:cubicBezTo>
                    <a:pt x="49" y="130"/>
                    <a:pt x="49" y="142"/>
                    <a:pt x="50" y="154"/>
                  </a:cubicBezTo>
                  <a:cubicBezTo>
                    <a:pt x="0" y="105"/>
                    <a:pt x="15" y="2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1" name="Freeform 19"/>
            <p:cNvSpPr/>
            <p:nvPr/>
          </p:nvSpPr>
          <p:spPr bwMode="auto">
            <a:xfrm>
              <a:off x="795" y="1798"/>
              <a:ext cx="93" cy="78"/>
            </a:xfrm>
            <a:custGeom>
              <a:avLst/>
              <a:gdLst>
                <a:gd name="T0" fmla="*/ 57 w 57"/>
                <a:gd name="T1" fmla="*/ 0 h 48"/>
                <a:gd name="T2" fmla="*/ 18 w 57"/>
                <a:gd name="T3" fmla="*/ 26 h 48"/>
                <a:gd name="T4" fmla="*/ 25 w 57"/>
                <a:gd name="T5" fmla="*/ 2 h 48"/>
                <a:gd name="T6" fmla="*/ 0 w 57"/>
                <a:gd name="T7" fmla="*/ 46 h 48"/>
                <a:gd name="T8" fmla="*/ 3 w 57"/>
                <a:gd name="T9" fmla="*/ 47 h 48"/>
                <a:gd name="T10" fmla="*/ 57 w 57"/>
                <a:gd name="T11" fmla="*/ 0 h 48"/>
              </a:gdLst>
              <a:ahLst/>
              <a:cxnLst>
                <a:cxn ang="0">
                  <a:pos x="T0" y="T1"/>
                </a:cxn>
                <a:cxn ang="0">
                  <a:pos x="T2" y="T3"/>
                </a:cxn>
                <a:cxn ang="0">
                  <a:pos x="T4" y="T5"/>
                </a:cxn>
                <a:cxn ang="0">
                  <a:pos x="T6" y="T7"/>
                </a:cxn>
                <a:cxn ang="0">
                  <a:pos x="T8" y="T9"/>
                </a:cxn>
                <a:cxn ang="0">
                  <a:pos x="T10" y="T11"/>
                </a:cxn>
              </a:cxnLst>
              <a:rect l="0" t="0" r="r" b="b"/>
              <a:pathLst>
                <a:path w="57" h="48">
                  <a:moveTo>
                    <a:pt x="57" y="0"/>
                  </a:moveTo>
                  <a:cubicBezTo>
                    <a:pt x="44" y="9"/>
                    <a:pt x="31" y="19"/>
                    <a:pt x="18" y="26"/>
                  </a:cubicBezTo>
                  <a:cubicBezTo>
                    <a:pt x="21" y="21"/>
                    <a:pt x="26" y="12"/>
                    <a:pt x="25" y="2"/>
                  </a:cubicBezTo>
                  <a:cubicBezTo>
                    <a:pt x="20" y="19"/>
                    <a:pt x="8" y="32"/>
                    <a:pt x="0" y="46"/>
                  </a:cubicBezTo>
                  <a:cubicBezTo>
                    <a:pt x="0" y="48"/>
                    <a:pt x="1" y="48"/>
                    <a:pt x="3" y="47"/>
                  </a:cubicBezTo>
                  <a:cubicBezTo>
                    <a:pt x="20" y="33"/>
                    <a:pt x="41" y="14"/>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2" name="Freeform 20"/>
            <p:cNvSpPr/>
            <p:nvPr/>
          </p:nvSpPr>
          <p:spPr bwMode="auto">
            <a:xfrm>
              <a:off x="910" y="1369"/>
              <a:ext cx="211" cy="244"/>
            </a:xfrm>
            <a:custGeom>
              <a:avLst/>
              <a:gdLst>
                <a:gd name="T0" fmla="*/ 82 w 129"/>
                <a:gd name="T1" fmla="*/ 65 h 149"/>
                <a:gd name="T2" fmla="*/ 33 w 129"/>
                <a:gd name="T3" fmla="*/ 148 h 149"/>
                <a:gd name="T4" fmla="*/ 98 w 129"/>
                <a:gd name="T5" fmla="*/ 0 h 149"/>
                <a:gd name="T6" fmla="*/ 21 w 129"/>
                <a:gd name="T7" fmla="*/ 134 h 149"/>
                <a:gd name="T8" fmla="*/ 23 w 129"/>
                <a:gd name="T9" fmla="*/ 139 h 149"/>
                <a:gd name="T10" fmla="*/ 82 w 129"/>
                <a:gd name="T11" fmla="*/ 65 h 149"/>
              </a:gdLst>
              <a:ahLst/>
              <a:cxnLst>
                <a:cxn ang="0">
                  <a:pos x="T0" y="T1"/>
                </a:cxn>
                <a:cxn ang="0">
                  <a:pos x="T2" y="T3"/>
                </a:cxn>
                <a:cxn ang="0">
                  <a:pos x="T4" y="T5"/>
                </a:cxn>
                <a:cxn ang="0">
                  <a:pos x="T6" y="T7"/>
                </a:cxn>
                <a:cxn ang="0">
                  <a:pos x="T8" y="T9"/>
                </a:cxn>
                <a:cxn ang="0">
                  <a:pos x="T10" y="T11"/>
                </a:cxn>
              </a:cxnLst>
              <a:rect l="0" t="0" r="r" b="b"/>
              <a:pathLst>
                <a:path w="129" h="149">
                  <a:moveTo>
                    <a:pt x="82" y="65"/>
                  </a:moveTo>
                  <a:cubicBezTo>
                    <a:pt x="75" y="106"/>
                    <a:pt x="31" y="149"/>
                    <a:pt x="33" y="148"/>
                  </a:cubicBezTo>
                  <a:cubicBezTo>
                    <a:pt x="95" y="117"/>
                    <a:pt x="129" y="50"/>
                    <a:pt x="98" y="0"/>
                  </a:cubicBezTo>
                  <a:cubicBezTo>
                    <a:pt x="56" y="68"/>
                    <a:pt x="0" y="64"/>
                    <a:pt x="21" y="134"/>
                  </a:cubicBezTo>
                  <a:cubicBezTo>
                    <a:pt x="22" y="136"/>
                    <a:pt x="22" y="137"/>
                    <a:pt x="23" y="139"/>
                  </a:cubicBezTo>
                  <a:cubicBezTo>
                    <a:pt x="24" y="143"/>
                    <a:pt x="58" y="106"/>
                    <a:pt x="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3" name="Freeform 21"/>
            <p:cNvSpPr/>
            <p:nvPr/>
          </p:nvSpPr>
          <p:spPr bwMode="auto">
            <a:xfrm>
              <a:off x="838" y="1335"/>
              <a:ext cx="132" cy="245"/>
            </a:xfrm>
            <a:custGeom>
              <a:avLst/>
              <a:gdLst>
                <a:gd name="T0" fmla="*/ 41 w 81"/>
                <a:gd name="T1" fmla="*/ 0 h 150"/>
                <a:gd name="T2" fmla="*/ 81 w 81"/>
                <a:gd name="T3" fmla="*/ 78 h 150"/>
                <a:gd name="T4" fmla="*/ 60 w 81"/>
                <a:gd name="T5" fmla="*/ 100 h 150"/>
                <a:gd name="T6" fmla="*/ 34 w 81"/>
                <a:gd name="T7" fmla="*/ 45 h 150"/>
                <a:gd name="T8" fmla="*/ 54 w 81"/>
                <a:gd name="T9" fmla="*/ 115 h 150"/>
                <a:gd name="T10" fmla="*/ 57 w 81"/>
                <a:gd name="T11" fmla="*/ 150 h 150"/>
                <a:gd name="T12" fmla="*/ 41 w 8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81" h="150">
                  <a:moveTo>
                    <a:pt x="41" y="0"/>
                  </a:moveTo>
                  <a:cubicBezTo>
                    <a:pt x="56" y="58"/>
                    <a:pt x="79" y="47"/>
                    <a:pt x="81" y="78"/>
                  </a:cubicBezTo>
                  <a:cubicBezTo>
                    <a:pt x="72" y="85"/>
                    <a:pt x="65" y="92"/>
                    <a:pt x="60" y="100"/>
                  </a:cubicBezTo>
                  <a:cubicBezTo>
                    <a:pt x="38" y="75"/>
                    <a:pt x="35" y="42"/>
                    <a:pt x="34" y="45"/>
                  </a:cubicBezTo>
                  <a:cubicBezTo>
                    <a:pt x="33" y="47"/>
                    <a:pt x="31" y="87"/>
                    <a:pt x="54" y="115"/>
                  </a:cubicBezTo>
                  <a:cubicBezTo>
                    <a:pt x="52" y="126"/>
                    <a:pt x="54" y="138"/>
                    <a:pt x="57" y="150"/>
                  </a:cubicBezTo>
                  <a:cubicBezTo>
                    <a:pt x="0" y="112"/>
                    <a:pt x="1" y="36"/>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4" name="Freeform 22"/>
            <p:cNvSpPr/>
            <p:nvPr/>
          </p:nvSpPr>
          <p:spPr bwMode="auto">
            <a:xfrm>
              <a:off x="911" y="1572"/>
              <a:ext cx="78" cy="93"/>
            </a:xfrm>
            <a:custGeom>
              <a:avLst/>
              <a:gdLst>
                <a:gd name="T0" fmla="*/ 47 w 47"/>
                <a:gd name="T1" fmla="*/ 0 h 57"/>
                <a:gd name="T2" fmla="*/ 14 w 47"/>
                <a:gd name="T3" fmla="*/ 33 h 57"/>
                <a:gd name="T4" fmla="*/ 15 w 47"/>
                <a:gd name="T5" fmla="*/ 9 h 57"/>
                <a:gd name="T6" fmla="*/ 0 w 47"/>
                <a:gd name="T7" fmla="*/ 56 h 57"/>
                <a:gd name="T8" fmla="*/ 3 w 47"/>
                <a:gd name="T9" fmla="*/ 56 h 57"/>
                <a:gd name="T10" fmla="*/ 47 w 47"/>
                <a:gd name="T11" fmla="*/ 0 h 57"/>
              </a:gdLst>
              <a:ahLst/>
              <a:cxnLst>
                <a:cxn ang="0">
                  <a:pos x="T0" y="T1"/>
                </a:cxn>
                <a:cxn ang="0">
                  <a:pos x="T2" y="T3"/>
                </a:cxn>
                <a:cxn ang="0">
                  <a:pos x="T4" y="T5"/>
                </a:cxn>
                <a:cxn ang="0">
                  <a:pos x="T6" y="T7"/>
                </a:cxn>
                <a:cxn ang="0">
                  <a:pos x="T8" y="T9"/>
                </a:cxn>
                <a:cxn ang="0">
                  <a:pos x="T10" y="T11"/>
                </a:cxn>
              </a:cxnLst>
              <a:rect l="0" t="0" r="r" b="b"/>
              <a:pathLst>
                <a:path w="47" h="57">
                  <a:moveTo>
                    <a:pt x="47" y="0"/>
                  </a:moveTo>
                  <a:cubicBezTo>
                    <a:pt x="36" y="12"/>
                    <a:pt x="25" y="24"/>
                    <a:pt x="14" y="33"/>
                  </a:cubicBezTo>
                  <a:cubicBezTo>
                    <a:pt x="15" y="27"/>
                    <a:pt x="18" y="18"/>
                    <a:pt x="15" y="9"/>
                  </a:cubicBezTo>
                  <a:cubicBezTo>
                    <a:pt x="14" y="26"/>
                    <a:pt x="5" y="40"/>
                    <a:pt x="0" y="56"/>
                  </a:cubicBezTo>
                  <a:cubicBezTo>
                    <a:pt x="0" y="57"/>
                    <a:pt x="1" y="57"/>
                    <a:pt x="3" y="56"/>
                  </a:cubicBezTo>
                  <a:cubicBezTo>
                    <a:pt x="17" y="39"/>
                    <a:pt x="34" y="17"/>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5" name="Freeform 23"/>
            <p:cNvSpPr/>
            <p:nvPr/>
          </p:nvSpPr>
          <p:spPr bwMode="auto">
            <a:xfrm>
              <a:off x="938" y="1124"/>
              <a:ext cx="200" cy="253"/>
            </a:xfrm>
            <a:custGeom>
              <a:avLst/>
              <a:gdLst>
                <a:gd name="T0" fmla="*/ 80 w 122"/>
                <a:gd name="T1" fmla="*/ 65 h 155"/>
                <a:gd name="T2" fmla="*/ 48 w 122"/>
                <a:gd name="T3" fmla="*/ 154 h 155"/>
                <a:gd name="T4" fmla="*/ 83 w 122"/>
                <a:gd name="T5" fmla="*/ 0 h 155"/>
                <a:gd name="T6" fmla="*/ 34 w 122"/>
                <a:gd name="T7" fmla="*/ 142 h 155"/>
                <a:gd name="T8" fmla="*/ 36 w 122"/>
                <a:gd name="T9" fmla="*/ 147 h 155"/>
                <a:gd name="T10" fmla="*/ 80 w 122"/>
                <a:gd name="T11" fmla="*/ 65 h 155"/>
              </a:gdLst>
              <a:ahLst/>
              <a:cxnLst>
                <a:cxn ang="0">
                  <a:pos x="T0" y="T1"/>
                </a:cxn>
                <a:cxn ang="0">
                  <a:pos x="T2" y="T3"/>
                </a:cxn>
                <a:cxn ang="0">
                  <a:pos x="T4" y="T5"/>
                </a:cxn>
                <a:cxn ang="0">
                  <a:pos x="T6" y="T7"/>
                </a:cxn>
                <a:cxn ang="0">
                  <a:pos x="T8" y="T9"/>
                </a:cxn>
                <a:cxn ang="0">
                  <a:pos x="T10" y="T11"/>
                </a:cxn>
              </a:cxnLst>
              <a:rect l="0" t="0" r="r" b="b"/>
              <a:pathLst>
                <a:path w="122" h="155">
                  <a:moveTo>
                    <a:pt x="80" y="65"/>
                  </a:moveTo>
                  <a:cubicBezTo>
                    <a:pt x="80" y="106"/>
                    <a:pt x="46" y="155"/>
                    <a:pt x="48" y="154"/>
                  </a:cubicBezTo>
                  <a:cubicBezTo>
                    <a:pt x="102" y="112"/>
                    <a:pt x="122" y="42"/>
                    <a:pt x="83" y="0"/>
                  </a:cubicBezTo>
                  <a:cubicBezTo>
                    <a:pt x="55" y="73"/>
                    <a:pt x="0" y="79"/>
                    <a:pt x="34" y="142"/>
                  </a:cubicBezTo>
                  <a:cubicBezTo>
                    <a:pt x="35" y="144"/>
                    <a:pt x="35" y="145"/>
                    <a:pt x="36" y="147"/>
                  </a:cubicBezTo>
                  <a:cubicBezTo>
                    <a:pt x="38" y="150"/>
                    <a:pt x="65" y="109"/>
                    <a:pt x="8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6" name="Freeform 24"/>
            <p:cNvSpPr/>
            <p:nvPr/>
          </p:nvSpPr>
          <p:spPr bwMode="auto">
            <a:xfrm>
              <a:off x="856" y="1120"/>
              <a:ext cx="139" cy="229"/>
            </a:xfrm>
            <a:custGeom>
              <a:avLst/>
              <a:gdLst>
                <a:gd name="T0" fmla="*/ 33 w 85"/>
                <a:gd name="T1" fmla="*/ 0 h 140"/>
                <a:gd name="T2" fmla="*/ 85 w 85"/>
                <a:gd name="T3" fmla="*/ 68 h 140"/>
                <a:gd name="T4" fmla="*/ 69 w 85"/>
                <a:gd name="T5" fmla="*/ 93 h 140"/>
                <a:gd name="T6" fmla="*/ 34 w 85"/>
                <a:gd name="T7" fmla="*/ 44 h 140"/>
                <a:gd name="T8" fmla="*/ 66 w 85"/>
                <a:gd name="T9" fmla="*/ 108 h 140"/>
                <a:gd name="T10" fmla="*/ 75 w 85"/>
                <a:gd name="T11" fmla="*/ 140 h 140"/>
                <a:gd name="T12" fmla="*/ 33 w 85"/>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85" h="140">
                  <a:moveTo>
                    <a:pt x="33" y="0"/>
                  </a:moveTo>
                  <a:cubicBezTo>
                    <a:pt x="57" y="53"/>
                    <a:pt x="77" y="39"/>
                    <a:pt x="85" y="68"/>
                  </a:cubicBezTo>
                  <a:cubicBezTo>
                    <a:pt x="78" y="75"/>
                    <a:pt x="72" y="84"/>
                    <a:pt x="69" y="93"/>
                  </a:cubicBezTo>
                  <a:cubicBezTo>
                    <a:pt x="43" y="73"/>
                    <a:pt x="34" y="42"/>
                    <a:pt x="34" y="44"/>
                  </a:cubicBezTo>
                  <a:cubicBezTo>
                    <a:pt x="33" y="47"/>
                    <a:pt x="39" y="86"/>
                    <a:pt x="66" y="108"/>
                  </a:cubicBezTo>
                  <a:cubicBezTo>
                    <a:pt x="66" y="119"/>
                    <a:pt x="70" y="130"/>
                    <a:pt x="75" y="140"/>
                  </a:cubicBezTo>
                  <a:cubicBezTo>
                    <a:pt x="14" y="114"/>
                    <a:pt x="0" y="42"/>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7" name="Freeform 25"/>
            <p:cNvSpPr/>
            <p:nvPr/>
          </p:nvSpPr>
          <p:spPr bwMode="auto">
            <a:xfrm>
              <a:off x="975" y="1333"/>
              <a:ext cx="56" cy="103"/>
            </a:xfrm>
            <a:custGeom>
              <a:avLst/>
              <a:gdLst>
                <a:gd name="T0" fmla="*/ 34 w 34"/>
                <a:gd name="T1" fmla="*/ 0 h 63"/>
                <a:gd name="T2" fmla="*/ 9 w 34"/>
                <a:gd name="T3" fmla="*/ 38 h 63"/>
                <a:gd name="T4" fmla="*/ 6 w 34"/>
                <a:gd name="T5" fmla="*/ 14 h 63"/>
                <a:gd name="T6" fmla="*/ 0 w 34"/>
                <a:gd name="T7" fmla="*/ 62 h 63"/>
                <a:gd name="T8" fmla="*/ 3 w 34"/>
                <a:gd name="T9" fmla="*/ 61 h 63"/>
                <a:gd name="T10" fmla="*/ 34 w 34"/>
                <a:gd name="T11" fmla="*/ 0 h 63"/>
              </a:gdLst>
              <a:ahLst/>
              <a:cxnLst>
                <a:cxn ang="0">
                  <a:pos x="T0" y="T1"/>
                </a:cxn>
                <a:cxn ang="0">
                  <a:pos x="T2" y="T3"/>
                </a:cxn>
                <a:cxn ang="0">
                  <a:pos x="T4" y="T5"/>
                </a:cxn>
                <a:cxn ang="0">
                  <a:pos x="T6" y="T7"/>
                </a:cxn>
                <a:cxn ang="0">
                  <a:pos x="T8" y="T9"/>
                </a:cxn>
                <a:cxn ang="0">
                  <a:pos x="T10" y="T11"/>
                </a:cxn>
              </a:cxnLst>
              <a:rect l="0" t="0" r="r" b="b"/>
              <a:pathLst>
                <a:path w="34" h="63">
                  <a:moveTo>
                    <a:pt x="34" y="0"/>
                  </a:moveTo>
                  <a:cubicBezTo>
                    <a:pt x="26" y="13"/>
                    <a:pt x="18" y="26"/>
                    <a:pt x="9" y="38"/>
                  </a:cubicBezTo>
                  <a:cubicBezTo>
                    <a:pt x="9" y="32"/>
                    <a:pt x="11" y="22"/>
                    <a:pt x="6" y="14"/>
                  </a:cubicBezTo>
                  <a:cubicBezTo>
                    <a:pt x="8" y="30"/>
                    <a:pt x="2" y="46"/>
                    <a:pt x="0" y="62"/>
                  </a:cubicBezTo>
                  <a:cubicBezTo>
                    <a:pt x="0" y="63"/>
                    <a:pt x="2" y="63"/>
                    <a:pt x="3" y="61"/>
                  </a:cubicBezTo>
                  <a:cubicBezTo>
                    <a:pt x="13" y="43"/>
                    <a:pt x="25" y="19"/>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8" name="Freeform 26"/>
            <p:cNvSpPr/>
            <p:nvPr/>
          </p:nvSpPr>
          <p:spPr bwMode="auto">
            <a:xfrm>
              <a:off x="931" y="893"/>
              <a:ext cx="179" cy="253"/>
            </a:xfrm>
            <a:custGeom>
              <a:avLst/>
              <a:gdLst>
                <a:gd name="T0" fmla="*/ 73 w 109"/>
                <a:gd name="T1" fmla="*/ 63 h 155"/>
                <a:gd name="T2" fmla="*/ 59 w 109"/>
                <a:gd name="T3" fmla="*/ 154 h 155"/>
                <a:gd name="T4" fmla="*/ 65 w 109"/>
                <a:gd name="T5" fmla="*/ 0 h 155"/>
                <a:gd name="T6" fmla="*/ 44 w 109"/>
                <a:gd name="T7" fmla="*/ 146 h 155"/>
                <a:gd name="T8" fmla="*/ 47 w 109"/>
                <a:gd name="T9" fmla="*/ 149 h 155"/>
                <a:gd name="T10" fmla="*/ 73 w 109"/>
                <a:gd name="T11" fmla="*/ 63 h 155"/>
              </a:gdLst>
              <a:ahLst/>
              <a:cxnLst>
                <a:cxn ang="0">
                  <a:pos x="T0" y="T1"/>
                </a:cxn>
                <a:cxn ang="0">
                  <a:pos x="T2" y="T3"/>
                </a:cxn>
                <a:cxn ang="0">
                  <a:pos x="T4" y="T5"/>
                </a:cxn>
                <a:cxn ang="0">
                  <a:pos x="T6" y="T7"/>
                </a:cxn>
                <a:cxn ang="0">
                  <a:pos x="T8" y="T9"/>
                </a:cxn>
                <a:cxn ang="0">
                  <a:pos x="T10" y="T11"/>
                </a:cxn>
              </a:cxnLst>
              <a:rect l="0" t="0" r="r" b="b"/>
              <a:pathLst>
                <a:path w="109" h="155">
                  <a:moveTo>
                    <a:pt x="73" y="63"/>
                  </a:moveTo>
                  <a:cubicBezTo>
                    <a:pt x="81" y="102"/>
                    <a:pt x="58" y="155"/>
                    <a:pt x="59" y="154"/>
                  </a:cubicBezTo>
                  <a:cubicBezTo>
                    <a:pt x="103" y="104"/>
                    <a:pt x="109" y="34"/>
                    <a:pt x="65" y="0"/>
                  </a:cubicBezTo>
                  <a:cubicBezTo>
                    <a:pt x="51" y="75"/>
                    <a:pt x="0" y="91"/>
                    <a:pt x="44" y="146"/>
                  </a:cubicBezTo>
                  <a:cubicBezTo>
                    <a:pt x="45" y="147"/>
                    <a:pt x="46" y="148"/>
                    <a:pt x="47" y="149"/>
                  </a:cubicBezTo>
                  <a:cubicBezTo>
                    <a:pt x="49" y="152"/>
                    <a:pt x="67" y="108"/>
                    <a:pt x="73"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69" name="Freeform 27"/>
            <p:cNvSpPr/>
            <p:nvPr/>
          </p:nvSpPr>
          <p:spPr bwMode="auto">
            <a:xfrm>
              <a:off x="841" y="921"/>
              <a:ext cx="148" cy="206"/>
            </a:xfrm>
            <a:custGeom>
              <a:avLst/>
              <a:gdLst>
                <a:gd name="T0" fmla="*/ 23 w 90"/>
                <a:gd name="T1" fmla="*/ 0 h 126"/>
                <a:gd name="T2" fmla="*/ 86 w 90"/>
                <a:gd name="T3" fmla="*/ 55 h 126"/>
                <a:gd name="T4" fmla="*/ 75 w 90"/>
                <a:gd name="T5" fmla="*/ 82 h 126"/>
                <a:gd name="T6" fmla="*/ 32 w 90"/>
                <a:gd name="T7" fmla="*/ 42 h 126"/>
                <a:gd name="T8" fmla="*/ 75 w 90"/>
                <a:gd name="T9" fmla="*/ 97 h 126"/>
                <a:gd name="T10" fmla="*/ 90 w 90"/>
                <a:gd name="T11" fmla="*/ 126 h 126"/>
                <a:gd name="T12" fmla="*/ 23 w 90"/>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90" h="126">
                  <a:moveTo>
                    <a:pt x="23" y="0"/>
                  </a:moveTo>
                  <a:cubicBezTo>
                    <a:pt x="56" y="46"/>
                    <a:pt x="73" y="29"/>
                    <a:pt x="86" y="55"/>
                  </a:cubicBezTo>
                  <a:cubicBezTo>
                    <a:pt x="80" y="64"/>
                    <a:pt x="76" y="73"/>
                    <a:pt x="75" y="82"/>
                  </a:cubicBezTo>
                  <a:cubicBezTo>
                    <a:pt x="47" y="68"/>
                    <a:pt x="32" y="40"/>
                    <a:pt x="32" y="42"/>
                  </a:cubicBezTo>
                  <a:cubicBezTo>
                    <a:pt x="32" y="44"/>
                    <a:pt x="45" y="81"/>
                    <a:pt x="75" y="97"/>
                  </a:cubicBezTo>
                  <a:cubicBezTo>
                    <a:pt x="77" y="108"/>
                    <a:pt x="83" y="117"/>
                    <a:pt x="90" y="126"/>
                  </a:cubicBezTo>
                  <a:cubicBezTo>
                    <a:pt x="26" y="113"/>
                    <a:pt x="0" y="4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0" name="Freeform 28"/>
            <p:cNvSpPr/>
            <p:nvPr/>
          </p:nvSpPr>
          <p:spPr bwMode="auto">
            <a:xfrm>
              <a:off x="995" y="1102"/>
              <a:ext cx="41" cy="108"/>
            </a:xfrm>
            <a:custGeom>
              <a:avLst/>
              <a:gdLst>
                <a:gd name="T0" fmla="*/ 25 w 25"/>
                <a:gd name="T1" fmla="*/ 0 h 66"/>
                <a:gd name="T2" fmla="*/ 7 w 25"/>
                <a:gd name="T3" fmla="*/ 40 h 66"/>
                <a:gd name="T4" fmla="*/ 0 w 25"/>
                <a:gd name="T5" fmla="*/ 18 h 66"/>
                <a:gd name="T6" fmla="*/ 3 w 25"/>
                <a:gd name="T7" fmla="*/ 65 h 66"/>
                <a:gd name="T8" fmla="*/ 5 w 25"/>
                <a:gd name="T9" fmla="*/ 64 h 66"/>
                <a:gd name="T10" fmla="*/ 25 w 25"/>
                <a:gd name="T11" fmla="*/ 0 h 66"/>
              </a:gdLst>
              <a:ahLst/>
              <a:cxnLst>
                <a:cxn ang="0">
                  <a:pos x="T0" y="T1"/>
                </a:cxn>
                <a:cxn ang="0">
                  <a:pos x="T2" y="T3"/>
                </a:cxn>
                <a:cxn ang="0">
                  <a:pos x="T4" y="T5"/>
                </a:cxn>
                <a:cxn ang="0">
                  <a:pos x="T6" y="T7"/>
                </a:cxn>
                <a:cxn ang="0">
                  <a:pos x="T8" y="T9"/>
                </a:cxn>
                <a:cxn ang="0">
                  <a:pos x="T10" y="T11"/>
                </a:cxn>
              </a:cxnLst>
              <a:rect l="0" t="0" r="r" b="b"/>
              <a:pathLst>
                <a:path w="25" h="66">
                  <a:moveTo>
                    <a:pt x="25" y="0"/>
                  </a:moveTo>
                  <a:cubicBezTo>
                    <a:pt x="19" y="13"/>
                    <a:pt x="13" y="28"/>
                    <a:pt x="7" y="40"/>
                  </a:cubicBezTo>
                  <a:cubicBezTo>
                    <a:pt x="6" y="34"/>
                    <a:pt x="6" y="25"/>
                    <a:pt x="0" y="18"/>
                  </a:cubicBezTo>
                  <a:cubicBezTo>
                    <a:pt x="4" y="33"/>
                    <a:pt x="2" y="49"/>
                    <a:pt x="3" y="65"/>
                  </a:cubicBezTo>
                  <a:cubicBezTo>
                    <a:pt x="3" y="66"/>
                    <a:pt x="5" y="66"/>
                    <a:pt x="5" y="64"/>
                  </a:cubicBezTo>
                  <a:cubicBezTo>
                    <a:pt x="12" y="44"/>
                    <a:pt x="19" y="19"/>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1" name="Freeform 29"/>
            <p:cNvSpPr/>
            <p:nvPr/>
          </p:nvSpPr>
          <p:spPr bwMode="auto">
            <a:xfrm>
              <a:off x="877" y="667"/>
              <a:ext cx="164" cy="244"/>
            </a:xfrm>
            <a:custGeom>
              <a:avLst/>
              <a:gdLst>
                <a:gd name="T0" fmla="*/ 64 w 100"/>
                <a:gd name="T1" fmla="*/ 58 h 149"/>
                <a:gd name="T2" fmla="*/ 68 w 100"/>
                <a:gd name="T3" fmla="*/ 147 h 149"/>
                <a:gd name="T4" fmla="*/ 45 w 100"/>
                <a:gd name="T5" fmla="*/ 0 h 149"/>
                <a:gd name="T6" fmla="*/ 51 w 100"/>
                <a:gd name="T7" fmla="*/ 143 h 149"/>
                <a:gd name="T8" fmla="*/ 55 w 100"/>
                <a:gd name="T9" fmla="*/ 146 h 149"/>
                <a:gd name="T10" fmla="*/ 64 w 100"/>
                <a:gd name="T11" fmla="*/ 58 h 149"/>
              </a:gdLst>
              <a:ahLst/>
              <a:cxnLst>
                <a:cxn ang="0">
                  <a:pos x="T0" y="T1"/>
                </a:cxn>
                <a:cxn ang="0">
                  <a:pos x="T2" y="T3"/>
                </a:cxn>
                <a:cxn ang="0">
                  <a:pos x="T4" y="T5"/>
                </a:cxn>
                <a:cxn ang="0">
                  <a:pos x="T6" y="T7"/>
                </a:cxn>
                <a:cxn ang="0">
                  <a:pos x="T8" y="T9"/>
                </a:cxn>
                <a:cxn ang="0">
                  <a:pos x="T10" y="T11"/>
                </a:cxn>
              </a:cxnLst>
              <a:rect l="0" t="0" r="r" b="b"/>
              <a:pathLst>
                <a:path w="100" h="149">
                  <a:moveTo>
                    <a:pt x="64" y="58"/>
                  </a:moveTo>
                  <a:cubicBezTo>
                    <a:pt x="79" y="94"/>
                    <a:pt x="67" y="149"/>
                    <a:pt x="68" y="147"/>
                  </a:cubicBezTo>
                  <a:cubicBezTo>
                    <a:pt x="100" y="92"/>
                    <a:pt x="94" y="23"/>
                    <a:pt x="45" y="0"/>
                  </a:cubicBezTo>
                  <a:cubicBezTo>
                    <a:pt x="46" y="74"/>
                    <a:pt x="0" y="98"/>
                    <a:pt x="51" y="143"/>
                  </a:cubicBezTo>
                  <a:cubicBezTo>
                    <a:pt x="52" y="144"/>
                    <a:pt x="54" y="145"/>
                    <a:pt x="55" y="146"/>
                  </a:cubicBezTo>
                  <a:cubicBezTo>
                    <a:pt x="58" y="148"/>
                    <a:pt x="66" y="102"/>
                    <a:pt x="6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2" name="Freeform 30"/>
            <p:cNvSpPr/>
            <p:nvPr/>
          </p:nvSpPr>
          <p:spPr bwMode="auto">
            <a:xfrm>
              <a:off x="782" y="721"/>
              <a:ext cx="164" cy="178"/>
            </a:xfrm>
            <a:custGeom>
              <a:avLst/>
              <a:gdLst>
                <a:gd name="T0" fmla="*/ 13 w 100"/>
                <a:gd name="T1" fmla="*/ 0 h 109"/>
                <a:gd name="T2" fmla="*/ 83 w 100"/>
                <a:gd name="T3" fmla="*/ 42 h 109"/>
                <a:gd name="T4" fmla="*/ 78 w 100"/>
                <a:gd name="T5" fmla="*/ 69 h 109"/>
                <a:gd name="T6" fmla="*/ 30 w 100"/>
                <a:gd name="T7" fmla="*/ 39 h 109"/>
                <a:gd name="T8" fmla="*/ 81 w 100"/>
                <a:gd name="T9" fmla="*/ 84 h 109"/>
                <a:gd name="T10" fmla="*/ 100 w 100"/>
                <a:gd name="T11" fmla="*/ 109 h 109"/>
                <a:gd name="T12" fmla="*/ 13 w 100"/>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0" h="109">
                  <a:moveTo>
                    <a:pt x="13" y="0"/>
                  </a:moveTo>
                  <a:cubicBezTo>
                    <a:pt x="54" y="38"/>
                    <a:pt x="66" y="19"/>
                    <a:pt x="83" y="42"/>
                  </a:cubicBezTo>
                  <a:cubicBezTo>
                    <a:pt x="80" y="51"/>
                    <a:pt x="77" y="60"/>
                    <a:pt x="78" y="69"/>
                  </a:cubicBezTo>
                  <a:cubicBezTo>
                    <a:pt x="48" y="61"/>
                    <a:pt x="30" y="37"/>
                    <a:pt x="30" y="39"/>
                  </a:cubicBezTo>
                  <a:cubicBezTo>
                    <a:pt x="30" y="41"/>
                    <a:pt x="49" y="73"/>
                    <a:pt x="81" y="84"/>
                  </a:cubicBezTo>
                  <a:cubicBezTo>
                    <a:pt x="85" y="94"/>
                    <a:pt x="92" y="102"/>
                    <a:pt x="100" y="109"/>
                  </a:cubicBezTo>
                  <a:cubicBezTo>
                    <a:pt x="37" y="108"/>
                    <a:pt x="0" y="49"/>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3" name="Freeform 31"/>
            <p:cNvSpPr/>
            <p:nvPr/>
          </p:nvSpPr>
          <p:spPr bwMode="auto">
            <a:xfrm>
              <a:off x="954" y="867"/>
              <a:ext cx="33" cy="109"/>
            </a:xfrm>
            <a:custGeom>
              <a:avLst/>
              <a:gdLst>
                <a:gd name="T0" fmla="*/ 20 w 20"/>
                <a:gd name="T1" fmla="*/ 0 h 67"/>
                <a:gd name="T2" fmla="*/ 11 w 20"/>
                <a:gd name="T3" fmla="*/ 42 h 67"/>
                <a:gd name="T4" fmla="*/ 0 w 20"/>
                <a:gd name="T5" fmla="*/ 22 h 67"/>
                <a:gd name="T6" fmla="*/ 11 w 20"/>
                <a:gd name="T7" fmla="*/ 66 h 67"/>
                <a:gd name="T8" fmla="*/ 13 w 20"/>
                <a:gd name="T9" fmla="*/ 65 h 67"/>
                <a:gd name="T10" fmla="*/ 20 w 20"/>
                <a:gd name="T11" fmla="*/ 0 h 67"/>
              </a:gdLst>
              <a:ahLst/>
              <a:cxnLst>
                <a:cxn ang="0">
                  <a:pos x="T0" y="T1"/>
                </a:cxn>
                <a:cxn ang="0">
                  <a:pos x="T2" y="T3"/>
                </a:cxn>
                <a:cxn ang="0">
                  <a:pos x="T4" y="T5"/>
                </a:cxn>
                <a:cxn ang="0">
                  <a:pos x="T6" y="T7"/>
                </a:cxn>
                <a:cxn ang="0">
                  <a:pos x="T8" y="T9"/>
                </a:cxn>
                <a:cxn ang="0">
                  <a:pos x="T10" y="T11"/>
                </a:cxn>
              </a:cxnLst>
              <a:rect l="0" t="0" r="r" b="b"/>
              <a:pathLst>
                <a:path w="20" h="67">
                  <a:moveTo>
                    <a:pt x="20" y="0"/>
                  </a:moveTo>
                  <a:cubicBezTo>
                    <a:pt x="17" y="14"/>
                    <a:pt x="14" y="29"/>
                    <a:pt x="11" y="42"/>
                  </a:cubicBezTo>
                  <a:cubicBezTo>
                    <a:pt x="9" y="36"/>
                    <a:pt x="7" y="28"/>
                    <a:pt x="0" y="22"/>
                  </a:cubicBezTo>
                  <a:cubicBezTo>
                    <a:pt x="7" y="36"/>
                    <a:pt x="8" y="52"/>
                    <a:pt x="11" y="66"/>
                  </a:cubicBezTo>
                  <a:cubicBezTo>
                    <a:pt x="12" y="67"/>
                    <a:pt x="13" y="66"/>
                    <a:pt x="13" y="65"/>
                  </a:cubicBezTo>
                  <a:cubicBezTo>
                    <a:pt x="16" y="45"/>
                    <a:pt x="19" y="19"/>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4" name="Freeform 32"/>
            <p:cNvSpPr/>
            <p:nvPr/>
          </p:nvSpPr>
          <p:spPr bwMode="auto">
            <a:xfrm>
              <a:off x="795" y="467"/>
              <a:ext cx="156" cy="229"/>
            </a:xfrm>
            <a:custGeom>
              <a:avLst/>
              <a:gdLst>
                <a:gd name="T0" fmla="*/ 54 w 95"/>
                <a:gd name="T1" fmla="*/ 53 h 140"/>
                <a:gd name="T2" fmla="*/ 74 w 95"/>
                <a:gd name="T3" fmla="*/ 137 h 140"/>
                <a:gd name="T4" fmla="*/ 25 w 95"/>
                <a:gd name="T5" fmla="*/ 0 h 140"/>
                <a:gd name="T6" fmla="*/ 57 w 95"/>
                <a:gd name="T7" fmla="*/ 136 h 140"/>
                <a:gd name="T8" fmla="*/ 61 w 95"/>
                <a:gd name="T9" fmla="*/ 138 h 140"/>
                <a:gd name="T10" fmla="*/ 54 w 95"/>
                <a:gd name="T11" fmla="*/ 53 h 140"/>
              </a:gdLst>
              <a:ahLst/>
              <a:cxnLst>
                <a:cxn ang="0">
                  <a:pos x="T0" y="T1"/>
                </a:cxn>
                <a:cxn ang="0">
                  <a:pos x="T2" y="T3"/>
                </a:cxn>
                <a:cxn ang="0">
                  <a:pos x="T4" y="T5"/>
                </a:cxn>
                <a:cxn ang="0">
                  <a:pos x="T6" y="T7"/>
                </a:cxn>
                <a:cxn ang="0">
                  <a:pos x="T8" y="T9"/>
                </a:cxn>
                <a:cxn ang="0">
                  <a:pos x="T10" y="T11"/>
                </a:cxn>
              </a:cxnLst>
              <a:rect l="0" t="0" r="r" b="b"/>
              <a:pathLst>
                <a:path w="95" h="140">
                  <a:moveTo>
                    <a:pt x="54" y="53"/>
                  </a:moveTo>
                  <a:cubicBezTo>
                    <a:pt x="75" y="84"/>
                    <a:pt x="73" y="139"/>
                    <a:pt x="74" y="137"/>
                  </a:cubicBezTo>
                  <a:cubicBezTo>
                    <a:pt x="95" y="78"/>
                    <a:pt x="76" y="14"/>
                    <a:pt x="25" y="0"/>
                  </a:cubicBezTo>
                  <a:cubicBezTo>
                    <a:pt x="39" y="71"/>
                    <a:pt x="0" y="103"/>
                    <a:pt x="57" y="136"/>
                  </a:cubicBezTo>
                  <a:cubicBezTo>
                    <a:pt x="59" y="137"/>
                    <a:pt x="60" y="137"/>
                    <a:pt x="61" y="138"/>
                  </a:cubicBezTo>
                  <a:cubicBezTo>
                    <a:pt x="65" y="140"/>
                    <a:pt x="64" y="94"/>
                    <a:pt x="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5" name="Freeform 33"/>
            <p:cNvSpPr/>
            <p:nvPr/>
          </p:nvSpPr>
          <p:spPr bwMode="auto">
            <a:xfrm>
              <a:off x="698" y="548"/>
              <a:ext cx="177" cy="160"/>
            </a:xfrm>
            <a:custGeom>
              <a:avLst/>
              <a:gdLst>
                <a:gd name="T0" fmla="*/ 4 w 108"/>
                <a:gd name="T1" fmla="*/ 0 h 98"/>
                <a:gd name="T2" fmla="*/ 79 w 108"/>
                <a:gd name="T3" fmla="*/ 27 h 98"/>
                <a:gd name="T4" fmla="*/ 79 w 108"/>
                <a:gd name="T5" fmla="*/ 54 h 98"/>
                <a:gd name="T6" fmla="*/ 27 w 108"/>
                <a:gd name="T7" fmla="*/ 34 h 98"/>
                <a:gd name="T8" fmla="*/ 84 w 108"/>
                <a:gd name="T9" fmla="*/ 67 h 98"/>
                <a:gd name="T10" fmla="*/ 108 w 108"/>
                <a:gd name="T11" fmla="*/ 88 h 98"/>
                <a:gd name="T12" fmla="*/ 4 w 10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108" h="98">
                  <a:moveTo>
                    <a:pt x="4" y="0"/>
                  </a:moveTo>
                  <a:cubicBezTo>
                    <a:pt x="50" y="28"/>
                    <a:pt x="58" y="8"/>
                    <a:pt x="79" y="27"/>
                  </a:cubicBezTo>
                  <a:cubicBezTo>
                    <a:pt x="77" y="36"/>
                    <a:pt x="77" y="45"/>
                    <a:pt x="79" y="54"/>
                  </a:cubicBezTo>
                  <a:cubicBezTo>
                    <a:pt x="49" y="51"/>
                    <a:pt x="27" y="32"/>
                    <a:pt x="27" y="34"/>
                  </a:cubicBezTo>
                  <a:cubicBezTo>
                    <a:pt x="28" y="36"/>
                    <a:pt x="52" y="63"/>
                    <a:pt x="84" y="67"/>
                  </a:cubicBezTo>
                  <a:cubicBezTo>
                    <a:pt x="90" y="76"/>
                    <a:pt x="98" y="82"/>
                    <a:pt x="108" y="88"/>
                  </a:cubicBezTo>
                  <a:cubicBezTo>
                    <a:pt x="47" y="98"/>
                    <a:pt x="0" y="49"/>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6" name="Freeform 34"/>
            <p:cNvSpPr/>
            <p:nvPr/>
          </p:nvSpPr>
          <p:spPr bwMode="auto">
            <a:xfrm>
              <a:off x="884" y="652"/>
              <a:ext cx="32" cy="108"/>
            </a:xfrm>
            <a:custGeom>
              <a:avLst/>
              <a:gdLst>
                <a:gd name="T0" fmla="*/ 15 w 20"/>
                <a:gd name="T1" fmla="*/ 0 h 66"/>
                <a:gd name="T2" fmla="*/ 13 w 20"/>
                <a:gd name="T3" fmla="*/ 42 h 66"/>
                <a:gd name="T4" fmla="*/ 0 w 20"/>
                <a:gd name="T5" fmla="*/ 25 h 66"/>
                <a:gd name="T6" fmla="*/ 18 w 20"/>
                <a:gd name="T7" fmla="*/ 65 h 66"/>
                <a:gd name="T8" fmla="*/ 20 w 20"/>
                <a:gd name="T9" fmla="*/ 63 h 66"/>
                <a:gd name="T10" fmla="*/ 15 w 20"/>
                <a:gd name="T11" fmla="*/ 0 h 66"/>
              </a:gdLst>
              <a:ahLst/>
              <a:cxnLst>
                <a:cxn ang="0">
                  <a:pos x="T0" y="T1"/>
                </a:cxn>
                <a:cxn ang="0">
                  <a:pos x="T2" y="T3"/>
                </a:cxn>
                <a:cxn ang="0">
                  <a:pos x="T4" y="T5"/>
                </a:cxn>
                <a:cxn ang="0">
                  <a:pos x="T6" y="T7"/>
                </a:cxn>
                <a:cxn ang="0">
                  <a:pos x="T8" y="T9"/>
                </a:cxn>
                <a:cxn ang="0">
                  <a:pos x="T10" y="T11"/>
                </a:cxn>
              </a:cxnLst>
              <a:rect l="0" t="0" r="r" b="b"/>
              <a:pathLst>
                <a:path w="20" h="66">
                  <a:moveTo>
                    <a:pt x="15" y="0"/>
                  </a:moveTo>
                  <a:cubicBezTo>
                    <a:pt x="14" y="14"/>
                    <a:pt x="14" y="29"/>
                    <a:pt x="13" y="42"/>
                  </a:cubicBezTo>
                  <a:cubicBezTo>
                    <a:pt x="11" y="37"/>
                    <a:pt x="7" y="29"/>
                    <a:pt x="0" y="25"/>
                  </a:cubicBezTo>
                  <a:cubicBezTo>
                    <a:pt x="9" y="37"/>
                    <a:pt x="12" y="52"/>
                    <a:pt x="18" y="65"/>
                  </a:cubicBezTo>
                  <a:cubicBezTo>
                    <a:pt x="19" y="66"/>
                    <a:pt x="20" y="65"/>
                    <a:pt x="20" y="63"/>
                  </a:cubicBezTo>
                  <a:cubicBezTo>
                    <a:pt x="19" y="44"/>
                    <a:pt x="17" y="19"/>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7" name="Freeform 35"/>
            <p:cNvSpPr/>
            <p:nvPr/>
          </p:nvSpPr>
          <p:spPr bwMode="auto">
            <a:xfrm>
              <a:off x="680" y="307"/>
              <a:ext cx="141" cy="206"/>
            </a:xfrm>
            <a:custGeom>
              <a:avLst/>
              <a:gdLst>
                <a:gd name="T0" fmla="*/ 43 w 86"/>
                <a:gd name="T1" fmla="*/ 45 h 126"/>
                <a:gd name="T2" fmla="*/ 77 w 86"/>
                <a:gd name="T3" fmla="*/ 122 h 126"/>
                <a:gd name="T4" fmla="*/ 5 w 86"/>
                <a:gd name="T5" fmla="*/ 0 h 126"/>
                <a:gd name="T6" fmla="*/ 61 w 86"/>
                <a:gd name="T7" fmla="*/ 123 h 126"/>
                <a:gd name="T8" fmla="*/ 65 w 86"/>
                <a:gd name="T9" fmla="*/ 125 h 126"/>
                <a:gd name="T10" fmla="*/ 43 w 86"/>
                <a:gd name="T11" fmla="*/ 45 h 126"/>
              </a:gdLst>
              <a:ahLst/>
              <a:cxnLst>
                <a:cxn ang="0">
                  <a:pos x="T0" y="T1"/>
                </a:cxn>
                <a:cxn ang="0">
                  <a:pos x="T2" y="T3"/>
                </a:cxn>
                <a:cxn ang="0">
                  <a:pos x="T4" y="T5"/>
                </a:cxn>
                <a:cxn ang="0">
                  <a:pos x="T6" y="T7"/>
                </a:cxn>
                <a:cxn ang="0">
                  <a:pos x="T8" y="T9"/>
                </a:cxn>
                <a:cxn ang="0">
                  <a:pos x="T10" y="T11"/>
                </a:cxn>
              </a:cxnLst>
              <a:rect l="0" t="0" r="r" b="b"/>
              <a:pathLst>
                <a:path w="86" h="126">
                  <a:moveTo>
                    <a:pt x="43" y="45"/>
                  </a:moveTo>
                  <a:cubicBezTo>
                    <a:pt x="69" y="71"/>
                    <a:pt x="77" y="124"/>
                    <a:pt x="77" y="122"/>
                  </a:cubicBezTo>
                  <a:cubicBezTo>
                    <a:pt x="86" y="62"/>
                    <a:pt x="56" y="4"/>
                    <a:pt x="5" y="0"/>
                  </a:cubicBezTo>
                  <a:cubicBezTo>
                    <a:pt x="32" y="65"/>
                    <a:pt x="0" y="103"/>
                    <a:pt x="61" y="123"/>
                  </a:cubicBezTo>
                  <a:cubicBezTo>
                    <a:pt x="62" y="124"/>
                    <a:pt x="64" y="124"/>
                    <a:pt x="65" y="125"/>
                  </a:cubicBezTo>
                  <a:cubicBezTo>
                    <a:pt x="69" y="126"/>
                    <a:pt x="60" y="83"/>
                    <a:pt x="4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8" name="Freeform 36"/>
            <p:cNvSpPr/>
            <p:nvPr/>
          </p:nvSpPr>
          <p:spPr bwMode="auto">
            <a:xfrm>
              <a:off x="579" y="404"/>
              <a:ext cx="188" cy="144"/>
            </a:xfrm>
            <a:custGeom>
              <a:avLst/>
              <a:gdLst>
                <a:gd name="T0" fmla="*/ 0 w 115"/>
                <a:gd name="T1" fmla="*/ 2 h 88"/>
                <a:gd name="T2" fmla="*/ 76 w 115"/>
                <a:gd name="T3" fmla="*/ 14 h 88"/>
                <a:gd name="T4" fmla="*/ 81 w 115"/>
                <a:gd name="T5" fmla="*/ 40 h 88"/>
                <a:gd name="T6" fmla="*/ 28 w 115"/>
                <a:gd name="T7" fmla="*/ 30 h 88"/>
                <a:gd name="T8" fmla="*/ 89 w 115"/>
                <a:gd name="T9" fmla="*/ 52 h 88"/>
                <a:gd name="T10" fmla="*/ 115 w 115"/>
                <a:gd name="T11" fmla="*/ 67 h 88"/>
                <a:gd name="T12" fmla="*/ 0 w 115"/>
                <a:gd name="T13" fmla="*/ 2 h 88"/>
              </a:gdLst>
              <a:ahLst/>
              <a:cxnLst>
                <a:cxn ang="0">
                  <a:pos x="T0" y="T1"/>
                </a:cxn>
                <a:cxn ang="0">
                  <a:pos x="T2" y="T3"/>
                </a:cxn>
                <a:cxn ang="0">
                  <a:pos x="T4" y="T5"/>
                </a:cxn>
                <a:cxn ang="0">
                  <a:pos x="T6" y="T7"/>
                </a:cxn>
                <a:cxn ang="0">
                  <a:pos x="T8" y="T9"/>
                </a:cxn>
                <a:cxn ang="0">
                  <a:pos x="T10" y="T11"/>
                </a:cxn>
                <a:cxn ang="0">
                  <a:pos x="T12" y="T13"/>
                </a:cxn>
              </a:cxnLst>
              <a:rect l="0" t="0" r="r" b="b"/>
              <a:pathLst>
                <a:path w="115" h="88">
                  <a:moveTo>
                    <a:pt x="0" y="2"/>
                  </a:moveTo>
                  <a:cubicBezTo>
                    <a:pt x="49" y="21"/>
                    <a:pt x="53" y="0"/>
                    <a:pt x="76" y="14"/>
                  </a:cubicBezTo>
                  <a:cubicBezTo>
                    <a:pt x="76" y="23"/>
                    <a:pt x="77" y="32"/>
                    <a:pt x="81" y="40"/>
                  </a:cubicBezTo>
                  <a:cubicBezTo>
                    <a:pt x="52" y="43"/>
                    <a:pt x="27" y="28"/>
                    <a:pt x="28" y="30"/>
                  </a:cubicBezTo>
                  <a:cubicBezTo>
                    <a:pt x="29" y="32"/>
                    <a:pt x="57" y="54"/>
                    <a:pt x="89" y="52"/>
                  </a:cubicBezTo>
                  <a:cubicBezTo>
                    <a:pt x="95" y="59"/>
                    <a:pt x="105" y="64"/>
                    <a:pt x="115" y="67"/>
                  </a:cubicBezTo>
                  <a:cubicBezTo>
                    <a:pt x="58" y="88"/>
                    <a:pt x="5" y="49"/>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79" name="Freeform 37"/>
            <p:cNvSpPr/>
            <p:nvPr/>
          </p:nvSpPr>
          <p:spPr bwMode="auto">
            <a:xfrm>
              <a:off x="775" y="471"/>
              <a:ext cx="43" cy="101"/>
            </a:xfrm>
            <a:custGeom>
              <a:avLst/>
              <a:gdLst>
                <a:gd name="T0" fmla="*/ 9 w 26"/>
                <a:gd name="T1" fmla="*/ 0 h 62"/>
                <a:gd name="T2" fmla="*/ 16 w 26"/>
                <a:gd name="T3" fmla="*/ 40 h 62"/>
                <a:gd name="T4" fmla="*/ 0 w 26"/>
                <a:gd name="T5" fmla="*/ 26 h 62"/>
                <a:gd name="T6" fmla="*/ 25 w 26"/>
                <a:gd name="T7" fmla="*/ 61 h 62"/>
                <a:gd name="T8" fmla="*/ 26 w 26"/>
                <a:gd name="T9" fmla="*/ 59 h 62"/>
                <a:gd name="T10" fmla="*/ 9 w 26"/>
                <a:gd name="T11" fmla="*/ 0 h 62"/>
              </a:gdLst>
              <a:ahLst/>
              <a:cxnLst>
                <a:cxn ang="0">
                  <a:pos x="T0" y="T1"/>
                </a:cxn>
                <a:cxn ang="0">
                  <a:pos x="T2" y="T3"/>
                </a:cxn>
                <a:cxn ang="0">
                  <a:pos x="T4" y="T5"/>
                </a:cxn>
                <a:cxn ang="0">
                  <a:pos x="T6" y="T7"/>
                </a:cxn>
                <a:cxn ang="0">
                  <a:pos x="T8" y="T9"/>
                </a:cxn>
                <a:cxn ang="0">
                  <a:pos x="T10" y="T11"/>
                </a:cxn>
              </a:cxnLst>
              <a:rect l="0" t="0" r="r" b="b"/>
              <a:pathLst>
                <a:path w="26" h="62">
                  <a:moveTo>
                    <a:pt x="9" y="0"/>
                  </a:moveTo>
                  <a:cubicBezTo>
                    <a:pt x="12" y="13"/>
                    <a:pt x="15" y="27"/>
                    <a:pt x="16" y="40"/>
                  </a:cubicBezTo>
                  <a:cubicBezTo>
                    <a:pt x="12" y="36"/>
                    <a:pt x="8" y="29"/>
                    <a:pt x="0" y="26"/>
                  </a:cubicBezTo>
                  <a:cubicBezTo>
                    <a:pt x="10" y="36"/>
                    <a:pt x="16" y="50"/>
                    <a:pt x="25" y="61"/>
                  </a:cubicBezTo>
                  <a:cubicBezTo>
                    <a:pt x="26" y="62"/>
                    <a:pt x="26" y="61"/>
                    <a:pt x="26" y="59"/>
                  </a:cubicBezTo>
                  <a:cubicBezTo>
                    <a:pt x="22" y="41"/>
                    <a:pt x="15" y="17"/>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0" name="Freeform 38"/>
            <p:cNvSpPr/>
            <p:nvPr/>
          </p:nvSpPr>
          <p:spPr bwMode="auto">
            <a:xfrm>
              <a:off x="513" y="165"/>
              <a:ext cx="149" cy="188"/>
            </a:xfrm>
            <a:custGeom>
              <a:avLst/>
              <a:gdLst>
                <a:gd name="T0" fmla="*/ 44 w 91"/>
                <a:gd name="T1" fmla="*/ 42 h 115"/>
                <a:gd name="T2" fmla="*/ 91 w 91"/>
                <a:gd name="T3" fmla="*/ 110 h 115"/>
                <a:gd name="T4" fmla="*/ 0 w 91"/>
                <a:gd name="T5" fmla="*/ 6 h 115"/>
                <a:gd name="T6" fmla="*/ 75 w 91"/>
                <a:gd name="T7" fmla="*/ 114 h 115"/>
                <a:gd name="T8" fmla="*/ 80 w 91"/>
                <a:gd name="T9" fmla="*/ 114 h 115"/>
                <a:gd name="T10" fmla="*/ 44 w 91"/>
                <a:gd name="T11" fmla="*/ 42 h 115"/>
              </a:gdLst>
              <a:ahLst/>
              <a:cxnLst>
                <a:cxn ang="0">
                  <a:pos x="T0" y="T1"/>
                </a:cxn>
                <a:cxn ang="0">
                  <a:pos x="T2" y="T3"/>
                </a:cxn>
                <a:cxn ang="0">
                  <a:pos x="T4" y="T5"/>
                </a:cxn>
                <a:cxn ang="0">
                  <a:pos x="T6" y="T7"/>
                </a:cxn>
                <a:cxn ang="0">
                  <a:pos x="T8" y="T9"/>
                </a:cxn>
                <a:cxn ang="0">
                  <a:pos x="T10" y="T11"/>
                </a:cxn>
              </a:cxnLst>
              <a:rect l="0" t="0" r="r" b="b"/>
              <a:pathLst>
                <a:path w="91" h="115">
                  <a:moveTo>
                    <a:pt x="44" y="42"/>
                  </a:moveTo>
                  <a:cubicBezTo>
                    <a:pt x="73" y="63"/>
                    <a:pt x="91" y="111"/>
                    <a:pt x="91" y="110"/>
                  </a:cubicBezTo>
                  <a:cubicBezTo>
                    <a:pt x="88" y="50"/>
                    <a:pt x="49" y="0"/>
                    <a:pt x="0" y="6"/>
                  </a:cubicBezTo>
                  <a:cubicBezTo>
                    <a:pt x="37" y="63"/>
                    <a:pt x="13" y="105"/>
                    <a:pt x="75" y="114"/>
                  </a:cubicBezTo>
                  <a:cubicBezTo>
                    <a:pt x="77" y="114"/>
                    <a:pt x="78" y="114"/>
                    <a:pt x="80" y="114"/>
                  </a:cubicBezTo>
                  <a:cubicBezTo>
                    <a:pt x="83" y="115"/>
                    <a:pt x="67" y="75"/>
                    <a:pt x="4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1" name="Freeform 39"/>
            <p:cNvSpPr/>
            <p:nvPr/>
          </p:nvSpPr>
          <p:spPr bwMode="auto">
            <a:xfrm>
              <a:off x="426" y="271"/>
              <a:ext cx="198" cy="136"/>
            </a:xfrm>
            <a:custGeom>
              <a:avLst/>
              <a:gdLst>
                <a:gd name="T0" fmla="*/ 0 w 121"/>
                <a:gd name="T1" fmla="*/ 11 h 83"/>
                <a:gd name="T2" fmla="*/ 75 w 121"/>
                <a:gd name="T3" fmla="*/ 9 h 83"/>
                <a:gd name="T4" fmla="*/ 84 w 121"/>
                <a:gd name="T5" fmla="*/ 33 h 83"/>
                <a:gd name="T6" fmla="*/ 32 w 121"/>
                <a:gd name="T7" fmla="*/ 33 h 83"/>
                <a:gd name="T8" fmla="*/ 94 w 121"/>
                <a:gd name="T9" fmla="*/ 43 h 83"/>
                <a:gd name="T10" fmla="*/ 121 w 121"/>
                <a:gd name="T11" fmla="*/ 53 h 83"/>
                <a:gd name="T12" fmla="*/ 0 w 121"/>
                <a:gd name="T13" fmla="*/ 11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0" y="11"/>
                  </a:moveTo>
                  <a:cubicBezTo>
                    <a:pt x="50" y="21"/>
                    <a:pt x="50" y="0"/>
                    <a:pt x="75" y="9"/>
                  </a:cubicBezTo>
                  <a:cubicBezTo>
                    <a:pt x="77" y="18"/>
                    <a:pt x="79" y="26"/>
                    <a:pt x="84" y="33"/>
                  </a:cubicBezTo>
                  <a:cubicBezTo>
                    <a:pt x="57" y="41"/>
                    <a:pt x="30" y="32"/>
                    <a:pt x="32" y="33"/>
                  </a:cubicBezTo>
                  <a:cubicBezTo>
                    <a:pt x="33" y="35"/>
                    <a:pt x="64" y="51"/>
                    <a:pt x="94" y="43"/>
                  </a:cubicBezTo>
                  <a:cubicBezTo>
                    <a:pt x="101" y="49"/>
                    <a:pt x="111" y="51"/>
                    <a:pt x="121" y="53"/>
                  </a:cubicBezTo>
                  <a:cubicBezTo>
                    <a:pt x="71" y="83"/>
                    <a:pt x="13" y="56"/>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2" name="Freeform 40"/>
            <p:cNvSpPr/>
            <p:nvPr/>
          </p:nvSpPr>
          <p:spPr bwMode="auto">
            <a:xfrm>
              <a:off x="633" y="312"/>
              <a:ext cx="52" cy="92"/>
            </a:xfrm>
            <a:custGeom>
              <a:avLst/>
              <a:gdLst>
                <a:gd name="T0" fmla="*/ 4 w 32"/>
                <a:gd name="T1" fmla="*/ 0 h 56"/>
                <a:gd name="T2" fmla="*/ 18 w 32"/>
                <a:gd name="T3" fmla="*/ 37 h 56"/>
                <a:gd name="T4" fmla="*/ 0 w 32"/>
                <a:gd name="T5" fmla="*/ 27 h 56"/>
                <a:gd name="T6" fmla="*/ 30 w 32"/>
                <a:gd name="T7" fmla="*/ 56 h 56"/>
                <a:gd name="T8" fmla="*/ 31 w 32"/>
                <a:gd name="T9" fmla="*/ 54 h 56"/>
                <a:gd name="T10" fmla="*/ 4 w 32"/>
                <a:gd name="T11" fmla="*/ 0 h 56"/>
              </a:gdLst>
              <a:ahLst/>
              <a:cxnLst>
                <a:cxn ang="0">
                  <a:pos x="T0" y="T1"/>
                </a:cxn>
                <a:cxn ang="0">
                  <a:pos x="T2" y="T3"/>
                </a:cxn>
                <a:cxn ang="0">
                  <a:pos x="T4" y="T5"/>
                </a:cxn>
                <a:cxn ang="0">
                  <a:pos x="T6" y="T7"/>
                </a:cxn>
                <a:cxn ang="0">
                  <a:pos x="T8" y="T9"/>
                </a:cxn>
                <a:cxn ang="0">
                  <a:pos x="T10" y="T11"/>
                </a:cxn>
              </a:cxnLst>
              <a:rect l="0" t="0" r="r" b="b"/>
              <a:pathLst>
                <a:path w="32" h="56">
                  <a:moveTo>
                    <a:pt x="4" y="0"/>
                  </a:moveTo>
                  <a:cubicBezTo>
                    <a:pt x="9" y="12"/>
                    <a:pt x="14" y="25"/>
                    <a:pt x="18" y="37"/>
                  </a:cubicBezTo>
                  <a:cubicBezTo>
                    <a:pt x="14" y="34"/>
                    <a:pt x="8" y="28"/>
                    <a:pt x="0" y="27"/>
                  </a:cubicBezTo>
                  <a:cubicBezTo>
                    <a:pt x="12" y="34"/>
                    <a:pt x="20" y="46"/>
                    <a:pt x="30" y="56"/>
                  </a:cubicBezTo>
                  <a:cubicBezTo>
                    <a:pt x="31" y="56"/>
                    <a:pt x="32" y="55"/>
                    <a:pt x="31" y="54"/>
                  </a:cubicBezTo>
                  <a:cubicBezTo>
                    <a:pt x="24" y="37"/>
                    <a:pt x="13" y="16"/>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3" name="Freeform 41"/>
            <p:cNvSpPr/>
            <p:nvPr/>
          </p:nvSpPr>
          <p:spPr bwMode="auto">
            <a:xfrm>
              <a:off x="328" y="52"/>
              <a:ext cx="173" cy="173"/>
            </a:xfrm>
            <a:custGeom>
              <a:avLst/>
              <a:gdLst>
                <a:gd name="T0" fmla="*/ 49 w 106"/>
                <a:gd name="T1" fmla="*/ 41 h 106"/>
                <a:gd name="T2" fmla="*/ 106 w 106"/>
                <a:gd name="T3" fmla="*/ 96 h 106"/>
                <a:gd name="T4" fmla="*/ 0 w 106"/>
                <a:gd name="T5" fmla="*/ 14 h 106"/>
                <a:gd name="T6" fmla="*/ 92 w 106"/>
                <a:gd name="T7" fmla="*/ 103 h 106"/>
                <a:gd name="T8" fmla="*/ 96 w 106"/>
                <a:gd name="T9" fmla="*/ 103 h 106"/>
                <a:gd name="T10" fmla="*/ 49 w 106"/>
                <a:gd name="T11" fmla="*/ 41 h 106"/>
              </a:gdLst>
              <a:ahLst/>
              <a:cxnLst>
                <a:cxn ang="0">
                  <a:pos x="T0" y="T1"/>
                </a:cxn>
                <a:cxn ang="0">
                  <a:pos x="T2" y="T3"/>
                </a:cxn>
                <a:cxn ang="0">
                  <a:pos x="T4" y="T5"/>
                </a:cxn>
                <a:cxn ang="0">
                  <a:pos x="T6" y="T7"/>
                </a:cxn>
                <a:cxn ang="0">
                  <a:pos x="T8" y="T9"/>
                </a:cxn>
                <a:cxn ang="0">
                  <a:pos x="T10" y="T11"/>
                </a:cxn>
              </a:cxnLst>
              <a:rect l="0" t="0" r="r" b="b"/>
              <a:pathLst>
                <a:path w="106" h="106">
                  <a:moveTo>
                    <a:pt x="49" y="41"/>
                  </a:moveTo>
                  <a:cubicBezTo>
                    <a:pt x="80" y="55"/>
                    <a:pt x="106" y="98"/>
                    <a:pt x="106" y="96"/>
                  </a:cubicBezTo>
                  <a:cubicBezTo>
                    <a:pt x="93" y="40"/>
                    <a:pt x="46" y="0"/>
                    <a:pt x="0" y="14"/>
                  </a:cubicBezTo>
                  <a:cubicBezTo>
                    <a:pt x="46" y="62"/>
                    <a:pt x="31" y="106"/>
                    <a:pt x="92" y="103"/>
                  </a:cubicBezTo>
                  <a:cubicBezTo>
                    <a:pt x="93" y="103"/>
                    <a:pt x="95" y="103"/>
                    <a:pt x="96" y="103"/>
                  </a:cubicBezTo>
                  <a:cubicBezTo>
                    <a:pt x="100" y="103"/>
                    <a:pt x="77" y="68"/>
                    <a:pt x="4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4" name="Freeform 42"/>
            <p:cNvSpPr/>
            <p:nvPr/>
          </p:nvSpPr>
          <p:spPr bwMode="auto">
            <a:xfrm>
              <a:off x="265" y="168"/>
              <a:ext cx="204" cy="124"/>
            </a:xfrm>
            <a:custGeom>
              <a:avLst/>
              <a:gdLst>
                <a:gd name="T0" fmla="*/ 0 w 124"/>
                <a:gd name="T1" fmla="*/ 20 h 76"/>
                <a:gd name="T2" fmla="*/ 72 w 124"/>
                <a:gd name="T3" fmla="*/ 4 h 76"/>
                <a:gd name="T4" fmla="*/ 85 w 124"/>
                <a:gd name="T5" fmla="*/ 26 h 76"/>
                <a:gd name="T6" fmla="*/ 35 w 124"/>
                <a:gd name="T7" fmla="*/ 35 h 76"/>
                <a:gd name="T8" fmla="*/ 96 w 124"/>
                <a:gd name="T9" fmla="*/ 33 h 76"/>
                <a:gd name="T10" fmla="*/ 124 w 124"/>
                <a:gd name="T11" fmla="*/ 38 h 76"/>
                <a:gd name="T12" fmla="*/ 0 w 124"/>
                <a:gd name="T13" fmla="*/ 20 h 76"/>
              </a:gdLst>
              <a:ahLst/>
              <a:cxnLst>
                <a:cxn ang="0">
                  <a:pos x="T0" y="T1"/>
                </a:cxn>
                <a:cxn ang="0">
                  <a:pos x="T2" y="T3"/>
                </a:cxn>
                <a:cxn ang="0">
                  <a:pos x="T4" y="T5"/>
                </a:cxn>
                <a:cxn ang="0">
                  <a:pos x="T6" y="T7"/>
                </a:cxn>
                <a:cxn ang="0">
                  <a:pos x="T8" y="T9"/>
                </a:cxn>
                <a:cxn ang="0">
                  <a:pos x="T10" y="T11"/>
                </a:cxn>
                <a:cxn ang="0">
                  <a:pos x="T12" y="T13"/>
                </a:cxn>
              </a:cxnLst>
              <a:rect l="0" t="0" r="r" b="b"/>
              <a:pathLst>
                <a:path w="124" h="76">
                  <a:moveTo>
                    <a:pt x="0" y="20"/>
                  </a:moveTo>
                  <a:cubicBezTo>
                    <a:pt x="50" y="20"/>
                    <a:pt x="46" y="0"/>
                    <a:pt x="72" y="4"/>
                  </a:cubicBezTo>
                  <a:cubicBezTo>
                    <a:pt x="75" y="12"/>
                    <a:pt x="79" y="20"/>
                    <a:pt x="85" y="26"/>
                  </a:cubicBezTo>
                  <a:cubicBezTo>
                    <a:pt x="60" y="38"/>
                    <a:pt x="33" y="34"/>
                    <a:pt x="35" y="35"/>
                  </a:cubicBezTo>
                  <a:cubicBezTo>
                    <a:pt x="37" y="36"/>
                    <a:pt x="68" y="46"/>
                    <a:pt x="96" y="33"/>
                  </a:cubicBezTo>
                  <a:cubicBezTo>
                    <a:pt x="104" y="37"/>
                    <a:pt x="114" y="38"/>
                    <a:pt x="124" y="38"/>
                  </a:cubicBezTo>
                  <a:cubicBezTo>
                    <a:pt x="82" y="76"/>
                    <a:pt x="22" y="60"/>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5" name="Freeform 43"/>
            <p:cNvSpPr/>
            <p:nvPr/>
          </p:nvSpPr>
          <p:spPr bwMode="auto">
            <a:xfrm>
              <a:off x="474" y="183"/>
              <a:ext cx="60" cy="80"/>
            </a:xfrm>
            <a:custGeom>
              <a:avLst/>
              <a:gdLst>
                <a:gd name="T0" fmla="*/ 0 w 37"/>
                <a:gd name="T1" fmla="*/ 0 h 49"/>
                <a:gd name="T2" fmla="*/ 20 w 37"/>
                <a:gd name="T3" fmla="*/ 33 h 49"/>
                <a:gd name="T4" fmla="*/ 1 w 37"/>
                <a:gd name="T5" fmla="*/ 27 h 49"/>
                <a:gd name="T6" fmla="*/ 36 w 37"/>
                <a:gd name="T7" fmla="*/ 49 h 49"/>
                <a:gd name="T8" fmla="*/ 36 w 37"/>
                <a:gd name="T9" fmla="*/ 47 h 49"/>
                <a:gd name="T10" fmla="*/ 0 w 37"/>
                <a:gd name="T11" fmla="*/ 0 h 49"/>
              </a:gdLst>
              <a:ahLst/>
              <a:cxnLst>
                <a:cxn ang="0">
                  <a:pos x="T0" y="T1"/>
                </a:cxn>
                <a:cxn ang="0">
                  <a:pos x="T2" y="T3"/>
                </a:cxn>
                <a:cxn ang="0">
                  <a:pos x="T4" y="T5"/>
                </a:cxn>
                <a:cxn ang="0">
                  <a:pos x="T6" y="T7"/>
                </a:cxn>
                <a:cxn ang="0">
                  <a:pos x="T8" y="T9"/>
                </a:cxn>
                <a:cxn ang="0">
                  <a:pos x="T10" y="T11"/>
                </a:cxn>
              </a:cxnLst>
              <a:rect l="0" t="0" r="r" b="b"/>
              <a:pathLst>
                <a:path w="37" h="49">
                  <a:moveTo>
                    <a:pt x="0" y="0"/>
                  </a:moveTo>
                  <a:cubicBezTo>
                    <a:pt x="7" y="11"/>
                    <a:pt x="15" y="23"/>
                    <a:pt x="20" y="33"/>
                  </a:cubicBezTo>
                  <a:cubicBezTo>
                    <a:pt x="16" y="31"/>
                    <a:pt x="9" y="26"/>
                    <a:pt x="1" y="27"/>
                  </a:cubicBezTo>
                  <a:cubicBezTo>
                    <a:pt x="14" y="32"/>
                    <a:pt x="24" y="42"/>
                    <a:pt x="36" y="49"/>
                  </a:cubicBezTo>
                  <a:cubicBezTo>
                    <a:pt x="36" y="49"/>
                    <a:pt x="37" y="48"/>
                    <a:pt x="36" y="47"/>
                  </a:cubicBezTo>
                  <a:cubicBezTo>
                    <a:pt x="25" y="32"/>
                    <a:pt x="12"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6" name="Freeform 44"/>
            <p:cNvSpPr/>
            <p:nvPr/>
          </p:nvSpPr>
          <p:spPr bwMode="auto">
            <a:xfrm>
              <a:off x="126" y="-20"/>
              <a:ext cx="190" cy="170"/>
            </a:xfrm>
            <a:custGeom>
              <a:avLst/>
              <a:gdLst>
                <a:gd name="T0" fmla="*/ 51 w 116"/>
                <a:gd name="T1" fmla="*/ 38 h 104"/>
                <a:gd name="T2" fmla="*/ 115 w 116"/>
                <a:gd name="T3" fmla="*/ 81 h 104"/>
                <a:gd name="T4" fmla="*/ 0 w 116"/>
                <a:gd name="T5" fmla="*/ 22 h 104"/>
                <a:gd name="T6" fmla="*/ 103 w 116"/>
                <a:gd name="T7" fmla="*/ 90 h 104"/>
                <a:gd name="T8" fmla="*/ 107 w 116"/>
                <a:gd name="T9" fmla="*/ 89 h 104"/>
                <a:gd name="T10" fmla="*/ 51 w 116"/>
                <a:gd name="T11" fmla="*/ 38 h 104"/>
              </a:gdLst>
              <a:ahLst/>
              <a:cxnLst>
                <a:cxn ang="0">
                  <a:pos x="T0" y="T1"/>
                </a:cxn>
                <a:cxn ang="0">
                  <a:pos x="T2" y="T3"/>
                </a:cxn>
                <a:cxn ang="0">
                  <a:pos x="T4" y="T5"/>
                </a:cxn>
                <a:cxn ang="0">
                  <a:pos x="T6" y="T7"/>
                </a:cxn>
                <a:cxn ang="0">
                  <a:pos x="T8" y="T9"/>
                </a:cxn>
                <a:cxn ang="0">
                  <a:pos x="T10" y="T11"/>
                </a:cxn>
              </a:cxnLst>
              <a:rect l="0" t="0" r="r" b="b"/>
              <a:pathLst>
                <a:path w="116" h="104">
                  <a:moveTo>
                    <a:pt x="51" y="38"/>
                  </a:moveTo>
                  <a:cubicBezTo>
                    <a:pt x="84" y="46"/>
                    <a:pt x="116" y="82"/>
                    <a:pt x="115" y="81"/>
                  </a:cubicBezTo>
                  <a:cubicBezTo>
                    <a:pt x="93" y="30"/>
                    <a:pt x="41" y="0"/>
                    <a:pt x="0" y="22"/>
                  </a:cubicBezTo>
                  <a:cubicBezTo>
                    <a:pt x="52" y="59"/>
                    <a:pt x="46" y="104"/>
                    <a:pt x="103" y="90"/>
                  </a:cubicBezTo>
                  <a:cubicBezTo>
                    <a:pt x="105" y="90"/>
                    <a:pt x="106" y="89"/>
                    <a:pt x="107" y="89"/>
                  </a:cubicBezTo>
                  <a:cubicBezTo>
                    <a:pt x="111" y="88"/>
                    <a:pt x="83" y="59"/>
                    <a:pt x="5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7" name="Freeform 45"/>
            <p:cNvSpPr/>
            <p:nvPr/>
          </p:nvSpPr>
          <p:spPr bwMode="auto">
            <a:xfrm>
              <a:off x="90" y="101"/>
              <a:ext cx="197" cy="108"/>
            </a:xfrm>
            <a:custGeom>
              <a:avLst/>
              <a:gdLst>
                <a:gd name="T0" fmla="*/ 0 w 120"/>
                <a:gd name="T1" fmla="*/ 28 h 66"/>
                <a:gd name="T2" fmla="*/ 65 w 120"/>
                <a:gd name="T3" fmla="*/ 0 h 66"/>
                <a:gd name="T4" fmla="*/ 81 w 120"/>
                <a:gd name="T5" fmla="*/ 18 h 66"/>
                <a:gd name="T6" fmla="*/ 35 w 120"/>
                <a:gd name="T7" fmla="*/ 36 h 66"/>
                <a:gd name="T8" fmla="*/ 93 w 120"/>
                <a:gd name="T9" fmla="*/ 23 h 66"/>
                <a:gd name="T10" fmla="*/ 120 w 120"/>
                <a:gd name="T11" fmla="*/ 22 h 66"/>
                <a:gd name="T12" fmla="*/ 0 w 120"/>
                <a:gd name="T13" fmla="*/ 28 h 66"/>
              </a:gdLst>
              <a:ahLst/>
              <a:cxnLst>
                <a:cxn ang="0">
                  <a:pos x="T0" y="T1"/>
                </a:cxn>
                <a:cxn ang="0">
                  <a:pos x="T2" y="T3"/>
                </a:cxn>
                <a:cxn ang="0">
                  <a:pos x="T4" y="T5"/>
                </a:cxn>
                <a:cxn ang="0">
                  <a:pos x="T6" y="T7"/>
                </a:cxn>
                <a:cxn ang="0">
                  <a:pos x="T8" y="T9"/>
                </a:cxn>
                <a:cxn ang="0">
                  <a:pos x="T10" y="T11"/>
                </a:cxn>
                <a:cxn ang="0">
                  <a:pos x="T12" y="T13"/>
                </a:cxn>
              </a:cxnLst>
              <a:rect l="0" t="0" r="r" b="b"/>
              <a:pathLst>
                <a:path w="120" h="66">
                  <a:moveTo>
                    <a:pt x="0" y="28"/>
                  </a:moveTo>
                  <a:cubicBezTo>
                    <a:pt x="47" y="19"/>
                    <a:pt x="40" y="0"/>
                    <a:pt x="65" y="0"/>
                  </a:cubicBezTo>
                  <a:cubicBezTo>
                    <a:pt x="69" y="7"/>
                    <a:pt x="74" y="13"/>
                    <a:pt x="81" y="18"/>
                  </a:cubicBezTo>
                  <a:cubicBezTo>
                    <a:pt x="60" y="34"/>
                    <a:pt x="34" y="35"/>
                    <a:pt x="35" y="36"/>
                  </a:cubicBezTo>
                  <a:cubicBezTo>
                    <a:pt x="37" y="36"/>
                    <a:pt x="69" y="40"/>
                    <a:pt x="93" y="23"/>
                  </a:cubicBezTo>
                  <a:cubicBezTo>
                    <a:pt x="102" y="25"/>
                    <a:pt x="111" y="24"/>
                    <a:pt x="120" y="22"/>
                  </a:cubicBezTo>
                  <a:cubicBezTo>
                    <a:pt x="87" y="66"/>
                    <a:pt x="27" y="62"/>
                    <a:pt x="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sp>
          <p:nvSpPr>
            <p:cNvPr id="88" name="Freeform 46"/>
            <p:cNvSpPr/>
            <p:nvPr/>
          </p:nvSpPr>
          <p:spPr bwMode="auto">
            <a:xfrm>
              <a:off x="285" y="91"/>
              <a:ext cx="71" cy="66"/>
            </a:xfrm>
            <a:custGeom>
              <a:avLst/>
              <a:gdLst>
                <a:gd name="T0" fmla="*/ 0 w 43"/>
                <a:gd name="T1" fmla="*/ 0 h 40"/>
                <a:gd name="T2" fmla="*/ 24 w 43"/>
                <a:gd name="T3" fmla="*/ 28 h 40"/>
                <a:gd name="T4" fmla="*/ 5 w 43"/>
                <a:gd name="T5" fmla="*/ 26 h 40"/>
                <a:gd name="T6" fmla="*/ 42 w 43"/>
                <a:gd name="T7" fmla="*/ 40 h 40"/>
                <a:gd name="T8" fmla="*/ 42 w 43"/>
                <a:gd name="T9" fmla="*/ 38 h 40"/>
                <a:gd name="T10" fmla="*/ 0 w 43"/>
                <a:gd name="T11" fmla="*/ 0 h 40"/>
              </a:gdLst>
              <a:ahLst/>
              <a:cxnLst>
                <a:cxn ang="0">
                  <a:pos x="T0" y="T1"/>
                </a:cxn>
                <a:cxn ang="0">
                  <a:pos x="T2" y="T3"/>
                </a:cxn>
                <a:cxn ang="0">
                  <a:pos x="T4" y="T5"/>
                </a:cxn>
                <a:cxn ang="0">
                  <a:pos x="T6" y="T7"/>
                </a:cxn>
                <a:cxn ang="0">
                  <a:pos x="T8" y="T9"/>
                </a:cxn>
                <a:cxn ang="0">
                  <a:pos x="T10" y="T11"/>
                </a:cxn>
              </a:cxnLst>
              <a:rect l="0" t="0" r="r" b="b"/>
              <a:pathLst>
                <a:path w="43" h="40">
                  <a:moveTo>
                    <a:pt x="0" y="0"/>
                  </a:moveTo>
                  <a:cubicBezTo>
                    <a:pt x="8" y="10"/>
                    <a:pt x="17" y="19"/>
                    <a:pt x="24" y="28"/>
                  </a:cubicBezTo>
                  <a:cubicBezTo>
                    <a:pt x="20" y="27"/>
                    <a:pt x="13" y="24"/>
                    <a:pt x="5" y="26"/>
                  </a:cubicBezTo>
                  <a:cubicBezTo>
                    <a:pt x="18" y="28"/>
                    <a:pt x="30" y="35"/>
                    <a:pt x="42" y="40"/>
                  </a:cubicBezTo>
                  <a:cubicBezTo>
                    <a:pt x="43" y="40"/>
                    <a:pt x="43" y="39"/>
                    <a:pt x="42" y="38"/>
                  </a:cubicBezTo>
                  <a:cubicBezTo>
                    <a:pt x="29" y="26"/>
                    <a:pt x="13"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思源黑体 Normal" panose="020B0400000000000000" pitchFamily="34" charset="-122"/>
                <a:ea typeface="思源黑体 Normal" panose="020B0400000000000000" pitchFamily="34" charset="-122"/>
                <a:cs typeface="+mn-cs"/>
              </a:endParaRPr>
            </a:p>
          </p:txBody>
        </p:sp>
      </p:grpSp>
      <p:pic>
        <p:nvPicPr>
          <p:cNvPr id="89" name="PA-102259"/>
          <p:cNvPicPr>
            <a:picLocks noChangeAspect="1"/>
          </p:cNvPicPr>
          <p:nvPr>
            <p:custDataLst>
              <p:tags r:id="rId1"/>
            </p:custDataLst>
          </p:nvPr>
        </p:nvPicPr>
        <p:blipFill rotWithShape="1">
          <a:blip r:embed="rId2">
            <a:extLst>
              <a:ext uri="{28A0092B-C50C-407E-A947-70E740481C1C}">
                <a14:useLocalDpi xmlns:a14="http://schemas.microsoft.com/office/drawing/2010/main" val="0"/>
              </a:ext>
            </a:extLst>
          </a:blip>
          <a:srcRect l="16544" t="9823" r="26438"/>
          <a:stretch>
            <a:fillRect/>
          </a:stretch>
        </p:blipFill>
        <p:spPr>
          <a:xfrm>
            <a:off x="565264" y="1917556"/>
            <a:ext cx="2935704" cy="4940444"/>
          </a:xfrm>
          <a:prstGeom prst="rect">
            <a:avLst/>
          </a:prstGeom>
        </p:spPr>
      </p:pic>
      <p:sp>
        <p:nvSpPr>
          <p:cNvPr id="92" name="Aitds3"/>
          <p:cNvSpPr/>
          <p:nvPr/>
        </p:nvSpPr>
        <p:spPr>
          <a:xfrm rot="18900000" flipH="1">
            <a:off x="4346876" y="2346417"/>
            <a:ext cx="240017" cy="240017"/>
          </a:xfrm>
          <a:custGeom>
            <a:avLst/>
            <a:gdLst>
              <a:gd name="connsiteX0" fmla="*/ 0 w 304899"/>
              <a:gd name="connsiteY0" fmla="*/ 0 h 304899"/>
              <a:gd name="connsiteX1" fmla="*/ 3059 w 304899"/>
              <a:gd name="connsiteY1" fmla="*/ 10322 h 304899"/>
              <a:gd name="connsiteX2" fmla="*/ 119391 w 304899"/>
              <a:gd name="connsiteY2" fmla="*/ 185508 h 304899"/>
              <a:gd name="connsiteX3" fmla="*/ 294577 w 304899"/>
              <a:gd name="connsiteY3" fmla="*/ 301840 h 304899"/>
              <a:gd name="connsiteX4" fmla="*/ 304899 w 304899"/>
              <a:gd name="connsiteY4" fmla="*/ 304899 h 304899"/>
              <a:gd name="connsiteX5" fmla="*/ 0 w 304899"/>
              <a:gd name="connsiteY5" fmla="*/ 304899 h 304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99" h="304899">
                <a:moveTo>
                  <a:pt x="0" y="0"/>
                </a:moveTo>
                <a:lnTo>
                  <a:pt x="3059" y="10322"/>
                </a:lnTo>
                <a:cubicBezTo>
                  <a:pt x="28910" y="74072"/>
                  <a:pt x="67688" y="133805"/>
                  <a:pt x="119391" y="185508"/>
                </a:cubicBezTo>
                <a:cubicBezTo>
                  <a:pt x="171094" y="237211"/>
                  <a:pt x="230827" y="275989"/>
                  <a:pt x="294577" y="301840"/>
                </a:cubicBezTo>
                <a:lnTo>
                  <a:pt x="304899" y="304899"/>
                </a:lnTo>
                <a:lnTo>
                  <a:pt x="0" y="304899"/>
                </a:lnTo>
                <a:close/>
              </a:path>
            </a:pathLst>
          </a:custGeom>
          <a:gradFill>
            <a:gsLst>
              <a:gs pos="0">
                <a:srgbClr val="F6D48B"/>
              </a:gs>
              <a:gs pos="100000">
                <a:srgbClr val="FAE7BC"/>
              </a:gs>
            </a:gsLst>
            <a:lin ang="5400000" scaled="0"/>
          </a:gradFill>
          <a:ln w="25400" cap="flat" cmpd="sng" algn="ctr">
            <a:noFill/>
            <a:prstDash val="solid"/>
          </a:ln>
          <a:effectLst/>
        </p:spPr>
        <p:txBody>
          <a:bodyPr lIns="89094" tIns="44547" rIns="89094" bIns="44547" rtlCol="0" anchor="ctr"/>
          <a:lstStyle/>
          <a:p>
            <a:pPr algn="ctr" defTabSz="1188085">
              <a:lnSpc>
                <a:spcPct val="150000"/>
              </a:lnSpc>
              <a:defRPr/>
            </a:pPr>
            <a:endParaRPr lang="zh-CN" altLang="en-US" sz="1400" b="1" kern="0" dirty="0">
              <a:solidFill>
                <a:srgbClr val="F6D48B"/>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grpSp>
        <p:nvGrpSpPr>
          <p:cNvPr id="93" name="Aitds4"/>
          <p:cNvGrpSpPr/>
          <p:nvPr/>
        </p:nvGrpSpPr>
        <p:grpSpPr>
          <a:xfrm>
            <a:off x="3608469" y="2103229"/>
            <a:ext cx="724620" cy="724615"/>
            <a:chOff x="5613944" y="2348233"/>
            <a:chExt cx="920788" cy="920788"/>
          </a:xfrm>
        </p:grpSpPr>
        <p:sp>
          <p:nvSpPr>
            <p:cNvPr id="94" name="Aitds4-1"/>
            <p:cNvSpPr/>
            <p:nvPr/>
          </p:nvSpPr>
          <p:spPr>
            <a:xfrm flipH="1">
              <a:off x="5613944" y="2348233"/>
              <a:ext cx="920788" cy="920788"/>
            </a:xfrm>
            <a:prstGeom prst="ellipse">
              <a:avLst/>
            </a:prstGeom>
            <a:gradFill>
              <a:gsLst>
                <a:gs pos="0">
                  <a:srgbClr val="E30000"/>
                </a:gs>
                <a:gs pos="100000">
                  <a:srgbClr val="C00000"/>
                </a:gs>
              </a:gsLst>
              <a:lin ang="5400000" scaled="0"/>
            </a:gradFill>
            <a:ln w="25400" cap="flat" cmpd="sng" algn="ctr">
              <a:solidFill>
                <a:srgbClr val="F6D48B"/>
              </a:solidFill>
              <a:prstDash val="solid"/>
            </a:ln>
            <a:effectLst/>
          </p:spPr>
          <p:txBody>
            <a:bodyPr rtlCol="0" anchor="ctr"/>
            <a:lstStyle/>
            <a:p>
              <a:pPr defTabSz="1188085">
                <a:lnSpc>
                  <a:spcPct val="150000"/>
                </a:lnSpc>
                <a:defRPr/>
              </a:pPr>
              <a:endParaRPr lang="zh-CN" altLang="en-US" sz="2400" b="1" kern="0" dirty="0">
                <a:solidFill>
                  <a:srgbClr val="F6D48B"/>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sp>
          <p:nvSpPr>
            <p:cNvPr id="95" name="Aitds4-2"/>
            <p:cNvSpPr txBox="1"/>
            <p:nvPr/>
          </p:nvSpPr>
          <p:spPr>
            <a:xfrm>
              <a:off x="5887152" y="2454925"/>
              <a:ext cx="452207" cy="621279"/>
            </a:xfrm>
            <a:prstGeom prst="rect">
              <a:avLst/>
            </a:prstGeom>
            <a:noFill/>
          </p:spPr>
          <p:txBody>
            <a:bodyPr wrap="none" lIns="0" tIns="0" rIns="0" bIns="0" rtlCol="0">
              <a:spAutoFit/>
            </a:bodyPr>
            <a:lstStyle/>
            <a:p>
              <a:pPr defTabSz="1188085">
                <a:lnSpc>
                  <a:spcPct val="150000"/>
                </a:lnSpc>
                <a:defRPr/>
              </a:pPr>
              <a:r>
                <a:rPr lang="en-US" altLang="zh-CN" sz="2400" b="1" kern="0" dirty="0">
                  <a:solidFill>
                    <a:srgbClr val="F6D48B"/>
                  </a:solidFill>
                  <a:latin typeface="思源黑体 Normal" panose="020B0400000000000000" pitchFamily="34" charset="-122"/>
                  <a:ea typeface="思源黑体 Normal" panose="020B0400000000000000" pitchFamily="34" charset="-122"/>
                  <a:sym typeface="Century Gothic" panose="020B0502020202020204" pitchFamily="34" charset="0"/>
                </a:rPr>
                <a:t>01</a:t>
              </a:r>
              <a:endParaRPr lang="zh-CN" altLang="en-US" sz="2400" b="1" kern="0" dirty="0">
                <a:solidFill>
                  <a:srgbClr val="F6D48B"/>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grpSp>
      <p:sp>
        <p:nvSpPr>
          <p:cNvPr id="96" name="Aitds5"/>
          <p:cNvSpPr/>
          <p:nvPr/>
        </p:nvSpPr>
        <p:spPr>
          <a:xfrm>
            <a:off x="4789623" y="2016427"/>
            <a:ext cx="6160383" cy="840041"/>
          </a:xfrm>
          <a:prstGeom prst="roundRect">
            <a:avLst>
              <a:gd name="adj" fmla="val 50000"/>
            </a:avLst>
          </a:prstGeom>
          <a:noFill/>
          <a:ln w="12700" cap="flat" cmpd="sng" algn="ctr">
            <a:solidFill>
              <a:srgbClr val="C00000"/>
            </a:solidFill>
            <a:prstDash val="solid"/>
          </a:ln>
          <a:effectLst/>
        </p:spPr>
        <p:txBody>
          <a:bodyPr rtlCol="0" anchor="ctr"/>
          <a:lstStyle/>
          <a:p>
            <a:pPr algn="ctr" defTabSz="1188085">
              <a:lnSpc>
                <a:spcPct val="150000"/>
              </a:lnSpc>
            </a:pPr>
            <a:r>
              <a:rPr lang="zh-CN" altLang="en-US" sz="1600" kern="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rPr>
              <a:t>准备两张非红底证件照，一寸的照片贴在团员证上，两寸的贴在志愿书上，无照片或者逾期未交，视为自动放弃入团资格。</a:t>
            </a:r>
            <a:endParaRPr lang="zh-CN" altLang="en-US" sz="1600" kern="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sp>
        <p:nvSpPr>
          <p:cNvPr id="97" name="Aitds3"/>
          <p:cNvSpPr/>
          <p:nvPr/>
        </p:nvSpPr>
        <p:spPr>
          <a:xfrm rot="18900000" flipH="1">
            <a:off x="4346876" y="3332390"/>
            <a:ext cx="240017" cy="240017"/>
          </a:xfrm>
          <a:custGeom>
            <a:avLst/>
            <a:gdLst>
              <a:gd name="connsiteX0" fmla="*/ 0 w 304899"/>
              <a:gd name="connsiteY0" fmla="*/ 0 h 304899"/>
              <a:gd name="connsiteX1" fmla="*/ 3059 w 304899"/>
              <a:gd name="connsiteY1" fmla="*/ 10322 h 304899"/>
              <a:gd name="connsiteX2" fmla="*/ 119391 w 304899"/>
              <a:gd name="connsiteY2" fmla="*/ 185508 h 304899"/>
              <a:gd name="connsiteX3" fmla="*/ 294577 w 304899"/>
              <a:gd name="connsiteY3" fmla="*/ 301840 h 304899"/>
              <a:gd name="connsiteX4" fmla="*/ 304899 w 304899"/>
              <a:gd name="connsiteY4" fmla="*/ 304899 h 304899"/>
              <a:gd name="connsiteX5" fmla="*/ 0 w 304899"/>
              <a:gd name="connsiteY5" fmla="*/ 304899 h 304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99" h="304899">
                <a:moveTo>
                  <a:pt x="0" y="0"/>
                </a:moveTo>
                <a:lnTo>
                  <a:pt x="3059" y="10322"/>
                </a:lnTo>
                <a:cubicBezTo>
                  <a:pt x="28910" y="74072"/>
                  <a:pt x="67688" y="133805"/>
                  <a:pt x="119391" y="185508"/>
                </a:cubicBezTo>
                <a:cubicBezTo>
                  <a:pt x="171094" y="237211"/>
                  <a:pt x="230827" y="275989"/>
                  <a:pt x="294577" y="301840"/>
                </a:cubicBezTo>
                <a:lnTo>
                  <a:pt x="304899" y="304899"/>
                </a:lnTo>
                <a:lnTo>
                  <a:pt x="0" y="304899"/>
                </a:lnTo>
                <a:close/>
              </a:path>
            </a:pathLst>
          </a:custGeom>
          <a:gradFill>
            <a:gsLst>
              <a:gs pos="0">
                <a:srgbClr val="F6D48B"/>
              </a:gs>
              <a:gs pos="100000">
                <a:srgbClr val="FAE7BC"/>
              </a:gs>
            </a:gsLst>
            <a:lin ang="5400000" scaled="0"/>
          </a:gradFill>
          <a:ln w="25400" cap="flat" cmpd="sng" algn="ctr">
            <a:noFill/>
            <a:prstDash val="solid"/>
          </a:ln>
          <a:effectLst/>
        </p:spPr>
        <p:txBody>
          <a:bodyPr lIns="89094" tIns="44547" rIns="89094" bIns="44547" rtlCol="0" anchor="ctr"/>
          <a:lstStyle/>
          <a:p>
            <a:pPr algn="ctr" defTabSz="1188085">
              <a:lnSpc>
                <a:spcPct val="150000"/>
              </a:lnSpc>
              <a:defRPr/>
            </a:pPr>
            <a:endParaRPr lang="zh-CN" altLang="en-US" sz="1400" b="1" kern="0" dirty="0">
              <a:solidFill>
                <a:srgbClr val="F6D48B"/>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grpSp>
        <p:nvGrpSpPr>
          <p:cNvPr id="98" name="Aitds4"/>
          <p:cNvGrpSpPr/>
          <p:nvPr/>
        </p:nvGrpSpPr>
        <p:grpSpPr>
          <a:xfrm>
            <a:off x="3608469" y="3089202"/>
            <a:ext cx="724620" cy="724615"/>
            <a:chOff x="5613944" y="2348233"/>
            <a:chExt cx="920788" cy="920788"/>
          </a:xfrm>
        </p:grpSpPr>
        <p:sp>
          <p:nvSpPr>
            <p:cNvPr id="99" name="Aitds4-1"/>
            <p:cNvSpPr/>
            <p:nvPr/>
          </p:nvSpPr>
          <p:spPr>
            <a:xfrm flipH="1">
              <a:off x="5613944" y="2348233"/>
              <a:ext cx="920788" cy="920788"/>
            </a:xfrm>
            <a:prstGeom prst="ellipse">
              <a:avLst/>
            </a:prstGeom>
            <a:gradFill>
              <a:gsLst>
                <a:gs pos="0">
                  <a:srgbClr val="E30000"/>
                </a:gs>
                <a:gs pos="100000">
                  <a:srgbClr val="C00000"/>
                </a:gs>
              </a:gsLst>
              <a:lin ang="5400000" scaled="0"/>
            </a:gradFill>
            <a:ln w="25400" cap="flat" cmpd="sng" algn="ctr">
              <a:solidFill>
                <a:srgbClr val="F6D48B"/>
              </a:solidFill>
              <a:prstDash val="solid"/>
            </a:ln>
            <a:effectLst/>
          </p:spPr>
          <p:txBody>
            <a:bodyPr rtlCol="0" anchor="ctr"/>
            <a:lstStyle/>
            <a:p>
              <a:pPr defTabSz="1188085">
                <a:lnSpc>
                  <a:spcPct val="150000"/>
                </a:lnSpc>
                <a:defRPr/>
              </a:pPr>
              <a:endParaRPr lang="zh-CN" altLang="en-US" sz="2400" b="1" kern="0" dirty="0">
                <a:solidFill>
                  <a:srgbClr val="F6D48B"/>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sp>
          <p:nvSpPr>
            <p:cNvPr id="100" name="Aitds4-2"/>
            <p:cNvSpPr txBox="1"/>
            <p:nvPr/>
          </p:nvSpPr>
          <p:spPr>
            <a:xfrm>
              <a:off x="5887152" y="2454925"/>
              <a:ext cx="452207" cy="621279"/>
            </a:xfrm>
            <a:prstGeom prst="rect">
              <a:avLst/>
            </a:prstGeom>
            <a:noFill/>
          </p:spPr>
          <p:txBody>
            <a:bodyPr wrap="none" lIns="0" tIns="0" rIns="0" bIns="0" rtlCol="0">
              <a:spAutoFit/>
            </a:bodyPr>
            <a:lstStyle/>
            <a:p>
              <a:pPr defTabSz="1188085">
                <a:lnSpc>
                  <a:spcPct val="150000"/>
                </a:lnSpc>
                <a:defRPr/>
              </a:pPr>
              <a:r>
                <a:rPr lang="en-US" altLang="zh-CN" sz="2400" b="1" kern="0" dirty="0">
                  <a:solidFill>
                    <a:srgbClr val="F6D48B"/>
                  </a:solidFill>
                  <a:latin typeface="思源黑体 Normal" panose="020B0400000000000000" pitchFamily="34" charset="-122"/>
                  <a:ea typeface="思源黑体 Normal" panose="020B0400000000000000" pitchFamily="34" charset="-122"/>
                  <a:sym typeface="Century Gothic" panose="020B0502020202020204" pitchFamily="34" charset="0"/>
                </a:rPr>
                <a:t>02</a:t>
              </a:r>
              <a:endParaRPr lang="zh-CN" altLang="en-US" sz="2400" b="1" kern="0" dirty="0">
                <a:solidFill>
                  <a:srgbClr val="F6D48B"/>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grpSp>
      <p:sp>
        <p:nvSpPr>
          <p:cNvPr id="101" name="Aitds5"/>
          <p:cNvSpPr/>
          <p:nvPr/>
        </p:nvSpPr>
        <p:spPr>
          <a:xfrm>
            <a:off x="4789623" y="2997320"/>
            <a:ext cx="6160383" cy="840041"/>
          </a:xfrm>
          <a:prstGeom prst="roundRect">
            <a:avLst>
              <a:gd name="adj" fmla="val 50000"/>
            </a:avLst>
          </a:prstGeom>
          <a:noFill/>
          <a:ln w="12700" cap="flat" cmpd="sng" algn="ctr">
            <a:solidFill>
              <a:srgbClr val="C00000"/>
            </a:solidFill>
            <a:prstDash val="solid"/>
          </a:ln>
          <a:effectLst/>
        </p:spPr>
        <p:txBody>
          <a:bodyPr rtlCol="0" anchor="ctr"/>
          <a:lstStyle/>
          <a:p>
            <a:pPr algn="ctr" defTabSz="1188085">
              <a:lnSpc>
                <a:spcPct val="150000"/>
              </a:lnSpc>
            </a:pPr>
            <a:r>
              <a:rPr lang="zh-CN" altLang="en-US" sz="1600" kern="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rPr>
              <a:t>按要求正楷字工整、准确填写团员证、入团志愿书相关信息，不得涂改。</a:t>
            </a:r>
            <a:endParaRPr lang="zh-CN" altLang="en-US" sz="1600" kern="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sp>
        <p:nvSpPr>
          <p:cNvPr id="102" name="Aitds3"/>
          <p:cNvSpPr/>
          <p:nvPr/>
        </p:nvSpPr>
        <p:spPr>
          <a:xfrm rot="18900000" flipH="1">
            <a:off x="4346876" y="4311529"/>
            <a:ext cx="240017" cy="240017"/>
          </a:xfrm>
          <a:custGeom>
            <a:avLst/>
            <a:gdLst>
              <a:gd name="connsiteX0" fmla="*/ 0 w 304899"/>
              <a:gd name="connsiteY0" fmla="*/ 0 h 304899"/>
              <a:gd name="connsiteX1" fmla="*/ 3059 w 304899"/>
              <a:gd name="connsiteY1" fmla="*/ 10322 h 304899"/>
              <a:gd name="connsiteX2" fmla="*/ 119391 w 304899"/>
              <a:gd name="connsiteY2" fmla="*/ 185508 h 304899"/>
              <a:gd name="connsiteX3" fmla="*/ 294577 w 304899"/>
              <a:gd name="connsiteY3" fmla="*/ 301840 h 304899"/>
              <a:gd name="connsiteX4" fmla="*/ 304899 w 304899"/>
              <a:gd name="connsiteY4" fmla="*/ 304899 h 304899"/>
              <a:gd name="connsiteX5" fmla="*/ 0 w 304899"/>
              <a:gd name="connsiteY5" fmla="*/ 304899 h 304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99" h="304899">
                <a:moveTo>
                  <a:pt x="0" y="0"/>
                </a:moveTo>
                <a:lnTo>
                  <a:pt x="3059" y="10322"/>
                </a:lnTo>
                <a:cubicBezTo>
                  <a:pt x="28910" y="74072"/>
                  <a:pt x="67688" y="133805"/>
                  <a:pt x="119391" y="185508"/>
                </a:cubicBezTo>
                <a:cubicBezTo>
                  <a:pt x="171094" y="237211"/>
                  <a:pt x="230827" y="275989"/>
                  <a:pt x="294577" y="301840"/>
                </a:cubicBezTo>
                <a:lnTo>
                  <a:pt x="304899" y="304899"/>
                </a:lnTo>
                <a:lnTo>
                  <a:pt x="0" y="304899"/>
                </a:lnTo>
                <a:close/>
              </a:path>
            </a:pathLst>
          </a:custGeom>
          <a:gradFill>
            <a:gsLst>
              <a:gs pos="0">
                <a:srgbClr val="F6D48B"/>
              </a:gs>
              <a:gs pos="100000">
                <a:srgbClr val="FAE7BC"/>
              </a:gs>
            </a:gsLst>
            <a:lin ang="5400000" scaled="0"/>
          </a:gradFill>
          <a:ln w="25400" cap="flat" cmpd="sng" algn="ctr">
            <a:noFill/>
            <a:prstDash val="solid"/>
          </a:ln>
          <a:effectLst/>
        </p:spPr>
        <p:txBody>
          <a:bodyPr lIns="89094" tIns="44547" rIns="89094" bIns="44547" rtlCol="0" anchor="ctr"/>
          <a:lstStyle/>
          <a:p>
            <a:pPr algn="ctr" defTabSz="1188085">
              <a:lnSpc>
                <a:spcPct val="150000"/>
              </a:lnSpc>
              <a:defRPr/>
            </a:pPr>
            <a:endParaRPr lang="zh-CN" altLang="en-US" sz="1400" b="1" kern="0" dirty="0">
              <a:solidFill>
                <a:srgbClr val="F6D48B"/>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grpSp>
        <p:nvGrpSpPr>
          <p:cNvPr id="103" name="Aitds4"/>
          <p:cNvGrpSpPr/>
          <p:nvPr/>
        </p:nvGrpSpPr>
        <p:grpSpPr>
          <a:xfrm>
            <a:off x="3608469" y="4068341"/>
            <a:ext cx="724620" cy="724615"/>
            <a:chOff x="5613944" y="2348233"/>
            <a:chExt cx="920788" cy="920788"/>
          </a:xfrm>
        </p:grpSpPr>
        <p:sp>
          <p:nvSpPr>
            <p:cNvPr id="104" name="Aitds4-1"/>
            <p:cNvSpPr/>
            <p:nvPr/>
          </p:nvSpPr>
          <p:spPr>
            <a:xfrm flipH="1">
              <a:off x="5613944" y="2348233"/>
              <a:ext cx="920788" cy="920788"/>
            </a:xfrm>
            <a:prstGeom prst="ellipse">
              <a:avLst/>
            </a:prstGeom>
            <a:gradFill>
              <a:gsLst>
                <a:gs pos="0">
                  <a:srgbClr val="E30000"/>
                </a:gs>
                <a:gs pos="100000">
                  <a:srgbClr val="C00000"/>
                </a:gs>
              </a:gsLst>
              <a:lin ang="5400000" scaled="0"/>
            </a:gradFill>
            <a:ln w="25400" cap="flat" cmpd="sng" algn="ctr">
              <a:solidFill>
                <a:srgbClr val="F6D48B"/>
              </a:solidFill>
              <a:prstDash val="solid"/>
            </a:ln>
            <a:effectLst/>
          </p:spPr>
          <p:txBody>
            <a:bodyPr rtlCol="0" anchor="ctr"/>
            <a:lstStyle/>
            <a:p>
              <a:pPr defTabSz="1188085">
                <a:lnSpc>
                  <a:spcPct val="150000"/>
                </a:lnSpc>
                <a:defRPr/>
              </a:pPr>
              <a:endParaRPr lang="zh-CN" altLang="en-US" sz="2400" b="1" kern="0" dirty="0">
                <a:solidFill>
                  <a:srgbClr val="F6D48B"/>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sp>
          <p:nvSpPr>
            <p:cNvPr id="105" name="Aitds4-2"/>
            <p:cNvSpPr txBox="1"/>
            <p:nvPr/>
          </p:nvSpPr>
          <p:spPr>
            <a:xfrm>
              <a:off x="5887152" y="2454925"/>
              <a:ext cx="452207" cy="621279"/>
            </a:xfrm>
            <a:prstGeom prst="rect">
              <a:avLst/>
            </a:prstGeom>
            <a:noFill/>
          </p:spPr>
          <p:txBody>
            <a:bodyPr wrap="none" lIns="0" tIns="0" rIns="0" bIns="0" rtlCol="0">
              <a:spAutoFit/>
            </a:bodyPr>
            <a:lstStyle/>
            <a:p>
              <a:pPr defTabSz="1188085">
                <a:lnSpc>
                  <a:spcPct val="150000"/>
                </a:lnSpc>
                <a:defRPr/>
              </a:pPr>
              <a:r>
                <a:rPr lang="en-US" altLang="zh-CN" sz="2400" b="1" kern="0" dirty="0">
                  <a:solidFill>
                    <a:srgbClr val="F6D48B"/>
                  </a:solidFill>
                  <a:latin typeface="思源黑体 Normal" panose="020B0400000000000000" pitchFamily="34" charset="-122"/>
                  <a:ea typeface="思源黑体 Normal" panose="020B0400000000000000" pitchFamily="34" charset="-122"/>
                  <a:sym typeface="Century Gothic" panose="020B0502020202020204" pitchFamily="34" charset="0"/>
                </a:rPr>
                <a:t>03</a:t>
              </a:r>
              <a:endParaRPr lang="zh-CN" altLang="en-US" sz="2400" b="1" kern="0" dirty="0">
                <a:solidFill>
                  <a:srgbClr val="F6D48B"/>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grpSp>
      <p:sp>
        <p:nvSpPr>
          <p:cNvPr id="106" name="Aitds5"/>
          <p:cNvSpPr/>
          <p:nvPr/>
        </p:nvSpPr>
        <p:spPr>
          <a:xfrm>
            <a:off x="4789623" y="3981539"/>
            <a:ext cx="6160383" cy="840041"/>
          </a:xfrm>
          <a:prstGeom prst="roundRect">
            <a:avLst>
              <a:gd name="adj" fmla="val 50000"/>
            </a:avLst>
          </a:prstGeom>
          <a:noFill/>
          <a:ln w="12700" cap="flat" cmpd="sng" algn="ctr">
            <a:solidFill>
              <a:srgbClr val="C00000"/>
            </a:solidFill>
            <a:prstDash val="solid"/>
          </a:ln>
          <a:effectLst/>
        </p:spPr>
        <p:txBody>
          <a:bodyPr rtlCol="0" anchor="ctr"/>
          <a:lstStyle/>
          <a:p>
            <a:pPr algn="ctr" defTabSz="1188085">
              <a:lnSpc>
                <a:spcPct val="150000"/>
              </a:lnSpc>
            </a:pPr>
            <a:r>
              <a:rPr lang="zh-CN" altLang="en-US" sz="1600" kern="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rPr>
              <a:t>把填妥的团员证、入团志愿书、工本费和团费于</a:t>
            </a:r>
            <a:r>
              <a:rPr lang="en-US" altLang="zh-CN" sz="1600" kern="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rPr>
              <a:t>X</a:t>
            </a:r>
            <a:r>
              <a:rPr lang="zh-CN" altLang="en-US" sz="1600" kern="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rPr>
              <a:t>月</a:t>
            </a:r>
            <a:r>
              <a:rPr lang="en-US" altLang="zh-CN" sz="1600" kern="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rPr>
              <a:t>X</a:t>
            </a:r>
            <a:r>
              <a:rPr lang="zh-CN" altLang="en-US" sz="1600" kern="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rPr>
              <a:t>日前交给本班团支书，团支书负责与本班另一名老团员填好入团推荐信息。</a:t>
            </a:r>
            <a:endParaRPr lang="zh-CN" altLang="en-US" sz="1600" kern="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sp>
        <p:nvSpPr>
          <p:cNvPr id="107" name="Aitds3"/>
          <p:cNvSpPr/>
          <p:nvPr/>
        </p:nvSpPr>
        <p:spPr>
          <a:xfrm rot="18900000" flipH="1">
            <a:off x="4346876" y="5297502"/>
            <a:ext cx="240017" cy="240017"/>
          </a:xfrm>
          <a:custGeom>
            <a:avLst/>
            <a:gdLst>
              <a:gd name="connsiteX0" fmla="*/ 0 w 304899"/>
              <a:gd name="connsiteY0" fmla="*/ 0 h 304899"/>
              <a:gd name="connsiteX1" fmla="*/ 3059 w 304899"/>
              <a:gd name="connsiteY1" fmla="*/ 10322 h 304899"/>
              <a:gd name="connsiteX2" fmla="*/ 119391 w 304899"/>
              <a:gd name="connsiteY2" fmla="*/ 185508 h 304899"/>
              <a:gd name="connsiteX3" fmla="*/ 294577 w 304899"/>
              <a:gd name="connsiteY3" fmla="*/ 301840 h 304899"/>
              <a:gd name="connsiteX4" fmla="*/ 304899 w 304899"/>
              <a:gd name="connsiteY4" fmla="*/ 304899 h 304899"/>
              <a:gd name="connsiteX5" fmla="*/ 0 w 304899"/>
              <a:gd name="connsiteY5" fmla="*/ 304899 h 304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99" h="304899">
                <a:moveTo>
                  <a:pt x="0" y="0"/>
                </a:moveTo>
                <a:lnTo>
                  <a:pt x="3059" y="10322"/>
                </a:lnTo>
                <a:cubicBezTo>
                  <a:pt x="28910" y="74072"/>
                  <a:pt x="67688" y="133805"/>
                  <a:pt x="119391" y="185508"/>
                </a:cubicBezTo>
                <a:cubicBezTo>
                  <a:pt x="171094" y="237211"/>
                  <a:pt x="230827" y="275989"/>
                  <a:pt x="294577" y="301840"/>
                </a:cubicBezTo>
                <a:lnTo>
                  <a:pt x="304899" y="304899"/>
                </a:lnTo>
                <a:lnTo>
                  <a:pt x="0" y="304899"/>
                </a:lnTo>
                <a:close/>
              </a:path>
            </a:pathLst>
          </a:custGeom>
          <a:gradFill>
            <a:gsLst>
              <a:gs pos="0">
                <a:srgbClr val="F6D48B"/>
              </a:gs>
              <a:gs pos="100000">
                <a:srgbClr val="FAE7BC"/>
              </a:gs>
            </a:gsLst>
            <a:lin ang="5400000" scaled="0"/>
          </a:gradFill>
          <a:ln w="25400" cap="flat" cmpd="sng" algn="ctr">
            <a:noFill/>
            <a:prstDash val="solid"/>
          </a:ln>
          <a:effectLst/>
        </p:spPr>
        <p:txBody>
          <a:bodyPr lIns="89094" tIns="44547" rIns="89094" bIns="44547" rtlCol="0" anchor="ctr"/>
          <a:lstStyle/>
          <a:p>
            <a:pPr algn="ctr" defTabSz="1188085">
              <a:lnSpc>
                <a:spcPct val="150000"/>
              </a:lnSpc>
              <a:defRPr/>
            </a:pPr>
            <a:endParaRPr lang="zh-CN" altLang="en-US" sz="1400" b="1" kern="0" dirty="0">
              <a:solidFill>
                <a:srgbClr val="F6D48B"/>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grpSp>
        <p:nvGrpSpPr>
          <p:cNvPr id="108" name="Aitds4"/>
          <p:cNvGrpSpPr/>
          <p:nvPr/>
        </p:nvGrpSpPr>
        <p:grpSpPr>
          <a:xfrm>
            <a:off x="3608469" y="5054314"/>
            <a:ext cx="724620" cy="724615"/>
            <a:chOff x="5613944" y="2348233"/>
            <a:chExt cx="920788" cy="920788"/>
          </a:xfrm>
        </p:grpSpPr>
        <p:sp>
          <p:nvSpPr>
            <p:cNvPr id="109" name="Aitds4-1"/>
            <p:cNvSpPr/>
            <p:nvPr/>
          </p:nvSpPr>
          <p:spPr>
            <a:xfrm flipH="1">
              <a:off x="5613944" y="2348233"/>
              <a:ext cx="920788" cy="920788"/>
            </a:xfrm>
            <a:prstGeom prst="ellipse">
              <a:avLst/>
            </a:prstGeom>
            <a:gradFill>
              <a:gsLst>
                <a:gs pos="0">
                  <a:srgbClr val="E30000"/>
                </a:gs>
                <a:gs pos="100000">
                  <a:srgbClr val="C00000"/>
                </a:gs>
              </a:gsLst>
              <a:lin ang="5400000" scaled="0"/>
            </a:gradFill>
            <a:ln w="25400" cap="flat" cmpd="sng" algn="ctr">
              <a:solidFill>
                <a:srgbClr val="F6D48B"/>
              </a:solidFill>
              <a:prstDash val="solid"/>
            </a:ln>
            <a:effectLst/>
          </p:spPr>
          <p:txBody>
            <a:bodyPr rtlCol="0" anchor="ctr"/>
            <a:lstStyle/>
            <a:p>
              <a:pPr defTabSz="1188085">
                <a:lnSpc>
                  <a:spcPct val="150000"/>
                </a:lnSpc>
                <a:defRPr/>
              </a:pPr>
              <a:endParaRPr lang="zh-CN" altLang="en-US" sz="2400" b="1" kern="0" dirty="0">
                <a:solidFill>
                  <a:srgbClr val="F6D48B"/>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sp>
          <p:nvSpPr>
            <p:cNvPr id="110" name="Aitds4-2"/>
            <p:cNvSpPr txBox="1"/>
            <p:nvPr/>
          </p:nvSpPr>
          <p:spPr>
            <a:xfrm>
              <a:off x="5887152" y="2454925"/>
              <a:ext cx="452207" cy="621279"/>
            </a:xfrm>
            <a:prstGeom prst="rect">
              <a:avLst/>
            </a:prstGeom>
            <a:noFill/>
          </p:spPr>
          <p:txBody>
            <a:bodyPr wrap="none" lIns="0" tIns="0" rIns="0" bIns="0" rtlCol="0">
              <a:spAutoFit/>
            </a:bodyPr>
            <a:lstStyle/>
            <a:p>
              <a:pPr defTabSz="1188085">
                <a:lnSpc>
                  <a:spcPct val="150000"/>
                </a:lnSpc>
                <a:defRPr/>
              </a:pPr>
              <a:r>
                <a:rPr lang="en-US" altLang="zh-CN" sz="2400" b="1" kern="0" dirty="0">
                  <a:solidFill>
                    <a:srgbClr val="F6D48B"/>
                  </a:solidFill>
                  <a:latin typeface="思源黑体 Normal" panose="020B0400000000000000" pitchFamily="34" charset="-122"/>
                  <a:ea typeface="思源黑体 Normal" panose="020B0400000000000000" pitchFamily="34" charset="-122"/>
                  <a:sym typeface="Century Gothic" panose="020B0502020202020204" pitchFamily="34" charset="0"/>
                </a:rPr>
                <a:t>04</a:t>
              </a:r>
              <a:endParaRPr lang="zh-CN" altLang="en-US" sz="2400" b="1" kern="0" dirty="0">
                <a:solidFill>
                  <a:srgbClr val="F6D48B"/>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grpSp>
      <p:sp>
        <p:nvSpPr>
          <p:cNvPr id="111" name="Aitds5"/>
          <p:cNvSpPr/>
          <p:nvPr/>
        </p:nvSpPr>
        <p:spPr>
          <a:xfrm>
            <a:off x="4789623" y="4967512"/>
            <a:ext cx="6160383" cy="840041"/>
          </a:xfrm>
          <a:prstGeom prst="roundRect">
            <a:avLst>
              <a:gd name="adj" fmla="val 50000"/>
            </a:avLst>
          </a:prstGeom>
          <a:noFill/>
          <a:ln w="12700" cap="flat" cmpd="sng" algn="ctr">
            <a:solidFill>
              <a:srgbClr val="C00000"/>
            </a:solidFill>
            <a:prstDash val="solid"/>
          </a:ln>
          <a:effectLst/>
        </p:spPr>
        <p:txBody>
          <a:bodyPr rtlCol="0" anchor="ctr"/>
          <a:lstStyle/>
          <a:p>
            <a:pPr algn="ctr" defTabSz="1188085">
              <a:lnSpc>
                <a:spcPct val="150000"/>
              </a:lnSpc>
            </a:pPr>
            <a:r>
              <a:rPr lang="zh-CN" altLang="en-US" sz="1600" kern="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rPr>
              <a:t>新团员入团宣誓定为</a:t>
            </a:r>
            <a:r>
              <a:rPr lang="en-US" altLang="zh-CN" sz="1600" kern="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rPr>
              <a:t>XXXX</a:t>
            </a:r>
            <a:r>
              <a:rPr lang="zh-CN" altLang="en-US" sz="1600" kern="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rPr>
              <a:t>举行。</a:t>
            </a:r>
            <a:endParaRPr lang="zh-CN" altLang="en-US" sz="1600" kern="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additive="base">
                                        <p:cTn id="11" dur="500" fill="hold"/>
                                        <p:tgtEl>
                                          <p:spTgt spid="46"/>
                                        </p:tgtEl>
                                        <p:attrNameLst>
                                          <p:attrName>ppt_x</p:attrName>
                                        </p:attrNameLst>
                                      </p:cBhvr>
                                      <p:tavLst>
                                        <p:tav tm="0">
                                          <p:val>
                                            <p:strVal val="1+#ppt_w/2"/>
                                          </p:val>
                                        </p:tav>
                                        <p:tav tm="100000">
                                          <p:val>
                                            <p:strVal val="#ppt_x"/>
                                          </p:val>
                                        </p:tav>
                                      </p:tavLst>
                                    </p:anim>
                                    <p:anim calcmode="lin" valueType="num">
                                      <p:cBhvr additive="base">
                                        <p:cTn id="12" dur="500" fill="hold"/>
                                        <p:tgtEl>
                                          <p:spTgt spid="4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p:cTn id="16" dur="1000" fill="hold"/>
                                        <p:tgtEl>
                                          <p:spTgt spid="2"/>
                                        </p:tgtEl>
                                        <p:attrNameLst>
                                          <p:attrName>ppt_w</p:attrName>
                                        </p:attrNameLst>
                                      </p:cBhvr>
                                      <p:tavLst>
                                        <p:tav tm="0">
                                          <p:val>
                                            <p:fltVal val="0"/>
                                          </p:val>
                                        </p:tav>
                                        <p:tav tm="100000">
                                          <p:val>
                                            <p:strVal val="#ppt_w"/>
                                          </p:val>
                                        </p:tav>
                                      </p:tavLst>
                                    </p:anim>
                                    <p:anim calcmode="lin" valueType="num">
                                      <p:cBhvr>
                                        <p:cTn id="17" dur="1000" fill="hold"/>
                                        <p:tgtEl>
                                          <p:spTgt spid="2"/>
                                        </p:tgtEl>
                                        <p:attrNameLst>
                                          <p:attrName>ppt_h</p:attrName>
                                        </p:attrNameLst>
                                      </p:cBhvr>
                                      <p:tavLst>
                                        <p:tav tm="0">
                                          <p:val>
                                            <p:fltVal val="0"/>
                                          </p:val>
                                        </p:tav>
                                        <p:tav tm="100000">
                                          <p:val>
                                            <p:strVal val="#ppt_h"/>
                                          </p:val>
                                        </p:tav>
                                      </p:tavLst>
                                    </p:anim>
                                    <p:animEffect transition="in" filter="fade">
                                      <p:cBhvr>
                                        <p:cTn id="18" dur="1000"/>
                                        <p:tgtEl>
                                          <p:spTgt spid="2"/>
                                        </p:tgtEl>
                                      </p:cBhvr>
                                    </p:animEffect>
                                  </p:childTnLst>
                                </p:cTn>
                              </p:par>
                              <p:par>
                                <p:cTn id="19" presetID="35" presetClass="path" presetSubtype="0" accel="50000" decel="50000" fill="hold" grpId="1" nodeType="withEffect">
                                  <p:stCondLst>
                                    <p:cond delay="0"/>
                                  </p:stCondLst>
                                  <p:childTnLst>
                                    <p:animMotion origin="layout" path="M 0 1.48148E-6 L -0.41185 1.48148E-6 " pathEditMode="relative" rAng="0" ptsTypes="AA">
                                      <p:cBhvr>
                                        <p:cTn id="20" dur="2000" spd="-100000" fill="hold"/>
                                        <p:tgtEl>
                                          <p:spTgt spid="2"/>
                                        </p:tgtEl>
                                        <p:attrNameLst>
                                          <p:attrName>ppt_x</p:attrName>
                                          <p:attrName>ppt_y</p:attrName>
                                        </p:attrNameLst>
                                      </p:cBhvr>
                                      <p:rCtr x="-20599" y="0"/>
                                    </p:animMotion>
                                  </p:childTnLst>
                                </p:cTn>
                              </p:par>
                              <p:par>
                                <p:cTn id="21" presetID="42" presetClass="entr" presetSubtype="0" fill="hold" nodeType="withEffect">
                                  <p:stCondLst>
                                    <p:cond delay="750"/>
                                  </p:stCondLst>
                                  <p:childTnLst>
                                    <p:set>
                                      <p:cBhvr>
                                        <p:cTn id="22" dur="1" fill="hold">
                                          <p:stCondLst>
                                            <p:cond delay="0"/>
                                          </p:stCondLst>
                                        </p:cTn>
                                        <p:tgtEl>
                                          <p:spTgt spid="89"/>
                                        </p:tgtEl>
                                        <p:attrNameLst>
                                          <p:attrName>style.visibility</p:attrName>
                                        </p:attrNameLst>
                                      </p:cBhvr>
                                      <p:to>
                                        <p:strVal val="visible"/>
                                      </p:to>
                                    </p:set>
                                    <p:animEffect transition="in" filter="fade">
                                      <p:cBhvr>
                                        <p:cTn id="23" dur="1000"/>
                                        <p:tgtEl>
                                          <p:spTgt spid="89"/>
                                        </p:tgtEl>
                                      </p:cBhvr>
                                    </p:animEffect>
                                    <p:anim calcmode="lin" valueType="num">
                                      <p:cBhvr>
                                        <p:cTn id="24" dur="1000" fill="hold"/>
                                        <p:tgtEl>
                                          <p:spTgt spid="89"/>
                                        </p:tgtEl>
                                        <p:attrNameLst>
                                          <p:attrName>ppt_x</p:attrName>
                                        </p:attrNameLst>
                                      </p:cBhvr>
                                      <p:tavLst>
                                        <p:tav tm="0">
                                          <p:val>
                                            <p:strVal val="#ppt_x"/>
                                          </p:val>
                                        </p:tav>
                                        <p:tav tm="100000">
                                          <p:val>
                                            <p:strVal val="#ppt_x"/>
                                          </p:val>
                                        </p:tav>
                                      </p:tavLst>
                                    </p:anim>
                                    <p:anim calcmode="lin" valueType="num">
                                      <p:cBhvr>
                                        <p:cTn id="25" dur="1000" fill="hold"/>
                                        <p:tgtEl>
                                          <p:spTgt spid="89"/>
                                        </p:tgtEl>
                                        <p:attrNameLst>
                                          <p:attrName>ppt_y</p:attrName>
                                        </p:attrNameLst>
                                      </p:cBhvr>
                                      <p:tavLst>
                                        <p:tav tm="0">
                                          <p:val>
                                            <p:strVal val="#ppt_y+.1"/>
                                          </p:val>
                                        </p:tav>
                                        <p:tav tm="100000">
                                          <p:val>
                                            <p:strVal val="#ppt_y"/>
                                          </p:val>
                                        </p:tav>
                                      </p:tavLst>
                                    </p:anim>
                                  </p:childTnLst>
                                </p:cTn>
                              </p:par>
                            </p:childTnLst>
                          </p:cTn>
                        </p:par>
                        <p:par>
                          <p:cTn id="26" fill="hold">
                            <p:stCondLst>
                              <p:cond delay="1500"/>
                            </p:stCondLst>
                            <p:childTnLst>
                              <p:par>
                                <p:cTn id="27" presetID="53" presetClass="entr" presetSubtype="528" fill="hold" nodeType="afterEffect">
                                  <p:stCondLst>
                                    <p:cond delay="0"/>
                                  </p:stCondLst>
                                  <p:childTnLst>
                                    <p:set>
                                      <p:cBhvr>
                                        <p:cTn id="28" dur="1" fill="hold">
                                          <p:stCondLst>
                                            <p:cond delay="0"/>
                                          </p:stCondLst>
                                        </p:cTn>
                                        <p:tgtEl>
                                          <p:spTgt spid="93"/>
                                        </p:tgtEl>
                                        <p:attrNameLst>
                                          <p:attrName>style.visibility</p:attrName>
                                        </p:attrNameLst>
                                      </p:cBhvr>
                                      <p:to>
                                        <p:strVal val="visible"/>
                                      </p:to>
                                    </p:set>
                                    <p:anim calcmode="lin" valueType="num">
                                      <p:cBhvr>
                                        <p:cTn id="29" dur="500" fill="hold"/>
                                        <p:tgtEl>
                                          <p:spTgt spid="93"/>
                                        </p:tgtEl>
                                        <p:attrNameLst>
                                          <p:attrName>ppt_w</p:attrName>
                                        </p:attrNameLst>
                                      </p:cBhvr>
                                      <p:tavLst>
                                        <p:tav tm="0">
                                          <p:val>
                                            <p:fltVal val="0"/>
                                          </p:val>
                                        </p:tav>
                                        <p:tav tm="100000">
                                          <p:val>
                                            <p:strVal val="#ppt_w"/>
                                          </p:val>
                                        </p:tav>
                                      </p:tavLst>
                                    </p:anim>
                                    <p:anim calcmode="lin" valueType="num">
                                      <p:cBhvr>
                                        <p:cTn id="30" dur="500" fill="hold"/>
                                        <p:tgtEl>
                                          <p:spTgt spid="93"/>
                                        </p:tgtEl>
                                        <p:attrNameLst>
                                          <p:attrName>ppt_h</p:attrName>
                                        </p:attrNameLst>
                                      </p:cBhvr>
                                      <p:tavLst>
                                        <p:tav tm="0">
                                          <p:val>
                                            <p:fltVal val="0"/>
                                          </p:val>
                                        </p:tav>
                                        <p:tav tm="100000">
                                          <p:val>
                                            <p:strVal val="#ppt_h"/>
                                          </p:val>
                                        </p:tav>
                                      </p:tavLst>
                                    </p:anim>
                                    <p:animEffect transition="in" filter="fade">
                                      <p:cBhvr>
                                        <p:cTn id="31" dur="500"/>
                                        <p:tgtEl>
                                          <p:spTgt spid="93"/>
                                        </p:tgtEl>
                                      </p:cBhvr>
                                    </p:animEffect>
                                    <p:anim calcmode="lin" valueType="num">
                                      <p:cBhvr>
                                        <p:cTn id="32" dur="500" fill="hold"/>
                                        <p:tgtEl>
                                          <p:spTgt spid="93"/>
                                        </p:tgtEl>
                                        <p:attrNameLst>
                                          <p:attrName>ppt_x</p:attrName>
                                        </p:attrNameLst>
                                      </p:cBhvr>
                                      <p:tavLst>
                                        <p:tav tm="0">
                                          <p:val>
                                            <p:fltVal val="0.5"/>
                                          </p:val>
                                        </p:tav>
                                        <p:tav tm="100000">
                                          <p:val>
                                            <p:strVal val="#ppt_x"/>
                                          </p:val>
                                        </p:tav>
                                      </p:tavLst>
                                    </p:anim>
                                    <p:anim calcmode="lin" valueType="num">
                                      <p:cBhvr>
                                        <p:cTn id="33" dur="500" fill="hold"/>
                                        <p:tgtEl>
                                          <p:spTgt spid="93"/>
                                        </p:tgtEl>
                                        <p:attrNameLst>
                                          <p:attrName>ppt_y</p:attrName>
                                        </p:attrNameLst>
                                      </p:cBhvr>
                                      <p:tavLst>
                                        <p:tav tm="0">
                                          <p:val>
                                            <p:fltVal val="0.5"/>
                                          </p:val>
                                        </p:tav>
                                        <p:tav tm="100000">
                                          <p:val>
                                            <p:strVal val="#ppt_y"/>
                                          </p:val>
                                        </p:tav>
                                      </p:tavLst>
                                    </p:anim>
                                  </p:childTnLst>
                                </p:cTn>
                              </p:par>
                            </p:childTnLst>
                          </p:cTn>
                        </p:par>
                        <p:par>
                          <p:cTn id="34" fill="hold">
                            <p:stCondLst>
                              <p:cond delay="2000"/>
                            </p:stCondLst>
                            <p:childTnLst>
                              <p:par>
                                <p:cTn id="35" presetID="12" presetClass="entr" presetSubtype="8" fill="hold" grpId="0" nodeType="afterEffect">
                                  <p:stCondLst>
                                    <p:cond delay="0"/>
                                  </p:stCondLst>
                                  <p:childTnLst>
                                    <p:set>
                                      <p:cBhvr>
                                        <p:cTn id="36" dur="1" fill="hold">
                                          <p:stCondLst>
                                            <p:cond delay="0"/>
                                          </p:stCondLst>
                                        </p:cTn>
                                        <p:tgtEl>
                                          <p:spTgt spid="92"/>
                                        </p:tgtEl>
                                        <p:attrNameLst>
                                          <p:attrName>style.visibility</p:attrName>
                                        </p:attrNameLst>
                                      </p:cBhvr>
                                      <p:to>
                                        <p:strVal val="visible"/>
                                      </p:to>
                                    </p:set>
                                    <p:anim calcmode="lin" valueType="num">
                                      <p:cBhvr additive="base">
                                        <p:cTn id="37" dur="500"/>
                                        <p:tgtEl>
                                          <p:spTgt spid="92"/>
                                        </p:tgtEl>
                                        <p:attrNameLst>
                                          <p:attrName>ppt_x</p:attrName>
                                        </p:attrNameLst>
                                      </p:cBhvr>
                                      <p:tavLst>
                                        <p:tav tm="0">
                                          <p:val>
                                            <p:strVal val="#ppt_x-#ppt_w*1.125000"/>
                                          </p:val>
                                        </p:tav>
                                        <p:tav tm="100000">
                                          <p:val>
                                            <p:strVal val="#ppt_x"/>
                                          </p:val>
                                        </p:tav>
                                      </p:tavLst>
                                    </p:anim>
                                    <p:animEffect transition="in" filter="wipe(right)">
                                      <p:cBhvr>
                                        <p:cTn id="38" dur="500"/>
                                        <p:tgtEl>
                                          <p:spTgt spid="92"/>
                                        </p:tgtEl>
                                      </p:cBhvr>
                                    </p:animEffect>
                                  </p:childTnLst>
                                </p:cTn>
                              </p:par>
                            </p:childTnLst>
                          </p:cTn>
                        </p:par>
                        <p:par>
                          <p:cTn id="39" fill="hold">
                            <p:stCondLst>
                              <p:cond delay="2500"/>
                            </p:stCondLst>
                            <p:childTnLst>
                              <p:par>
                                <p:cTn id="40" presetID="2" presetClass="entr" presetSubtype="2" decel="100000" fill="hold" grpId="0" nodeType="afterEffect">
                                  <p:stCondLst>
                                    <p:cond delay="0"/>
                                  </p:stCondLst>
                                  <p:childTnLst>
                                    <p:set>
                                      <p:cBhvr>
                                        <p:cTn id="41" dur="1" fill="hold">
                                          <p:stCondLst>
                                            <p:cond delay="0"/>
                                          </p:stCondLst>
                                        </p:cTn>
                                        <p:tgtEl>
                                          <p:spTgt spid="96"/>
                                        </p:tgtEl>
                                        <p:attrNameLst>
                                          <p:attrName>style.visibility</p:attrName>
                                        </p:attrNameLst>
                                      </p:cBhvr>
                                      <p:to>
                                        <p:strVal val="visible"/>
                                      </p:to>
                                    </p:set>
                                    <p:anim calcmode="lin" valueType="num">
                                      <p:cBhvr additive="base">
                                        <p:cTn id="42" dur="1000" fill="hold"/>
                                        <p:tgtEl>
                                          <p:spTgt spid="96"/>
                                        </p:tgtEl>
                                        <p:attrNameLst>
                                          <p:attrName>ppt_x</p:attrName>
                                        </p:attrNameLst>
                                      </p:cBhvr>
                                      <p:tavLst>
                                        <p:tav tm="0">
                                          <p:val>
                                            <p:strVal val="1+#ppt_w/2"/>
                                          </p:val>
                                        </p:tav>
                                        <p:tav tm="100000">
                                          <p:val>
                                            <p:strVal val="#ppt_x"/>
                                          </p:val>
                                        </p:tav>
                                      </p:tavLst>
                                    </p:anim>
                                    <p:anim calcmode="lin" valueType="num">
                                      <p:cBhvr additive="base">
                                        <p:cTn id="43" dur="1000" fill="hold"/>
                                        <p:tgtEl>
                                          <p:spTgt spid="96"/>
                                        </p:tgtEl>
                                        <p:attrNameLst>
                                          <p:attrName>ppt_y</p:attrName>
                                        </p:attrNameLst>
                                      </p:cBhvr>
                                      <p:tavLst>
                                        <p:tav tm="0">
                                          <p:val>
                                            <p:strVal val="#ppt_y"/>
                                          </p:val>
                                        </p:tav>
                                        <p:tav tm="100000">
                                          <p:val>
                                            <p:strVal val="#ppt_y"/>
                                          </p:val>
                                        </p:tav>
                                      </p:tavLst>
                                    </p:anim>
                                  </p:childTnLst>
                                </p:cTn>
                              </p:par>
                            </p:childTnLst>
                          </p:cTn>
                        </p:par>
                        <p:par>
                          <p:cTn id="44" fill="hold">
                            <p:stCondLst>
                              <p:cond delay="3500"/>
                            </p:stCondLst>
                            <p:childTnLst>
                              <p:par>
                                <p:cTn id="45" presetID="53" presetClass="entr" presetSubtype="528" fill="hold" nodeType="afterEffect">
                                  <p:stCondLst>
                                    <p:cond delay="0"/>
                                  </p:stCondLst>
                                  <p:childTnLst>
                                    <p:set>
                                      <p:cBhvr>
                                        <p:cTn id="46" dur="1" fill="hold">
                                          <p:stCondLst>
                                            <p:cond delay="0"/>
                                          </p:stCondLst>
                                        </p:cTn>
                                        <p:tgtEl>
                                          <p:spTgt spid="98"/>
                                        </p:tgtEl>
                                        <p:attrNameLst>
                                          <p:attrName>style.visibility</p:attrName>
                                        </p:attrNameLst>
                                      </p:cBhvr>
                                      <p:to>
                                        <p:strVal val="visible"/>
                                      </p:to>
                                    </p:set>
                                    <p:anim calcmode="lin" valueType="num">
                                      <p:cBhvr>
                                        <p:cTn id="47" dur="500" fill="hold"/>
                                        <p:tgtEl>
                                          <p:spTgt spid="98"/>
                                        </p:tgtEl>
                                        <p:attrNameLst>
                                          <p:attrName>ppt_w</p:attrName>
                                        </p:attrNameLst>
                                      </p:cBhvr>
                                      <p:tavLst>
                                        <p:tav tm="0">
                                          <p:val>
                                            <p:fltVal val="0"/>
                                          </p:val>
                                        </p:tav>
                                        <p:tav tm="100000">
                                          <p:val>
                                            <p:strVal val="#ppt_w"/>
                                          </p:val>
                                        </p:tav>
                                      </p:tavLst>
                                    </p:anim>
                                    <p:anim calcmode="lin" valueType="num">
                                      <p:cBhvr>
                                        <p:cTn id="48" dur="500" fill="hold"/>
                                        <p:tgtEl>
                                          <p:spTgt spid="98"/>
                                        </p:tgtEl>
                                        <p:attrNameLst>
                                          <p:attrName>ppt_h</p:attrName>
                                        </p:attrNameLst>
                                      </p:cBhvr>
                                      <p:tavLst>
                                        <p:tav tm="0">
                                          <p:val>
                                            <p:fltVal val="0"/>
                                          </p:val>
                                        </p:tav>
                                        <p:tav tm="100000">
                                          <p:val>
                                            <p:strVal val="#ppt_h"/>
                                          </p:val>
                                        </p:tav>
                                      </p:tavLst>
                                    </p:anim>
                                    <p:animEffect transition="in" filter="fade">
                                      <p:cBhvr>
                                        <p:cTn id="49" dur="500"/>
                                        <p:tgtEl>
                                          <p:spTgt spid="98"/>
                                        </p:tgtEl>
                                      </p:cBhvr>
                                    </p:animEffect>
                                    <p:anim calcmode="lin" valueType="num">
                                      <p:cBhvr>
                                        <p:cTn id="50" dur="500" fill="hold"/>
                                        <p:tgtEl>
                                          <p:spTgt spid="98"/>
                                        </p:tgtEl>
                                        <p:attrNameLst>
                                          <p:attrName>ppt_x</p:attrName>
                                        </p:attrNameLst>
                                      </p:cBhvr>
                                      <p:tavLst>
                                        <p:tav tm="0">
                                          <p:val>
                                            <p:fltVal val="0.5"/>
                                          </p:val>
                                        </p:tav>
                                        <p:tav tm="100000">
                                          <p:val>
                                            <p:strVal val="#ppt_x"/>
                                          </p:val>
                                        </p:tav>
                                      </p:tavLst>
                                    </p:anim>
                                    <p:anim calcmode="lin" valueType="num">
                                      <p:cBhvr>
                                        <p:cTn id="51" dur="500" fill="hold"/>
                                        <p:tgtEl>
                                          <p:spTgt spid="98"/>
                                        </p:tgtEl>
                                        <p:attrNameLst>
                                          <p:attrName>ppt_y</p:attrName>
                                        </p:attrNameLst>
                                      </p:cBhvr>
                                      <p:tavLst>
                                        <p:tav tm="0">
                                          <p:val>
                                            <p:fltVal val="0.5"/>
                                          </p:val>
                                        </p:tav>
                                        <p:tav tm="100000">
                                          <p:val>
                                            <p:strVal val="#ppt_y"/>
                                          </p:val>
                                        </p:tav>
                                      </p:tavLst>
                                    </p:anim>
                                  </p:childTnLst>
                                </p:cTn>
                              </p:par>
                            </p:childTnLst>
                          </p:cTn>
                        </p:par>
                        <p:par>
                          <p:cTn id="52" fill="hold">
                            <p:stCondLst>
                              <p:cond delay="4000"/>
                            </p:stCondLst>
                            <p:childTnLst>
                              <p:par>
                                <p:cTn id="53" presetID="12" presetClass="entr" presetSubtype="8" fill="hold" grpId="0" nodeType="afterEffect">
                                  <p:stCondLst>
                                    <p:cond delay="0"/>
                                  </p:stCondLst>
                                  <p:childTnLst>
                                    <p:set>
                                      <p:cBhvr>
                                        <p:cTn id="54" dur="1" fill="hold">
                                          <p:stCondLst>
                                            <p:cond delay="0"/>
                                          </p:stCondLst>
                                        </p:cTn>
                                        <p:tgtEl>
                                          <p:spTgt spid="97"/>
                                        </p:tgtEl>
                                        <p:attrNameLst>
                                          <p:attrName>style.visibility</p:attrName>
                                        </p:attrNameLst>
                                      </p:cBhvr>
                                      <p:to>
                                        <p:strVal val="visible"/>
                                      </p:to>
                                    </p:set>
                                    <p:anim calcmode="lin" valueType="num">
                                      <p:cBhvr additive="base">
                                        <p:cTn id="55" dur="500"/>
                                        <p:tgtEl>
                                          <p:spTgt spid="97"/>
                                        </p:tgtEl>
                                        <p:attrNameLst>
                                          <p:attrName>ppt_x</p:attrName>
                                        </p:attrNameLst>
                                      </p:cBhvr>
                                      <p:tavLst>
                                        <p:tav tm="0">
                                          <p:val>
                                            <p:strVal val="#ppt_x-#ppt_w*1.125000"/>
                                          </p:val>
                                        </p:tav>
                                        <p:tav tm="100000">
                                          <p:val>
                                            <p:strVal val="#ppt_x"/>
                                          </p:val>
                                        </p:tav>
                                      </p:tavLst>
                                    </p:anim>
                                    <p:animEffect transition="in" filter="wipe(right)">
                                      <p:cBhvr>
                                        <p:cTn id="56" dur="500"/>
                                        <p:tgtEl>
                                          <p:spTgt spid="97"/>
                                        </p:tgtEl>
                                      </p:cBhvr>
                                    </p:animEffect>
                                  </p:childTnLst>
                                </p:cTn>
                              </p:par>
                            </p:childTnLst>
                          </p:cTn>
                        </p:par>
                        <p:par>
                          <p:cTn id="57" fill="hold">
                            <p:stCondLst>
                              <p:cond delay="4500"/>
                            </p:stCondLst>
                            <p:childTnLst>
                              <p:par>
                                <p:cTn id="58" presetID="2" presetClass="entr" presetSubtype="2" decel="100000" fill="hold" grpId="0" nodeType="afterEffect">
                                  <p:stCondLst>
                                    <p:cond delay="0"/>
                                  </p:stCondLst>
                                  <p:childTnLst>
                                    <p:set>
                                      <p:cBhvr>
                                        <p:cTn id="59" dur="1" fill="hold">
                                          <p:stCondLst>
                                            <p:cond delay="0"/>
                                          </p:stCondLst>
                                        </p:cTn>
                                        <p:tgtEl>
                                          <p:spTgt spid="101"/>
                                        </p:tgtEl>
                                        <p:attrNameLst>
                                          <p:attrName>style.visibility</p:attrName>
                                        </p:attrNameLst>
                                      </p:cBhvr>
                                      <p:to>
                                        <p:strVal val="visible"/>
                                      </p:to>
                                    </p:set>
                                    <p:anim calcmode="lin" valueType="num">
                                      <p:cBhvr additive="base">
                                        <p:cTn id="60" dur="1000" fill="hold"/>
                                        <p:tgtEl>
                                          <p:spTgt spid="101"/>
                                        </p:tgtEl>
                                        <p:attrNameLst>
                                          <p:attrName>ppt_x</p:attrName>
                                        </p:attrNameLst>
                                      </p:cBhvr>
                                      <p:tavLst>
                                        <p:tav tm="0">
                                          <p:val>
                                            <p:strVal val="1+#ppt_w/2"/>
                                          </p:val>
                                        </p:tav>
                                        <p:tav tm="100000">
                                          <p:val>
                                            <p:strVal val="#ppt_x"/>
                                          </p:val>
                                        </p:tav>
                                      </p:tavLst>
                                    </p:anim>
                                    <p:anim calcmode="lin" valueType="num">
                                      <p:cBhvr additive="base">
                                        <p:cTn id="61" dur="1000" fill="hold"/>
                                        <p:tgtEl>
                                          <p:spTgt spid="101"/>
                                        </p:tgtEl>
                                        <p:attrNameLst>
                                          <p:attrName>ppt_y</p:attrName>
                                        </p:attrNameLst>
                                      </p:cBhvr>
                                      <p:tavLst>
                                        <p:tav tm="0">
                                          <p:val>
                                            <p:strVal val="#ppt_y"/>
                                          </p:val>
                                        </p:tav>
                                        <p:tav tm="100000">
                                          <p:val>
                                            <p:strVal val="#ppt_y"/>
                                          </p:val>
                                        </p:tav>
                                      </p:tavLst>
                                    </p:anim>
                                  </p:childTnLst>
                                </p:cTn>
                              </p:par>
                            </p:childTnLst>
                          </p:cTn>
                        </p:par>
                        <p:par>
                          <p:cTn id="62" fill="hold">
                            <p:stCondLst>
                              <p:cond delay="5500"/>
                            </p:stCondLst>
                            <p:childTnLst>
                              <p:par>
                                <p:cTn id="63" presetID="53" presetClass="entr" presetSubtype="528" fill="hold" nodeType="afterEffect">
                                  <p:stCondLst>
                                    <p:cond delay="0"/>
                                  </p:stCondLst>
                                  <p:childTnLst>
                                    <p:set>
                                      <p:cBhvr>
                                        <p:cTn id="64" dur="1" fill="hold">
                                          <p:stCondLst>
                                            <p:cond delay="0"/>
                                          </p:stCondLst>
                                        </p:cTn>
                                        <p:tgtEl>
                                          <p:spTgt spid="103"/>
                                        </p:tgtEl>
                                        <p:attrNameLst>
                                          <p:attrName>style.visibility</p:attrName>
                                        </p:attrNameLst>
                                      </p:cBhvr>
                                      <p:to>
                                        <p:strVal val="visible"/>
                                      </p:to>
                                    </p:set>
                                    <p:anim calcmode="lin" valueType="num">
                                      <p:cBhvr>
                                        <p:cTn id="65" dur="500" fill="hold"/>
                                        <p:tgtEl>
                                          <p:spTgt spid="103"/>
                                        </p:tgtEl>
                                        <p:attrNameLst>
                                          <p:attrName>ppt_w</p:attrName>
                                        </p:attrNameLst>
                                      </p:cBhvr>
                                      <p:tavLst>
                                        <p:tav tm="0">
                                          <p:val>
                                            <p:fltVal val="0"/>
                                          </p:val>
                                        </p:tav>
                                        <p:tav tm="100000">
                                          <p:val>
                                            <p:strVal val="#ppt_w"/>
                                          </p:val>
                                        </p:tav>
                                      </p:tavLst>
                                    </p:anim>
                                    <p:anim calcmode="lin" valueType="num">
                                      <p:cBhvr>
                                        <p:cTn id="66" dur="500" fill="hold"/>
                                        <p:tgtEl>
                                          <p:spTgt spid="103"/>
                                        </p:tgtEl>
                                        <p:attrNameLst>
                                          <p:attrName>ppt_h</p:attrName>
                                        </p:attrNameLst>
                                      </p:cBhvr>
                                      <p:tavLst>
                                        <p:tav tm="0">
                                          <p:val>
                                            <p:fltVal val="0"/>
                                          </p:val>
                                        </p:tav>
                                        <p:tav tm="100000">
                                          <p:val>
                                            <p:strVal val="#ppt_h"/>
                                          </p:val>
                                        </p:tav>
                                      </p:tavLst>
                                    </p:anim>
                                    <p:animEffect transition="in" filter="fade">
                                      <p:cBhvr>
                                        <p:cTn id="67" dur="500"/>
                                        <p:tgtEl>
                                          <p:spTgt spid="103"/>
                                        </p:tgtEl>
                                      </p:cBhvr>
                                    </p:animEffect>
                                    <p:anim calcmode="lin" valueType="num">
                                      <p:cBhvr>
                                        <p:cTn id="68" dur="500" fill="hold"/>
                                        <p:tgtEl>
                                          <p:spTgt spid="103"/>
                                        </p:tgtEl>
                                        <p:attrNameLst>
                                          <p:attrName>ppt_x</p:attrName>
                                        </p:attrNameLst>
                                      </p:cBhvr>
                                      <p:tavLst>
                                        <p:tav tm="0">
                                          <p:val>
                                            <p:fltVal val="0.5"/>
                                          </p:val>
                                        </p:tav>
                                        <p:tav tm="100000">
                                          <p:val>
                                            <p:strVal val="#ppt_x"/>
                                          </p:val>
                                        </p:tav>
                                      </p:tavLst>
                                    </p:anim>
                                    <p:anim calcmode="lin" valueType="num">
                                      <p:cBhvr>
                                        <p:cTn id="69" dur="500" fill="hold"/>
                                        <p:tgtEl>
                                          <p:spTgt spid="103"/>
                                        </p:tgtEl>
                                        <p:attrNameLst>
                                          <p:attrName>ppt_y</p:attrName>
                                        </p:attrNameLst>
                                      </p:cBhvr>
                                      <p:tavLst>
                                        <p:tav tm="0">
                                          <p:val>
                                            <p:fltVal val="0.5"/>
                                          </p:val>
                                        </p:tav>
                                        <p:tav tm="100000">
                                          <p:val>
                                            <p:strVal val="#ppt_y"/>
                                          </p:val>
                                        </p:tav>
                                      </p:tavLst>
                                    </p:anim>
                                  </p:childTnLst>
                                </p:cTn>
                              </p:par>
                            </p:childTnLst>
                          </p:cTn>
                        </p:par>
                        <p:par>
                          <p:cTn id="70" fill="hold">
                            <p:stCondLst>
                              <p:cond delay="6000"/>
                            </p:stCondLst>
                            <p:childTnLst>
                              <p:par>
                                <p:cTn id="71" presetID="12" presetClass="entr" presetSubtype="8" fill="hold" grpId="0" nodeType="afterEffect">
                                  <p:stCondLst>
                                    <p:cond delay="0"/>
                                  </p:stCondLst>
                                  <p:childTnLst>
                                    <p:set>
                                      <p:cBhvr>
                                        <p:cTn id="72" dur="1" fill="hold">
                                          <p:stCondLst>
                                            <p:cond delay="0"/>
                                          </p:stCondLst>
                                        </p:cTn>
                                        <p:tgtEl>
                                          <p:spTgt spid="102"/>
                                        </p:tgtEl>
                                        <p:attrNameLst>
                                          <p:attrName>style.visibility</p:attrName>
                                        </p:attrNameLst>
                                      </p:cBhvr>
                                      <p:to>
                                        <p:strVal val="visible"/>
                                      </p:to>
                                    </p:set>
                                    <p:anim calcmode="lin" valueType="num">
                                      <p:cBhvr additive="base">
                                        <p:cTn id="73" dur="500"/>
                                        <p:tgtEl>
                                          <p:spTgt spid="102"/>
                                        </p:tgtEl>
                                        <p:attrNameLst>
                                          <p:attrName>ppt_x</p:attrName>
                                        </p:attrNameLst>
                                      </p:cBhvr>
                                      <p:tavLst>
                                        <p:tav tm="0">
                                          <p:val>
                                            <p:strVal val="#ppt_x-#ppt_w*1.125000"/>
                                          </p:val>
                                        </p:tav>
                                        <p:tav tm="100000">
                                          <p:val>
                                            <p:strVal val="#ppt_x"/>
                                          </p:val>
                                        </p:tav>
                                      </p:tavLst>
                                    </p:anim>
                                    <p:animEffect transition="in" filter="wipe(right)">
                                      <p:cBhvr>
                                        <p:cTn id="74" dur="500"/>
                                        <p:tgtEl>
                                          <p:spTgt spid="102"/>
                                        </p:tgtEl>
                                      </p:cBhvr>
                                    </p:animEffect>
                                  </p:childTnLst>
                                </p:cTn>
                              </p:par>
                            </p:childTnLst>
                          </p:cTn>
                        </p:par>
                        <p:par>
                          <p:cTn id="75" fill="hold">
                            <p:stCondLst>
                              <p:cond delay="6500"/>
                            </p:stCondLst>
                            <p:childTnLst>
                              <p:par>
                                <p:cTn id="76" presetID="2" presetClass="entr" presetSubtype="2" decel="100000" fill="hold" grpId="0" nodeType="afterEffect">
                                  <p:stCondLst>
                                    <p:cond delay="0"/>
                                  </p:stCondLst>
                                  <p:childTnLst>
                                    <p:set>
                                      <p:cBhvr>
                                        <p:cTn id="77" dur="1" fill="hold">
                                          <p:stCondLst>
                                            <p:cond delay="0"/>
                                          </p:stCondLst>
                                        </p:cTn>
                                        <p:tgtEl>
                                          <p:spTgt spid="106"/>
                                        </p:tgtEl>
                                        <p:attrNameLst>
                                          <p:attrName>style.visibility</p:attrName>
                                        </p:attrNameLst>
                                      </p:cBhvr>
                                      <p:to>
                                        <p:strVal val="visible"/>
                                      </p:to>
                                    </p:set>
                                    <p:anim calcmode="lin" valueType="num">
                                      <p:cBhvr additive="base">
                                        <p:cTn id="78" dur="1000" fill="hold"/>
                                        <p:tgtEl>
                                          <p:spTgt spid="106"/>
                                        </p:tgtEl>
                                        <p:attrNameLst>
                                          <p:attrName>ppt_x</p:attrName>
                                        </p:attrNameLst>
                                      </p:cBhvr>
                                      <p:tavLst>
                                        <p:tav tm="0">
                                          <p:val>
                                            <p:strVal val="1+#ppt_w/2"/>
                                          </p:val>
                                        </p:tav>
                                        <p:tav tm="100000">
                                          <p:val>
                                            <p:strVal val="#ppt_x"/>
                                          </p:val>
                                        </p:tav>
                                      </p:tavLst>
                                    </p:anim>
                                    <p:anim calcmode="lin" valueType="num">
                                      <p:cBhvr additive="base">
                                        <p:cTn id="79" dur="1000" fill="hold"/>
                                        <p:tgtEl>
                                          <p:spTgt spid="106"/>
                                        </p:tgtEl>
                                        <p:attrNameLst>
                                          <p:attrName>ppt_y</p:attrName>
                                        </p:attrNameLst>
                                      </p:cBhvr>
                                      <p:tavLst>
                                        <p:tav tm="0">
                                          <p:val>
                                            <p:strVal val="#ppt_y"/>
                                          </p:val>
                                        </p:tav>
                                        <p:tav tm="100000">
                                          <p:val>
                                            <p:strVal val="#ppt_y"/>
                                          </p:val>
                                        </p:tav>
                                      </p:tavLst>
                                    </p:anim>
                                  </p:childTnLst>
                                </p:cTn>
                              </p:par>
                            </p:childTnLst>
                          </p:cTn>
                        </p:par>
                        <p:par>
                          <p:cTn id="80" fill="hold">
                            <p:stCondLst>
                              <p:cond delay="7500"/>
                            </p:stCondLst>
                            <p:childTnLst>
                              <p:par>
                                <p:cTn id="81" presetID="53" presetClass="entr" presetSubtype="528" fill="hold" nodeType="afterEffect">
                                  <p:stCondLst>
                                    <p:cond delay="0"/>
                                  </p:stCondLst>
                                  <p:childTnLst>
                                    <p:set>
                                      <p:cBhvr>
                                        <p:cTn id="82" dur="1" fill="hold">
                                          <p:stCondLst>
                                            <p:cond delay="0"/>
                                          </p:stCondLst>
                                        </p:cTn>
                                        <p:tgtEl>
                                          <p:spTgt spid="108"/>
                                        </p:tgtEl>
                                        <p:attrNameLst>
                                          <p:attrName>style.visibility</p:attrName>
                                        </p:attrNameLst>
                                      </p:cBhvr>
                                      <p:to>
                                        <p:strVal val="visible"/>
                                      </p:to>
                                    </p:set>
                                    <p:anim calcmode="lin" valueType="num">
                                      <p:cBhvr>
                                        <p:cTn id="83" dur="500" fill="hold"/>
                                        <p:tgtEl>
                                          <p:spTgt spid="108"/>
                                        </p:tgtEl>
                                        <p:attrNameLst>
                                          <p:attrName>ppt_w</p:attrName>
                                        </p:attrNameLst>
                                      </p:cBhvr>
                                      <p:tavLst>
                                        <p:tav tm="0">
                                          <p:val>
                                            <p:fltVal val="0"/>
                                          </p:val>
                                        </p:tav>
                                        <p:tav tm="100000">
                                          <p:val>
                                            <p:strVal val="#ppt_w"/>
                                          </p:val>
                                        </p:tav>
                                      </p:tavLst>
                                    </p:anim>
                                    <p:anim calcmode="lin" valueType="num">
                                      <p:cBhvr>
                                        <p:cTn id="84" dur="500" fill="hold"/>
                                        <p:tgtEl>
                                          <p:spTgt spid="108"/>
                                        </p:tgtEl>
                                        <p:attrNameLst>
                                          <p:attrName>ppt_h</p:attrName>
                                        </p:attrNameLst>
                                      </p:cBhvr>
                                      <p:tavLst>
                                        <p:tav tm="0">
                                          <p:val>
                                            <p:fltVal val="0"/>
                                          </p:val>
                                        </p:tav>
                                        <p:tav tm="100000">
                                          <p:val>
                                            <p:strVal val="#ppt_h"/>
                                          </p:val>
                                        </p:tav>
                                      </p:tavLst>
                                    </p:anim>
                                    <p:animEffect transition="in" filter="fade">
                                      <p:cBhvr>
                                        <p:cTn id="85" dur="500"/>
                                        <p:tgtEl>
                                          <p:spTgt spid="108"/>
                                        </p:tgtEl>
                                      </p:cBhvr>
                                    </p:animEffect>
                                    <p:anim calcmode="lin" valueType="num">
                                      <p:cBhvr>
                                        <p:cTn id="86" dur="500" fill="hold"/>
                                        <p:tgtEl>
                                          <p:spTgt spid="108"/>
                                        </p:tgtEl>
                                        <p:attrNameLst>
                                          <p:attrName>ppt_x</p:attrName>
                                        </p:attrNameLst>
                                      </p:cBhvr>
                                      <p:tavLst>
                                        <p:tav tm="0">
                                          <p:val>
                                            <p:fltVal val="0.5"/>
                                          </p:val>
                                        </p:tav>
                                        <p:tav tm="100000">
                                          <p:val>
                                            <p:strVal val="#ppt_x"/>
                                          </p:val>
                                        </p:tav>
                                      </p:tavLst>
                                    </p:anim>
                                    <p:anim calcmode="lin" valueType="num">
                                      <p:cBhvr>
                                        <p:cTn id="87" dur="500" fill="hold"/>
                                        <p:tgtEl>
                                          <p:spTgt spid="108"/>
                                        </p:tgtEl>
                                        <p:attrNameLst>
                                          <p:attrName>ppt_y</p:attrName>
                                        </p:attrNameLst>
                                      </p:cBhvr>
                                      <p:tavLst>
                                        <p:tav tm="0">
                                          <p:val>
                                            <p:fltVal val="0.5"/>
                                          </p:val>
                                        </p:tav>
                                        <p:tav tm="100000">
                                          <p:val>
                                            <p:strVal val="#ppt_y"/>
                                          </p:val>
                                        </p:tav>
                                      </p:tavLst>
                                    </p:anim>
                                  </p:childTnLst>
                                </p:cTn>
                              </p:par>
                            </p:childTnLst>
                          </p:cTn>
                        </p:par>
                        <p:par>
                          <p:cTn id="88" fill="hold">
                            <p:stCondLst>
                              <p:cond delay="8000"/>
                            </p:stCondLst>
                            <p:childTnLst>
                              <p:par>
                                <p:cTn id="89" presetID="12" presetClass="entr" presetSubtype="8" fill="hold" grpId="0" nodeType="afterEffect">
                                  <p:stCondLst>
                                    <p:cond delay="0"/>
                                  </p:stCondLst>
                                  <p:childTnLst>
                                    <p:set>
                                      <p:cBhvr>
                                        <p:cTn id="90" dur="1" fill="hold">
                                          <p:stCondLst>
                                            <p:cond delay="0"/>
                                          </p:stCondLst>
                                        </p:cTn>
                                        <p:tgtEl>
                                          <p:spTgt spid="107"/>
                                        </p:tgtEl>
                                        <p:attrNameLst>
                                          <p:attrName>style.visibility</p:attrName>
                                        </p:attrNameLst>
                                      </p:cBhvr>
                                      <p:to>
                                        <p:strVal val="visible"/>
                                      </p:to>
                                    </p:set>
                                    <p:anim calcmode="lin" valueType="num">
                                      <p:cBhvr additive="base">
                                        <p:cTn id="91" dur="500"/>
                                        <p:tgtEl>
                                          <p:spTgt spid="107"/>
                                        </p:tgtEl>
                                        <p:attrNameLst>
                                          <p:attrName>ppt_x</p:attrName>
                                        </p:attrNameLst>
                                      </p:cBhvr>
                                      <p:tavLst>
                                        <p:tav tm="0">
                                          <p:val>
                                            <p:strVal val="#ppt_x-#ppt_w*1.125000"/>
                                          </p:val>
                                        </p:tav>
                                        <p:tav tm="100000">
                                          <p:val>
                                            <p:strVal val="#ppt_x"/>
                                          </p:val>
                                        </p:tav>
                                      </p:tavLst>
                                    </p:anim>
                                    <p:animEffect transition="in" filter="wipe(right)">
                                      <p:cBhvr>
                                        <p:cTn id="92" dur="500"/>
                                        <p:tgtEl>
                                          <p:spTgt spid="107"/>
                                        </p:tgtEl>
                                      </p:cBhvr>
                                    </p:animEffect>
                                  </p:childTnLst>
                                </p:cTn>
                              </p:par>
                            </p:childTnLst>
                          </p:cTn>
                        </p:par>
                        <p:par>
                          <p:cTn id="93" fill="hold">
                            <p:stCondLst>
                              <p:cond delay="8500"/>
                            </p:stCondLst>
                            <p:childTnLst>
                              <p:par>
                                <p:cTn id="94" presetID="2" presetClass="entr" presetSubtype="2" decel="100000" fill="hold" grpId="0" nodeType="afterEffect">
                                  <p:stCondLst>
                                    <p:cond delay="0"/>
                                  </p:stCondLst>
                                  <p:childTnLst>
                                    <p:set>
                                      <p:cBhvr>
                                        <p:cTn id="95" dur="1" fill="hold">
                                          <p:stCondLst>
                                            <p:cond delay="0"/>
                                          </p:stCondLst>
                                        </p:cTn>
                                        <p:tgtEl>
                                          <p:spTgt spid="111"/>
                                        </p:tgtEl>
                                        <p:attrNameLst>
                                          <p:attrName>style.visibility</p:attrName>
                                        </p:attrNameLst>
                                      </p:cBhvr>
                                      <p:to>
                                        <p:strVal val="visible"/>
                                      </p:to>
                                    </p:set>
                                    <p:anim calcmode="lin" valueType="num">
                                      <p:cBhvr additive="base">
                                        <p:cTn id="96" dur="1000" fill="hold"/>
                                        <p:tgtEl>
                                          <p:spTgt spid="111"/>
                                        </p:tgtEl>
                                        <p:attrNameLst>
                                          <p:attrName>ppt_x</p:attrName>
                                        </p:attrNameLst>
                                      </p:cBhvr>
                                      <p:tavLst>
                                        <p:tav tm="0">
                                          <p:val>
                                            <p:strVal val="1+#ppt_w/2"/>
                                          </p:val>
                                        </p:tav>
                                        <p:tav tm="100000">
                                          <p:val>
                                            <p:strVal val="#ppt_x"/>
                                          </p:val>
                                        </p:tav>
                                      </p:tavLst>
                                    </p:anim>
                                    <p:anim calcmode="lin" valueType="num">
                                      <p:cBhvr additive="base">
                                        <p:cTn id="97" dur="1000" fill="hold"/>
                                        <p:tgtEl>
                                          <p:spTgt spid="1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92" grpId="0" animBg="1"/>
      <p:bldP spid="96" grpId="0" bldLvl="0" animBg="1"/>
      <p:bldP spid="97" grpId="0" animBg="1"/>
      <p:bldP spid="101" grpId="0" bldLvl="0" animBg="1"/>
      <p:bldP spid="102" grpId="0" animBg="1"/>
      <p:bldP spid="106" grpId="0" bldLvl="0" animBg="1"/>
      <p:bldP spid="107" grpId="0" animBg="1"/>
      <p:bldP spid="111"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p:cNvPicPr>
            <a:picLocks noChangeAspect="1"/>
          </p:cNvPicPr>
          <p:nvPr/>
        </p:nvPicPr>
        <p:blipFill rotWithShape="1">
          <a:blip r:embed="rId1" cstate="print">
            <a:extLst>
              <a:ext uri="{BEBA8EAE-BF5A-486C-A8C5-ECC9F3942E4B}">
                <a14:imgProps xmlns:a14="http://schemas.microsoft.com/office/drawing/2010/main">
                  <a14:imgLayer r:embed="rId2">
                    <a14:imgEffect>
                      <a14:sharpenSoften amount="25000"/>
                    </a14:imgEffect>
                  </a14:imgLayer>
                </a14:imgProps>
              </a:ext>
              <a:ext uri="{28A0092B-C50C-407E-A947-70E740481C1C}">
                <a14:useLocalDpi xmlns:a14="http://schemas.microsoft.com/office/drawing/2010/main" val="0"/>
              </a:ext>
            </a:extLst>
          </a:blip>
          <a:srcRect l="17092" t="54644"/>
          <a:stretch>
            <a:fillRect/>
          </a:stretch>
        </p:blipFill>
        <p:spPr>
          <a:xfrm>
            <a:off x="-600" y="3960117"/>
            <a:ext cx="10108178" cy="2752716"/>
          </a:xfrm>
          <a:prstGeom prst="rect">
            <a:avLst/>
          </a:prstGeom>
        </p:spPr>
      </p:pic>
      <p:pic>
        <p:nvPicPr>
          <p:cNvPr id="21" name="图片"/>
          <p:cNvPicPr>
            <a:picLocks noChangeAspect="1"/>
          </p:cNvPicPr>
          <p:nvPr/>
        </p:nvPicPr>
        <p:blipFill rotWithShape="1">
          <a:blip r:embed="rId3" cstate="print">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t="28373" b="16234"/>
          <a:stretch>
            <a:fillRect/>
          </a:stretch>
        </p:blipFill>
        <p:spPr>
          <a:xfrm flipH="1">
            <a:off x="-600" y="4720281"/>
            <a:ext cx="12193200" cy="2137719"/>
          </a:xfrm>
          <a:prstGeom prst="rect">
            <a:avLst/>
          </a:prstGeom>
        </p:spPr>
      </p:pic>
      <p:pic>
        <p:nvPicPr>
          <p:cNvPr id="50" name="图片"/>
          <p:cNvPicPr>
            <a:picLocks noChangeAspect="1"/>
          </p:cNvPicPr>
          <p:nvPr/>
        </p:nvPicPr>
        <p:blipFill rotWithShape="1">
          <a:blip r:embed="rId5">
            <a:extLst>
              <a:ext uri="{28A0092B-C50C-407E-A947-70E740481C1C}">
                <a14:useLocalDpi xmlns:a14="http://schemas.microsoft.com/office/drawing/2010/main" val="0"/>
              </a:ext>
            </a:extLst>
          </a:blip>
          <a:srcRect l="36148" t="54923" b="17002"/>
          <a:stretch>
            <a:fillRect/>
          </a:stretch>
        </p:blipFill>
        <p:spPr>
          <a:xfrm>
            <a:off x="0" y="0"/>
            <a:ext cx="3641378" cy="1321432"/>
          </a:xfrm>
          <a:prstGeom prst="rect">
            <a:avLst/>
          </a:prstGeom>
        </p:spPr>
      </p:pic>
      <p:pic>
        <p:nvPicPr>
          <p:cNvPr id="32" name="图片"/>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539958" y="2125138"/>
            <a:ext cx="1009025" cy="1034251"/>
          </a:xfrm>
          <a:prstGeom prst="rect">
            <a:avLst/>
          </a:prstGeom>
        </p:spPr>
      </p:pic>
      <p:pic>
        <p:nvPicPr>
          <p:cNvPr id="23" name="图片"/>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406437" y="528356"/>
            <a:ext cx="1113410" cy="1434283"/>
          </a:xfrm>
          <a:prstGeom prst="rect">
            <a:avLst/>
          </a:prstGeom>
        </p:spPr>
      </p:pic>
      <p:pic>
        <p:nvPicPr>
          <p:cNvPr id="17" name="图片"/>
          <p:cNvPicPr>
            <a:picLocks noChangeAspect="1"/>
          </p:cNvPicPr>
          <p:nvPr/>
        </p:nvPicPr>
        <p:blipFill rotWithShape="1">
          <a:blip r:embed="rId8" cstate="print">
            <a:extLst>
              <a:ext uri="{BEBA8EAE-BF5A-486C-A8C5-ECC9F3942E4B}">
                <a14:imgProps xmlns:a14="http://schemas.microsoft.com/office/drawing/2010/main">
                  <a14:imgLayer r:embed="rId9">
                    <a14:imgEffect>
                      <a14:sharpenSoften amount="25000"/>
                    </a14:imgEffect>
                  </a14:imgLayer>
                </a14:imgProps>
              </a:ext>
              <a:ext uri="{28A0092B-C50C-407E-A947-70E740481C1C}">
                <a14:useLocalDpi xmlns:a14="http://schemas.microsoft.com/office/drawing/2010/main" val="0"/>
              </a:ext>
            </a:extLst>
          </a:blip>
          <a:srcRect l="16394" t="14050" r="16823" b="22946"/>
          <a:stretch>
            <a:fillRect/>
          </a:stretch>
        </p:blipFill>
        <p:spPr>
          <a:xfrm>
            <a:off x="4903305" y="83732"/>
            <a:ext cx="2385391" cy="874644"/>
          </a:xfrm>
          <a:prstGeom prst="rect">
            <a:avLst/>
          </a:prstGeom>
        </p:spPr>
      </p:pic>
      <p:sp>
        <p:nvSpPr>
          <p:cNvPr id="2" name="矩形 1"/>
          <p:cNvSpPr/>
          <p:nvPr/>
        </p:nvSpPr>
        <p:spPr>
          <a:xfrm>
            <a:off x="1463675" y="1713865"/>
            <a:ext cx="9123680" cy="1445260"/>
          </a:xfrm>
          <a:prstGeom prst="rect">
            <a:avLst/>
          </a:prstGeom>
          <a:noFill/>
          <a:ln>
            <a:noFill/>
          </a:ln>
        </p:spPr>
        <p:txBody>
          <a:bodyPr wrap="none" rtlCol="0" anchor="t">
            <a:spAutoFit/>
          </a:bodyPr>
          <a:p>
            <a:pPr algn="ctr"/>
            <a:r>
              <a:rPr lang="zh-CN" altLang="en-US" sz="8800">
                <a:solidFill>
                  <a:srgbClr val="C00000"/>
                </a:solidFill>
                <a:effectLst/>
                <a:latin typeface="思源黑体 CN Medium" panose="020B0600000000000000" charset="-122"/>
                <a:ea typeface="思源黑体 CN Medium" panose="020B0600000000000000" charset="-122"/>
              </a:rPr>
              <a:t>入团积极分子团课</a:t>
            </a:r>
            <a:endParaRPr lang="zh-CN" altLang="en-US" sz="8800">
              <a:solidFill>
                <a:srgbClr val="C00000"/>
              </a:solidFill>
              <a:effectLst/>
              <a:latin typeface="思源黑体 CN Medium" panose="020B0600000000000000" charset="-122"/>
              <a:ea typeface="思源黑体 CN Medium" panose="020B0600000000000000" charset="-122"/>
            </a:endParaRPr>
          </a:p>
        </p:txBody>
      </p:sp>
      <p:sp>
        <p:nvSpPr>
          <p:cNvPr id="8" name="文本框 7"/>
          <p:cNvSpPr txBox="1"/>
          <p:nvPr/>
        </p:nvSpPr>
        <p:spPr>
          <a:xfrm>
            <a:off x="2338628" y="3233588"/>
            <a:ext cx="7373773" cy="737235"/>
          </a:xfrm>
          <a:prstGeom prst="rect">
            <a:avLst/>
          </a:prstGeom>
          <a:noFill/>
        </p:spPr>
        <p:txBody>
          <a:bodyPr wrap="square">
            <a:spAutoFit/>
          </a:bodyPr>
          <a:p>
            <a:pPr algn="ctr">
              <a:lnSpc>
                <a:spcPct val="150000"/>
              </a:lnSpc>
            </a:pPr>
            <a:r>
              <a:rPr lang="zh-CN" altLang="en-US" sz="1400" dirty="0">
                <a:solidFill>
                  <a:srgbClr val="C00000"/>
                </a:solidFill>
                <a:latin typeface="思源黑体 Normal" panose="020B0400000000000000" pitchFamily="34" charset="-122"/>
                <a:ea typeface="思源黑体 Normal" panose="020B0400000000000000" pitchFamily="34" charset="-122"/>
              </a:rPr>
              <a:t>共青团是党的有力的后备军，是中国青少年最先进的组织，真正有理想有抱负的青少年应该争取加入到青少年自己的先进组织中来</a:t>
            </a:r>
            <a:endParaRPr lang="zh-CN" altLang="en-US" sz="1400" dirty="0">
              <a:solidFill>
                <a:srgbClr val="C00000"/>
              </a:solidFill>
              <a:latin typeface="思源黑体 Normal" panose="020B0400000000000000" pitchFamily="34" charset="-122"/>
              <a:ea typeface="思源黑体 Normal"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anim calcmode="lin" valueType="num">
                                      <p:cBhvr>
                                        <p:cTn id="8" dur="500" fill="hold"/>
                                        <p:tgtEl>
                                          <p:spTgt spid="21"/>
                                        </p:tgtEl>
                                        <p:attrNameLst>
                                          <p:attrName>ppt_x</p:attrName>
                                        </p:attrNameLst>
                                      </p:cBhvr>
                                      <p:tavLst>
                                        <p:tav tm="0">
                                          <p:val>
                                            <p:strVal val="#ppt_x"/>
                                          </p:val>
                                        </p:tav>
                                        <p:tav tm="100000">
                                          <p:val>
                                            <p:strVal val="#ppt_x"/>
                                          </p:val>
                                        </p:tav>
                                      </p:tavLst>
                                    </p:anim>
                                    <p:anim calcmode="lin" valueType="num">
                                      <p:cBhvr>
                                        <p:cTn id="9" dur="500" fill="hold"/>
                                        <p:tgtEl>
                                          <p:spTgt spid="2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4" presetClass="entr" presetSubtype="10" fill="hold"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randombar(horizontal)">
                                      <p:cBhvr>
                                        <p:cTn id="13" dur="500"/>
                                        <p:tgtEl>
                                          <p:spTgt spid="19"/>
                                        </p:tgtEl>
                                      </p:cBhvr>
                                    </p:animEffect>
                                  </p:childTnLst>
                                </p:cTn>
                              </p:par>
                              <p:par>
                                <p:cTn id="14" presetID="22" presetClass="entr" presetSubtype="8" fill="hold" nodeType="withEffect">
                                  <p:stCondLst>
                                    <p:cond delay="0"/>
                                  </p:stCondLst>
                                  <p:childTnLst>
                                    <p:set>
                                      <p:cBhvr>
                                        <p:cTn id="15" dur="1" fill="hold">
                                          <p:stCondLst>
                                            <p:cond delay="0"/>
                                          </p:stCondLst>
                                        </p:cTn>
                                        <p:tgtEl>
                                          <p:spTgt spid="50"/>
                                        </p:tgtEl>
                                        <p:attrNameLst>
                                          <p:attrName>style.visibility</p:attrName>
                                        </p:attrNameLst>
                                      </p:cBhvr>
                                      <p:to>
                                        <p:strVal val="visible"/>
                                      </p:to>
                                    </p:set>
                                    <p:animEffect transition="in" filter="wipe(left)">
                                      <p:cBhvr>
                                        <p:cTn id="16" dur="500"/>
                                        <p:tgtEl>
                                          <p:spTgt spid="50"/>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500"/>
                                        <p:tgtEl>
                                          <p:spTgt spid="32"/>
                                        </p:tgtEl>
                                      </p:cBhvr>
                                    </p:animEffect>
                                  </p:childTnLst>
                                </p:cTn>
                              </p:par>
                              <p:par>
                                <p:cTn id="21" presetID="10" presetClass="entr" presetSubtype="0" fill="hold" nodeType="with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fade">
                                      <p:cBhvr>
                                        <p:cTn id="23" dur="500"/>
                                        <p:tgtEl>
                                          <p:spTgt spid="23"/>
                                        </p:tgtEl>
                                      </p:cBhvr>
                                    </p:animEffect>
                                  </p:childTnLst>
                                </p:cTn>
                              </p:par>
                              <p:par>
                                <p:cTn id="24" presetID="10" presetClass="entr" presetSubtype="0" fill="hold" nodeType="with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500"/>
                                        <p:tgtEl>
                                          <p:spTgt spid="17"/>
                                        </p:tgtEl>
                                      </p:cBhvr>
                                    </p:animEffect>
                                  </p:childTnLst>
                                </p:cTn>
                              </p:par>
                              <p:par>
                                <p:cTn id="27" presetID="14" presetClass="entr" presetSubtype="1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randombar(horizontal)">
                                      <p:cBhvr>
                                        <p:cTn id="2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929086" y="248840"/>
            <a:ext cx="2361121" cy="1015663"/>
          </a:xfrm>
          <a:prstGeom prst="rect">
            <a:avLst/>
          </a:prstGeom>
          <a:noFill/>
        </p:spPr>
        <p:txBody>
          <a:bodyPr wrap="square" rtlCol="0">
            <a:spAutoFit/>
          </a:bodyPr>
          <a:lstStyle/>
          <a:p>
            <a:pPr algn="ctr"/>
            <a:r>
              <a:rPr kumimoji="1" lang="zh-CN" altLang="en-US" sz="6000" b="1" dirty="0">
                <a:solidFill>
                  <a:srgbClr val="C00000"/>
                </a:solidFill>
                <a:latin typeface="思源黑体 Normal" panose="020B0400000000000000" pitchFamily="34" charset="-122"/>
                <a:ea typeface="思源黑体 Normal" panose="020B0400000000000000" pitchFamily="34" charset="-122"/>
              </a:rPr>
              <a:t>目录</a:t>
            </a:r>
            <a:endParaRPr kumimoji="1" lang="zh-CN" altLang="en-US" sz="6000" b="1" dirty="0">
              <a:solidFill>
                <a:srgbClr val="C00000"/>
              </a:solidFill>
              <a:latin typeface="思源黑体 Normal" panose="020B0400000000000000" pitchFamily="34" charset="-122"/>
              <a:ea typeface="思源黑体 Normal" panose="020B0400000000000000" pitchFamily="34" charset="-122"/>
            </a:endParaRPr>
          </a:p>
        </p:txBody>
      </p:sp>
      <p:cxnSp>
        <p:nvCxnSpPr>
          <p:cNvPr id="3" name="直线连接符 5"/>
          <p:cNvCxnSpPr/>
          <p:nvPr/>
        </p:nvCxnSpPr>
        <p:spPr>
          <a:xfrm>
            <a:off x="5195247" y="1369562"/>
            <a:ext cx="1828800" cy="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8" name="Aitds6"/>
          <p:cNvCxnSpPr/>
          <p:nvPr/>
        </p:nvCxnSpPr>
        <p:spPr>
          <a:xfrm>
            <a:off x="1757690" y="2184058"/>
            <a:ext cx="1078434" cy="0"/>
          </a:xfrm>
          <a:prstGeom prst="line">
            <a:avLst/>
          </a:prstGeom>
          <a:ln>
            <a:solidFill>
              <a:srgbClr val="FFD64F"/>
            </a:solidFill>
          </a:ln>
        </p:spPr>
        <p:style>
          <a:lnRef idx="1">
            <a:schemeClr val="accent1"/>
          </a:lnRef>
          <a:fillRef idx="0">
            <a:schemeClr val="accent1"/>
          </a:fillRef>
          <a:effectRef idx="0">
            <a:schemeClr val="accent1"/>
          </a:effectRef>
          <a:fontRef idx="minor">
            <a:schemeClr val="tx1"/>
          </a:fontRef>
        </p:style>
      </p:cxnSp>
      <p:sp>
        <p:nvSpPr>
          <p:cNvPr id="109" name="Aitds7"/>
          <p:cNvSpPr/>
          <p:nvPr/>
        </p:nvSpPr>
        <p:spPr>
          <a:xfrm>
            <a:off x="2070273" y="1968625"/>
            <a:ext cx="3234158" cy="472756"/>
          </a:xfrm>
          <a:prstGeom prst="roundRect">
            <a:avLst>
              <a:gd name="adj" fmla="val 50000"/>
            </a:avLst>
          </a:prstGeom>
          <a:solidFill>
            <a:srgbClr val="C00000"/>
          </a:solidFill>
          <a:ln w="25400" cap="flat" cmpd="sng" algn="ctr">
            <a:solidFill>
              <a:srgbClr val="FFD64F"/>
            </a:solidFill>
            <a:prstDash val="solid"/>
          </a:ln>
          <a:effectLst/>
        </p:spPr>
        <p:txBody>
          <a:bodyPr rtlCol="0" anchor="ctr"/>
          <a:lstStyle/>
          <a:p>
            <a:pPr algn="ctr">
              <a:defRPr/>
            </a:pPr>
            <a:endParaRPr lang="zh-CN" altLang="en-US" sz="1600" kern="0" dirty="0">
              <a:solidFill>
                <a:prstClr val="white"/>
              </a:solidFill>
              <a:latin typeface="思源黑体 Normal" panose="020B0400000000000000" pitchFamily="34" charset="-122"/>
              <a:ea typeface="思源黑体 Normal" panose="020B0400000000000000" pitchFamily="34" charset="-122"/>
            </a:endParaRPr>
          </a:p>
        </p:txBody>
      </p:sp>
      <p:sp>
        <p:nvSpPr>
          <p:cNvPr id="110" name="Aitds8"/>
          <p:cNvSpPr txBox="1"/>
          <p:nvPr/>
        </p:nvSpPr>
        <p:spPr>
          <a:xfrm>
            <a:off x="2224586" y="1968624"/>
            <a:ext cx="2934269"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zh-CN" altLang="en-US" sz="2000" b="1" dirty="0">
                <a:solidFill>
                  <a:srgbClr val="F6D48B"/>
                </a:solidFill>
                <a:latin typeface="思源黑体 Normal" panose="020B0400000000000000" pitchFamily="34" charset="-122"/>
                <a:ea typeface="思源黑体 Normal" panose="020B0400000000000000" pitchFamily="34" charset="-122"/>
                <a:cs typeface="阿里巴巴普惠体" panose="00020600040101010101" pitchFamily="18" charset="-122"/>
              </a:rPr>
              <a:t>共青团知识</a:t>
            </a:r>
            <a:endParaRPr lang="zh-CN" altLang="en-US" sz="2000" b="1" dirty="0">
              <a:solidFill>
                <a:srgbClr val="F6D48B"/>
              </a:solidFill>
              <a:latin typeface="思源黑体 Normal" panose="020B0400000000000000" pitchFamily="34" charset="-122"/>
              <a:ea typeface="思源黑体 Normal" panose="020B0400000000000000" pitchFamily="34" charset="-122"/>
              <a:cs typeface="阿里巴巴普惠体" panose="00020600040101010101" pitchFamily="18" charset="-122"/>
            </a:endParaRPr>
          </a:p>
        </p:txBody>
      </p:sp>
      <p:grpSp>
        <p:nvGrpSpPr>
          <p:cNvPr id="111" name="Aitds9"/>
          <p:cNvGrpSpPr/>
          <p:nvPr/>
        </p:nvGrpSpPr>
        <p:grpSpPr bwMode="auto">
          <a:xfrm>
            <a:off x="1220368" y="1987380"/>
            <a:ext cx="622146" cy="470091"/>
            <a:chOff x="3050349" y="1844085"/>
            <a:chExt cx="899720" cy="678092"/>
          </a:xfrm>
        </p:grpSpPr>
        <p:sp>
          <p:nvSpPr>
            <p:cNvPr id="112" name="Aitds9-1"/>
            <p:cNvSpPr/>
            <p:nvPr/>
          </p:nvSpPr>
          <p:spPr>
            <a:xfrm rot="8100000" flipV="1">
              <a:off x="3050349" y="1844085"/>
              <a:ext cx="833779"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solidFill>
              <a:srgbClr val="FFD6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b="1">
                <a:solidFill>
                  <a:srgbClr val="FEFDF8"/>
                </a:solidFill>
                <a:latin typeface="思源黑体 Normal" panose="020B0400000000000000" pitchFamily="34" charset="-122"/>
                <a:ea typeface="思源黑体 Normal" panose="020B0400000000000000" pitchFamily="34" charset="-122"/>
              </a:endParaRPr>
            </a:p>
          </p:txBody>
        </p:sp>
        <p:sp>
          <p:nvSpPr>
            <p:cNvPr id="113" name="Aitds9-2"/>
            <p:cNvSpPr txBox="1">
              <a:spLocks noChangeArrowheads="1"/>
            </p:cNvSpPr>
            <p:nvPr/>
          </p:nvSpPr>
          <p:spPr bwMode="auto">
            <a:xfrm>
              <a:off x="3118320" y="1889732"/>
              <a:ext cx="831749" cy="532750"/>
            </a:xfrm>
            <a:prstGeom prst="rect">
              <a:avLst/>
            </a:prstGeom>
            <a:noFill/>
            <a:ln w="9525">
              <a:noFill/>
              <a:miter lim="800000"/>
            </a:ln>
            <a:effectLst/>
          </p:spPr>
          <p:txBody>
            <a:bodyPr wrap="square">
              <a:spAutoFit/>
            </a:bodyPr>
            <a:lstStyle/>
            <a:p>
              <a:pPr>
                <a:defRPr/>
              </a:pPr>
              <a:r>
                <a:rPr lang="en-US" altLang="zh-CN" b="1" dirty="0">
                  <a:solidFill>
                    <a:srgbClr val="FEFDF8"/>
                  </a:solidFill>
                  <a:latin typeface="思源黑体 Normal" panose="020B0400000000000000" pitchFamily="34" charset="-122"/>
                  <a:ea typeface="思源黑体 Normal" panose="020B0400000000000000" pitchFamily="34" charset="-122"/>
                </a:rPr>
                <a:t>0 1</a:t>
              </a:r>
              <a:endParaRPr lang="zh-CN" altLang="en-US" b="1" dirty="0">
                <a:solidFill>
                  <a:srgbClr val="FEFDF8"/>
                </a:solidFill>
                <a:latin typeface="思源黑体 Normal" panose="020B0400000000000000" pitchFamily="34" charset="-122"/>
                <a:ea typeface="思源黑体 Normal" panose="020B0400000000000000" pitchFamily="34" charset="-122"/>
              </a:endParaRPr>
            </a:p>
          </p:txBody>
        </p:sp>
      </p:grpSp>
      <p:cxnSp>
        <p:nvCxnSpPr>
          <p:cNvPr id="114" name="Aitds6"/>
          <p:cNvCxnSpPr/>
          <p:nvPr/>
        </p:nvCxnSpPr>
        <p:spPr>
          <a:xfrm>
            <a:off x="7250062" y="2160170"/>
            <a:ext cx="1078434" cy="0"/>
          </a:xfrm>
          <a:prstGeom prst="line">
            <a:avLst/>
          </a:prstGeom>
          <a:ln>
            <a:solidFill>
              <a:srgbClr val="FFD64F"/>
            </a:solidFill>
          </a:ln>
        </p:spPr>
        <p:style>
          <a:lnRef idx="1">
            <a:schemeClr val="accent1"/>
          </a:lnRef>
          <a:fillRef idx="0">
            <a:schemeClr val="accent1"/>
          </a:fillRef>
          <a:effectRef idx="0">
            <a:schemeClr val="accent1"/>
          </a:effectRef>
          <a:fontRef idx="minor">
            <a:schemeClr val="tx1"/>
          </a:fontRef>
        </p:style>
      </p:cxnSp>
      <p:sp>
        <p:nvSpPr>
          <p:cNvPr id="115" name="Aitds7"/>
          <p:cNvSpPr/>
          <p:nvPr/>
        </p:nvSpPr>
        <p:spPr>
          <a:xfrm>
            <a:off x="7562645" y="1944737"/>
            <a:ext cx="3234158" cy="472756"/>
          </a:xfrm>
          <a:prstGeom prst="roundRect">
            <a:avLst>
              <a:gd name="adj" fmla="val 50000"/>
            </a:avLst>
          </a:prstGeom>
          <a:solidFill>
            <a:srgbClr val="C00000"/>
          </a:solidFill>
          <a:ln w="25400" cap="flat" cmpd="sng" algn="ctr">
            <a:solidFill>
              <a:srgbClr val="FFD64F"/>
            </a:solidFill>
            <a:prstDash val="solid"/>
          </a:ln>
          <a:effectLst/>
        </p:spPr>
        <p:txBody>
          <a:bodyPr rtlCol="0" anchor="ctr"/>
          <a:lstStyle/>
          <a:p>
            <a:pPr algn="ctr">
              <a:defRPr/>
            </a:pPr>
            <a:endParaRPr lang="zh-CN" altLang="en-US" sz="1600" kern="0" dirty="0">
              <a:solidFill>
                <a:srgbClr val="F6D48B"/>
              </a:solidFill>
              <a:latin typeface="思源黑体 Normal" panose="020B0400000000000000" pitchFamily="34" charset="-122"/>
              <a:ea typeface="思源黑体 Normal" panose="020B0400000000000000" pitchFamily="34" charset="-122"/>
            </a:endParaRPr>
          </a:p>
        </p:txBody>
      </p:sp>
      <p:sp>
        <p:nvSpPr>
          <p:cNvPr id="116" name="Aitds8"/>
          <p:cNvSpPr txBox="1"/>
          <p:nvPr/>
        </p:nvSpPr>
        <p:spPr>
          <a:xfrm>
            <a:off x="7716958" y="1944736"/>
            <a:ext cx="2934269"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zh-CN" altLang="en-US" sz="2000" b="1" dirty="0">
                <a:solidFill>
                  <a:srgbClr val="F6D48B"/>
                </a:solidFill>
                <a:latin typeface="思源黑体 Normal" panose="020B0400000000000000" pitchFamily="34" charset="-122"/>
                <a:ea typeface="思源黑体 Normal" panose="020B0400000000000000" pitchFamily="34" charset="-122"/>
                <a:cs typeface="阿里巴巴普惠体" panose="00020600040101010101" pitchFamily="18" charset="-122"/>
              </a:rPr>
              <a:t>入团基本条件</a:t>
            </a:r>
            <a:endParaRPr lang="zh-CN" altLang="en-US" sz="2000" b="1" dirty="0">
              <a:solidFill>
                <a:srgbClr val="F6D48B"/>
              </a:solidFill>
              <a:latin typeface="思源黑体 Normal" panose="020B0400000000000000" pitchFamily="34" charset="-122"/>
              <a:ea typeface="思源黑体 Normal" panose="020B0400000000000000" pitchFamily="34" charset="-122"/>
              <a:cs typeface="阿里巴巴普惠体" panose="00020600040101010101" pitchFamily="18" charset="-122"/>
            </a:endParaRPr>
          </a:p>
        </p:txBody>
      </p:sp>
      <p:grpSp>
        <p:nvGrpSpPr>
          <p:cNvPr id="117" name="Aitds9"/>
          <p:cNvGrpSpPr/>
          <p:nvPr/>
        </p:nvGrpSpPr>
        <p:grpSpPr bwMode="auto">
          <a:xfrm>
            <a:off x="6712740" y="1963492"/>
            <a:ext cx="622146" cy="470091"/>
            <a:chOff x="3050349" y="1844085"/>
            <a:chExt cx="899720" cy="678092"/>
          </a:xfrm>
        </p:grpSpPr>
        <p:sp>
          <p:nvSpPr>
            <p:cNvPr id="118" name="Aitds9-1"/>
            <p:cNvSpPr/>
            <p:nvPr/>
          </p:nvSpPr>
          <p:spPr>
            <a:xfrm rot="8100000" flipV="1">
              <a:off x="3050349" y="1844085"/>
              <a:ext cx="833779"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solidFill>
              <a:srgbClr val="FFD6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b="1">
                <a:solidFill>
                  <a:srgbClr val="FEFDF8"/>
                </a:solidFill>
                <a:latin typeface="思源黑体 Normal" panose="020B0400000000000000" pitchFamily="34" charset="-122"/>
                <a:ea typeface="思源黑体 Normal" panose="020B0400000000000000" pitchFamily="34" charset="-122"/>
              </a:endParaRPr>
            </a:p>
          </p:txBody>
        </p:sp>
        <p:sp>
          <p:nvSpPr>
            <p:cNvPr id="119" name="Aitds9-2"/>
            <p:cNvSpPr txBox="1">
              <a:spLocks noChangeArrowheads="1"/>
            </p:cNvSpPr>
            <p:nvPr/>
          </p:nvSpPr>
          <p:spPr bwMode="auto">
            <a:xfrm>
              <a:off x="3118320" y="1889732"/>
              <a:ext cx="831749" cy="532750"/>
            </a:xfrm>
            <a:prstGeom prst="rect">
              <a:avLst/>
            </a:prstGeom>
            <a:noFill/>
            <a:ln w="9525">
              <a:noFill/>
              <a:miter lim="800000"/>
            </a:ln>
            <a:effectLst/>
          </p:spPr>
          <p:txBody>
            <a:bodyPr wrap="square">
              <a:spAutoFit/>
            </a:bodyPr>
            <a:lstStyle/>
            <a:p>
              <a:pPr>
                <a:defRPr/>
              </a:pPr>
              <a:r>
                <a:rPr lang="en-US" altLang="zh-CN" b="1" dirty="0">
                  <a:solidFill>
                    <a:srgbClr val="FEFDF8"/>
                  </a:solidFill>
                  <a:latin typeface="思源黑体 Normal" panose="020B0400000000000000" pitchFamily="34" charset="-122"/>
                  <a:ea typeface="思源黑体 Normal" panose="020B0400000000000000" pitchFamily="34" charset="-122"/>
                </a:rPr>
                <a:t>0 2</a:t>
              </a:r>
              <a:endParaRPr lang="zh-CN" altLang="en-US" b="1" dirty="0">
                <a:solidFill>
                  <a:srgbClr val="FEFDF8"/>
                </a:solidFill>
                <a:latin typeface="思源黑体 Normal" panose="020B0400000000000000" pitchFamily="34" charset="-122"/>
                <a:ea typeface="思源黑体 Normal" panose="020B0400000000000000" pitchFamily="34" charset="-122"/>
              </a:endParaRPr>
            </a:p>
          </p:txBody>
        </p:sp>
      </p:grpSp>
      <p:cxnSp>
        <p:nvCxnSpPr>
          <p:cNvPr id="120" name="Aitds6"/>
          <p:cNvCxnSpPr/>
          <p:nvPr/>
        </p:nvCxnSpPr>
        <p:spPr>
          <a:xfrm>
            <a:off x="1794082" y="3321813"/>
            <a:ext cx="1078434" cy="0"/>
          </a:xfrm>
          <a:prstGeom prst="line">
            <a:avLst/>
          </a:prstGeom>
          <a:ln>
            <a:solidFill>
              <a:srgbClr val="FFD64F"/>
            </a:solidFill>
          </a:ln>
        </p:spPr>
        <p:style>
          <a:lnRef idx="1">
            <a:schemeClr val="accent1"/>
          </a:lnRef>
          <a:fillRef idx="0">
            <a:schemeClr val="accent1"/>
          </a:fillRef>
          <a:effectRef idx="0">
            <a:schemeClr val="accent1"/>
          </a:effectRef>
          <a:fontRef idx="minor">
            <a:schemeClr val="tx1"/>
          </a:fontRef>
        </p:style>
      </p:cxnSp>
      <p:sp>
        <p:nvSpPr>
          <p:cNvPr id="121" name="Aitds7"/>
          <p:cNvSpPr/>
          <p:nvPr/>
        </p:nvSpPr>
        <p:spPr>
          <a:xfrm>
            <a:off x="2106665" y="3106380"/>
            <a:ext cx="3234158" cy="472756"/>
          </a:xfrm>
          <a:prstGeom prst="roundRect">
            <a:avLst>
              <a:gd name="adj" fmla="val 50000"/>
            </a:avLst>
          </a:prstGeom>
          <a:solidFill>
            <a:srgbClr val="C00000"/>
          </a:solidFill>
          <a:ln w="25400" cap="flat" cmpd="sng" algn="ctr">
            <a:solidFill>
              <a:srgbClr val="FFD64F"/>
            </a:solidFill>
            <a:prstDash val="solid"/>
          </a:ln>
          <a:effectLst/>
        </p:spPr>
        <p:txBody>
          <a:bodyPr rtlCol="0" anchor="ctr"/>
          <a:lstStyle/>
          <a:p>
            <a:pPr algn="ctr">
              <a:defRPr/>
            </a:pPr>
            <a:endParaRPr lang="zh-CN" altLang="en-US" sz="1600" kern="0" dirty="0">
              <a:solidFill>
                <a:prstClr val="white"/>
              </a:solidFill>
              <a:latin typeface="思源黑体 Normal" panose="020B0400000000000000" pitchFamily="34" charset="-122"/>
              <a:ea typeface="思源黑体 Normal" panose="020B0400000000000000" pitchFamily="34" charset="-122"/>
            </a:endParaRPr>
          </a:p>
        </p:txBody>
      </p:sp>
      <p:sp>
        <p:nvSpPr>
          <p:cNvPr id="122" name="Aitds8"/>
          <p:cNvSpPr txBox="1"/>
          <p:nvPr/>
        </p:nvSpPr>
        <p:spPr>
          <a:xfrm>
            <a:off x="2260978" y="3106379"/>
            <a:ext cx="2934269"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zh-CN" altLang="en-US" sz="2000" b="1" dirty="0">
                <a:solidFill>
                  <a:srgbClr val="F6D48B"/>
                </a:solidFill>
                <a:latin typeface="思源黑体 Normal" panose="020B0400000000000000" pitchFamily="34" charset="-122"/>
                <a:ea typeface="思源黑体 Normal" panose="020B0400000000000000" pitchFamily="34" charset="-122"/>
                <a:cs typeface="阿里巴巴普惠体" panose="00020600040101010101" pitchFamily="18" charset="-122"/>
              </a:rPr>
              <a:t>发展新团员程序 </a:t>
            </a:r>
            <a:endParaRPr lang="zh-CN" altLang="en-US" sz="2000" b="1" dirty="0">
              <a:solidFill>
                <a:srgbClr val="F6D48B"/>
              </a:solidFill>
              <a:latin typeface="思源黑体 Normal" panose="020B0400000000000000" pitchFamily="34" charset="-122"/>
              <a:ea typeface="思源黑体 Normal" panose="020B0400000000000000" pitchFamily="34" charset="-122"/>
              <a:cs typeface="阿里巴巴普惠体" panose="00020600040101010101" pitchFamily="18" charset="-122"/>
            </a:endParaRPr>
          </a:p>
        </p:txBody>
      </p:sp>
      <p:grpSp>
        <p:nvGrpSpPr>
          <p:cNvPr id="123" name="Aitds9"/>
          <p:cNvGrpSpPr/>
          <p:nvPr/>
        </p:nvGrpSpPr>
        <p:grpSpPr bwMode="auto">
          <a:xfrm>
            <a:off x="1256760" y="3125135"/>
            <a:ext cx="622146" cy="470091"/>
            <a:chOff x="3050349" y="1844085"/>
            <a:chExt cx="899720" cy="678092"/>
          </a:xfrm>
        </p:grpSpPr>
        <p:sp>
          <p:nvSpPr>
            <p:cNvPr id="124" name="Aitds9-1"/>
            <p:cNvSpPr/>
            <p:nvPr/>
          </p:nvSpPr>
          <p:spPr>
            <a:xfrm rot="8100000" flipV="1">
              <a:off x="3050349" y="1844085"/>
              <a:ext cx="833779"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solidFill>
              <a:srgbClr val="FFD6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b="1">
                <a:solidFill>
                  <a:srgbClr val="FEFDF8"/>
                </a:solidFill>
                <a:latin typeface="思源黑体 Normal" panose="020B0400000000000000" pitchFamily="34" charset="-122"/>
                <a:ea typeface="思源黑体 Normal" panose="020B0400000000000000" pitchFamily="34" charset="-122"/>
              </a:endParaRPr>
            </a:p>
          </p:txBody>
        </p:sp>
        <p:sp>
          <p:nvSpPr>
            <p:cNvPr id="125" name="Aitds9-2"/>
            <p:cNvSpPr txBox="1">
              <a:spLocks noChangeArrowheads="1"/>
            </p:cNvSpPr>
            <p:nvPr/>
          </p:nvSpPr>
          <p:spPr bwMode="auto">
            <a:xfrm>
              <a:off x="3118320" y="1889732"/>
              <a:ext cx="831749" cy="532750"/>
            </a:xfrm>
            <a:prstGeom prst="rect">
              <a:avLst/>
            </a:prstGeom>
            <a:noFill/>
            <a:ln w="9525">
              <a:noFill/>
              <a:miter lim="800000"/>
            </a:ln>
            <a:effectLst/>
          </p:spPr>
          <p:txBody>
            <a:bodyPr wrap="square">
              <a:spAutoFit/>
            </a:bodyPr>
            <a:lstStyle/>
            <a:p>
              <a:pPr>
                <a:defRPr/>
              </a:pPr>
              <a:r>
                <a:rPr lang="en-US" altLang="zh-CN" b="1" dirty="0">
                  <a:solidFill>
                    <a:srgbClr val="FEFDF8"/>
                  </a:solidFill>
                  <a:latin typeface="思源黑体 Normal" panose="020B0400000000000000" pitchFamily="34" charset="-122"/>
                  <a:ea typeface="思源黑体 Normal" panose="020B0400000000000000" pitchFamily="34" charset="-122"/>
                </a:rPr>
                <a:t>0 3</a:t>
              </a:r>
              <a:endParaRPr lang="zh-CN" altLang="en-US" b="1" dirty="0">
                <a:solidFill>
                  <a:srgbClr val="FEFDF8"/>
                </a:solidFill>
                <a:latin typeface="思源黑体 Normal" panose="020B0400000000000000" pitchFamily="34" charset="-122"/>
                <a:ea typeface="思源黑体 Normal" panose="020B0400000000000000" pitchFamily="34" charset="-122"/>
              </a:endParaRPr>
            </a:p>
          </p:txBody>
        </p:sp>
      </p:grpSp>
      <p:cxnSp>
        <p:nvCxnSpPr>
          <p:cNvPr id="126" name="Aitds6"/>
          <p:cNvCxnSpPr/>
          <p:nvPr/>
        </p:nvCxnSpPr>
        <p:spPr>
          <a:xfrm>
            <a:off x="7286454" y="3297925"/>
            <a:ext cx="1078434" cy="0"/>
          </a:xfrm>
          <a:prstGeom prst="line">
            <a:avLst/>
          </a:prstGeom>
          <a:ln>
            <a:solidFill>
              <a:srgbClr val="FFD64F"/>
            </a:solidFill>
          </a:ln>
        </p:spPr>
        <p:style>
          <a:lnRef idx="1">
            <a:schemeClr val="accent1"/>
          </a:lnRef>
          <a:fillRef idx="0">
            <a:schemeClr val="accent1"/>
          </a:fillRef>
          <a:effectRef idx="0">
            <a:schemeClr val="accent1"/>
          </a:effectRef>
          <a:fontRef idx="minor">
            <a:schemeClr val="tx1"/>
          </a:fontRef>
        </p:style>
      </p:cxnSp>
      <p:sp>
        <p:nvSpPr>
          <p:cNvPr id="127" name="Aitds7"/>
          <p:cNvSpPr/>
          <p:nvPr/>
        </p:nvSpPr>
        <p:spPr>
          <a:xfrm>
            <a:off x="7599037" y="3082492"/>
            <a:ext cx="3234158" cy="472756"/>
          </a:xfrm>
          <a:prstGeom prst="roundRect">
            <a:avLst>
              <a:gd name="adj" fmla="val 50000"/>
            </a:avLst>
          </a:prstGeom>
          <a:solidFill>
            <a:srgbClr val="C00000"/>
          </a:solidFill>
          <a:ln w="25400" cap="flat" cmpd="sng" algn="ctr">
            <a:solidFill>
              <a:srgbClr val="FFD64F"/>
            </a:solidFill>
            <a:prstDash val="solid"/>
          </a:ln>
          <a:effectLst/>
        </p:spPr>
        <p:txBody>
          <a:bodyPr rtlCol="0" anchor="ctr"/>
          <a:lstStyle/>
          <a:p>
            <a:pPr algn="ctr">
              <a:defRPr/>
            </a:pPr>
            <a:endParaRPr lang="zh-CN" altLang="en-US" sz="1600" kern="0" dirty="0">
              <a:solidFill>
                <a:srgbClr val="F6D48B"/>
              </a:solidFill>
              <a:latin typeface="思源黑体 Normal" panose="020B0400000000000000" pitchFamily="34" charset="-122"/>
              <a:ea typeface="思源黑体 Normal" panose="020B0400000000000000" pitchFamily="34" charset="-122"/>
            </a:endParaRPr>
          </a:p>
        </p:txBody>
      </p:sp>
      <p:sp>
        <p:nvSpPr>
          <p:cNvPr id="128" name="Aitds8"/>
          <p:cNvSpPr txBox="1"/>
          <p:nvPr/>
        </p:nvSpPr>
        <p:spPr>
          <a:xfrm>
            <a:off x="7753350" y="3082491"/>
            <a:ext cx="2944878"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zh-CN" altLang="en-US" sz="2000" b="1" dirty="0">
                <a:solidFill>
                  <a:srgbClr val="F6D48B"/>
                </a:solidFill>
                <a:latin typeface="思源黑体 Normal" panose="020B0400000000000000" pitchFamily="34" charset="-122"/>
                <a:ea typeface="思源黑体 Normal" panose="020B0400000000000000" pitchFamily="34" charset="-122"/>
                <a:cs typeface="阿里巴巴普惠体" panose="00020600040101010101" pitchFamily="18" charset="-122"/>
              </a:rPr>
              <a:t>入团志愿书</a:t>
            </a:r>
            <a:r>
              <a:rPr lang="en-US" altLang="zh-CN" sz="2000" b="1" dirty="0">
                <a:solidFill>
                  <a:srgbClr val="F6D48B"/>
                </a:solidFill>
                <a:latin typeface="思源黑体 Normal" panose="020B0400000000000000" pitchFamily="34" charset="-122"/>
                <a:ea typeface="思源黑体 Normal" panose="020B0400000000000000" pitchFamily="34" charset="-122"/>
                <a:cs typeface="阿里巴巴普惠体" panose="00020600040101010101" pitchFamily="18" charset="-122"/>
              </a:rPr>
              <a:t>/</a:t>
            </a:r>
            <a:r>
              <a:rPr lang="zh-CN" altLang="en-US" sz="2000" b="1" dirty="0">
                <a:solidFill>
                  <a:srgbClr val="F6D48B"/>
                </a:solidFill>
                <a:latin typeface="思源黑体 Normal" panose="020B0400000000000000" pitchFamily="34" charset="-122"/>
                <a:ea typeface="思源黑体 Normal" panose="020B0400000000000000" pitchFamily="34" charset="-122"/>
                <a:cs typeface="阿里巴巴普惠体" panose="00020600040101010101" pitchFamily="18" charset="-122"/>
              </a:rPr>
              <a:t>团员证填写</a:t>
            </a:r>
            <a:endParaRPr lang="zh-CN" altLang="en-US" sz="2000" b="1" dirty="0">
              <a:solidFill>
                <a:srgbClr val="F6D48B"/>
              </a:solidFill>
              <a:latin typeface="思源黑体 Normal" panose="020B0400000000000000" pitchFamily="34" charset="-122"/>
              <a:ea typeface="思源黑体 Normal" panose="020B0400000000000000" pitchFamily="34" charset="-122"/>
              <a:cs typeface="阿里巴巴普惠体" panose="00020600040101010101" pitchFamily="18" charset="-122"/>
            </a:endParaRPr>
          </a:p>
        </p:txBody>
      </p:sp>
      <p:grpSp>
        <p:nvGrpSpPr>
          <p:cNvPr id="129" name="Aitds9"/>
          <p:cNvGrpSpPr/>
          <p:nvPr/>
        </p:nvGrpSpPr>
        <p:grpSpPr bwMode="auto">
          <a:xfrm>
            <a:off x="6749132" y="3101247"/>
            <a:ext cx="622146" cy="470091"/>
            <a:chOff x="3050349" y="1844085"/>
            <a:chExt cx="899720" cy="678092"/>
          </a:xfrm>
        </p:grpSpPr>
        <p:sp>
          <p:nvSpPr>
            <p:cNvPr id="130" name="Aitds9-1"/>
            <p:cNvSpPr/>
            <p:nvPr/>
          </p:nvSpPr>
          <p:spPr>
            <a:xfrm rot="8100000" flipV="1">
              <a:off x="3050349" y="1844085"/>
              <a:ext cx="833779"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solidFill>
              <a:srgbClr val="FFD6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b="1">
                <a:solidFill>
                  <a:srgbClr val="FEFDF8"/>
                </a:solidFill>
                <a:latin typeface="思源黑体 Normal" panose="020B0400000000000000" pitchFamily="34" charset="-122"/>
                <a:ea typeface="思源黑体 Normal" panose="020B0400000000000000" pitchFamily="34" charset="-122"/>
              </a:endParaRPr>
            </a:p>
          </p:txBody>
        </p:sp>
        <p:sp>
          <p:nvSpPr>
            <p:cNvPr id="131" name="Aitds9-2"/>
            <p:cNvSpPr txBox="1">
              <a:spLocks noChangeArrowheads="1"/>
            </p:cNvSpPr>
            <p:nvPr/>
          </p:nvSpPr>
          <p:spPr bwMode="auto">
            <a:xfrm>
              <a:off x="3118320" y="1889732"/>
              <a:ext cx="831749" cy="532750"/>
            </a:xfrm>
            <a:prstGeom prst="rect">
              <a:avLst/>
            </a:prstGeom>
            <a:noFill/>
            <a:ln w="9525">
              <a:noFill/>
              <a:miter lim="800000"/>
            </a:ln>
            <a:effectLst/>
          </p:spPr>
          <p:txBody>
            <a:bodyPr wrap="square">
              <a:spAutoFit/>
            </a:bodyPr>
            <a:lstStyle/>
            <a:p>
              <a:pPr>
                <a:defRPr/>
              </a:pPr>
              <a:r>
                <a:rPr lang="en-US" altLang="zh-CN" b="1" dirty="0">
                  <a:solidFill>
                    <a:srgbClr val="FEFDF8"/>
                  </a:solidFill>
                  <a:latin typeface="思源黑体 Normal" panose="020B0400000000000000" pitchFamily="34" charset="-122"/>
                  <a:ea typeface="思源黑体 Normal" panose="020B0400000000000000" pitchFamily="34" charset="-122"/>
                </a:rPr>
                <a:t>0 4</a:t>
              </a:r>
              <a:endParaRPr lang="zh-CN" altLang="en-US" b="1" dirty="0">
                <a:solidFill>
                  <a:srgbClr val="FEFDF8"/>
                </a:solidFill>
                <a:latin typeface="思源黑体 Normal" panose="020B0400000000000000" pitchFamily="34" charset="-122"/>
                <a:ea typeface="思源黑体 Normal" panose="020B0400000000000000" pitchFamily="34" charset="-122"/>
              </a:endParaRPr>
            </a:p>
          </p:txBody>
        </p:sp>
      </p:grpSp>
      <p:cxnSp>
        <p:nvCxnSpPr>
          <p:cNvPr id="132" name="Aitds6"/>
          <p:cNvCxnSpPr/>
          <p:nvPr/>
        </p:nvCxnSpPr>
        <p:spPr>
          <a:xfrm>
            <a:off x="1804691" y="4417680"/>
            <a:ext cx="1078434" cy="0"/>
          </a:xfrm>
          <a:prstGeom prst="line">
            <a:avLst/>
          </a:prstGeom>
          <a:ln>
            <a:solidFill>
              <a:srgbClr val="FFD64F"/>
            </a:solidFill>
          </a:ln>
        </p:spPr>
        <p:style>
          <a:lnRef idx="1">
            <a:schemeClr val="accent1"/>
          </a:lnRef>
          <a:fillRef idx="0">
            <a:schemeClr val="accent1"/>
          </a:fillRef>
          <a:effectRef idx="0">
            <a:schemeClr val="accent1"/>
          </a:effectRef>
          <a:fontRef idx="minor">
            <a:schemeClr val="tx1"/>
          </a:fontRef>
        </p:style>
      </p:cxnSp>
      <p:sp>
        <p:nvSpPr>
          <p:cNvPr id="133" name="Aitds7"/>
          <p:cNvSpPr/>
          <p:nvPr/>
        </p:nvSpPr>
        <p:spPr>
          <a:xfrm>
            <a:off x="2117274" y="4202247"/>
            <a:ext cx="3234158" cy="472756"/>
          </a:xfrm>
          <a:prstGeom prst="roundRect">
            <a:avLst>
              <a:gd name="adj" fmla="val 50000"/>
            </a:avLst>
          </a:prstGeom>
          <a:solidFill>
            <a:srgbClr val="C00000"/>
          </a:solidFill>
          <a:ln w="25400" cap="flat" cmpd="sng" algn="ctr">
            <a:solidFill>
              <a:srgbClr val="FFD64F"/>
            </a:solidFill>
            <a:prstDash val="solid"/>
          </a:ln>
          <a:effectLst/>
        </p:spPr>
        <p:txBody>
          <a:bodyPr rtlCol="0" anchor="ctr"/>
          <a:lstStyle/>
          <a:p>
            <a:pPr algn="ctr">
              <a:defRPr/>
            </a:pPr>
            <a:endParaRPr lang="zh-CN" altLang="en-US" sz="1600" kern="0" dirty="0">
              <a:solidFill>
                <a:prstClr val="white"/>
              </a:solidFill>
              <a:latin typeface="思源黑体 Normal" panose="020B0400000000000000" pitchFamily="34" charset="-122"/>
              <a:ea typeface="思源黑体 Normal" panose="020B0400000000000000" pitchFamily="34" charset="-122"/>
            </a:endParaRPr>
          </a:p>
        </p:txBody>
      </p:sp>
      <p:sp>
        <p:nvSpPr>
          <p:cNvPr id="134" name="Aitds8"/>
          <p:cNvSpPr txBox="1"/>
          <p:nvPr/>
        </p:nvSpPr>
        <p:spPr>
          <a:xfrm>
            <a:off x="2271587" y="4202246"/>
            <a:ext cx="2934269"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zh-CN" altLang="en-US" sz="2000" b="1" dirty="0">
                <a:solidFill>
                  <a:srgbClr val="F6D48B"/>
                </a:solidFill>
                <a:latin typeface="思源黑体 Normal" panose="020B0400000000000000" pitchFamily="34" charset="-122"/>
                <a:ea typeface="思源黑体 Normal" panose="020B0400000000000000" pitchFamily="34" charset="-122"/>
                <a:cs typeface="阿里巴巴普惠体" panose="00020600040101010101" pitchFamily="18" charset="-122"/>
              </a:rPr>
              <a:t>团员管理细则</a:t>
            </a:r>
            <a:endParaRPr lang="zh-CN" altLang="en-US" sz="2000" b="1" dirty="0">
              <a:solidFill>
                <a:srgbClr val="F6D48B"/>
              </a:solidFill>
              <a:latin typeface="思源黑体 Normal" panose="020B0400000000000000" pitchFamily="34" charset="-122"/>
              <a:ea typeface="思源黑体 Normal" panose="020B0400000000000000" pitchFamily="34" charset="-122"/>
              <a:cs typeface="阿里巴巴普惠体" panose="00020600040101010101" pitchFamily="18" charset="-122"/>
            </a:endParaRPr>
          </a:p>
        </p:txBody>
      </p:sp>
      <p:grpSp>
        <p:nvGrpSpPr>
          <p:cNvPr id="135" name="Aitds9"/>
          <p:cNvGrpSpPr/>
          <p:nvPr/>
        </p:nvGrpSpPr>
        <p:grpSpPr bwMode="auto">
          <a:xfrm>
            <a:off x="1267369" y="4221002"/>
            <a:ext cx="622146" cy="470091"/>
            <a:chOff x="3050349" y="1844085"/>
            <a:chExt cx="899720" cy="678092"/>
          </a:xfrm>
        </p:grpSpPr>
        <p:sp>
          <p:nvSpPr>
            <p:cNvPr id="136" name="Aitds9-1"/>
            <p:cNvSpPr/>
            <p:nvPr/>
          </p:nvSpPr>
          <p:spPr>
            <a:xfrm rot="8100000" flipV="1">
              <a:off x="3050349" y="1844085"/>
              <a:ext cx="833779"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solidFill>
              <a:srgbClr val="FFD6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b="1">
                <a:solidFill>
                  <a:srgbClr val="FEFDF8"/>
                </a:solidFill>
                <a:latin typeface="思源黑体 Normal" panose="020B0400000000000000" pitchFamily="34" charset="-122"/>
                <a:ea typeface="思源黑体 Normal" panose="020B0400000000000000" pitchFamily="34" charset="-122"/>
              </a:endParaRPr>
            </a:p>
          </p:txBody>
        </p:sp>
        <p:sp>
          <p:nvSpPr>
            <p:cNvPr id="137" name="Aitds9-2"/>
            <p:cNvSpPr txBox="1">
              <a:spLocks noChangeArrowheads="1"/>
            </p:cNvSpPr>
            <p:nvPr/>
          </p:nvSpPr>
          <p:spPr bwMode="auto">
            <a:xfrm>
              <a:off x="3118320" y="1889732"/>
              <a:ext cx="831749" cy="532750"/>
            </a:xfrm>
            <a:prstGeom prst="rect">
              <a:avLst/>
            </a:prstGeom>
            <a:noFill/>
            <a:ln w="9525">
              <a:noFill/>
              <a:miter lim="800000"/>
            </a:ln>
            <a:effectLst/>
          </p:spPr>
          <p:txBody>
            <a:bodyPr wrap="square">
              <a:spAutoFit/>
            </a:bodyPr>
            <a:lstStyle/>
            <a:p>
              <a:pPr>
                <a:defRPr/>
              </a:pPr>
              <a:r>
                <a:rPr lang="en-US" altLang="zh-CN" b="1" dirty="0">
                  <a:solidFill>
                    <a:srgbClr val="FEFDF8"/>
                  </a:solidFill>
                  <a:latin typeface="思源黑体 Normal" panose="020B0400000000000000" pitchFamily="34" charset="-122"/>
                  <a:ea typeface="思源黑体 Normal" panose="020B0400000000000000" pitchFamily="34" charset="-122"/>
                </a:rPr>
                <a:t>0 5</a:t>
              </a:r>
              <a:endParaRPr lang="zh-CN" altLang="en-US" b="1" dirty="0">
                <a:solidFill>
                  <a:srgbClr val="FEFDF8"/>
                </a:solidFill>
                <a:latin typeface="思源黑体 Normal" panose="020B0400000000000000" pitchFamily="34" charset="-122"/>
                <a:ea typeface="思源黑体 Normal" panose="020B0400000000000000" pitchFamily="34" charset="-122"/>
              </a:endParaRPr>
            </a:p>
          </p:txBody>
        </p:sp>
      </p:grpSp>
      <p:cxnSp>
        <p:nvCxnSpPr>
          <p:cNvPr id="138" name="Aitds6"/>
          <p:cNvCxnSpPr/>
          <p:nvPr/>
        </p:nvCxnSpPr>
        <p:spPr>
          <a:xfrm>
            <a:off x="7297063" y="4393792"/>
            <a:ext cx="1078434" cy="0"/>
          </a:xfrm>
          <a:prstGeom prst="line">
            <a:avLst/>
          </a:prstGeom>
          <a:ln>
            <a:solidFill>
              <a:srgbClr val="FFD64F"/>
            </a:solidFill>
          </a:ln>
        </p:spPr>
        <p:style>
          <a:lnRef idx="1">
            <a:schemeClr val="accent1"/>
          </a:lnRef>
          <a:fillRef idx="0">
            <a:schemeClr val="accent1"/>
          </a:fillRef>
          <a:effectRef idx="0">
            <a:schemeClr val="accent1"/>
          </a:effectRef>
          <a:fontRef idx="minor">
            <a:schemeClr val="tx1"/>
          </a:fontRef>
        </p:style>
      </p:cxnSp>
      <p:sp>
        <p:nvSpPr>
          <p:cNvPr id="139" name="Aitds7"/>
          <p:cNvSpPr/>
          <p:nvPr/>
        </p:nvSpPr>
        <p:spPr>
          <a:xfrm>
            <a:off x="7609646" y="4178359"/>
            <a:ext cx="3234158" cy="472756"/>
          </a:xfrm>
          <a:prstGeom prst="roundRect">
            <a:avLst>
              <a:gd name="adj" fmla="val 50000"/>
            </a:avLst>
          </a:prstGeom>
          <a:solidFill>
            <a:srgbClr val="C00000"/>
          </a:solidFill>
          <a:ln w="25400" cap="flat" cmpd="sng" algn="ctr">
            <a:solidFill>
              <a:srgbClr val="FFD64F"/>
            </a:solidFill>
            <a:prstDash val="solid"/>
          </a:ln>
          <a:effectLst/>
        </p:spPr>
        <p:txBody>
          <a:bodyPr rtlCol="0" anchor="ctr"/>
          <a:lstStyle/>
          <a:p>
            <a:pPr algn="ctr">
              <a:defRPr/>
            </a:pPr>
            <a:endParaRPr lang="zh-CN" altLang="en-US" sz="1600" kern="0" dirty="0">
              <a:solidFill>
                <a:srgbClr val="F6D48B"/>
              </a:solidFill>
              <a:latin typeface="思源黑体 Normal" panose="020B0400000000000000" pitchFamily="34" charset="-122"/>
              <a:ea typeface="思源黑体 Normal" panose="020B0400000000000000" pitchFamily="34" charset="-122"/>
            </a:endParaRPr>
          </a:p>
        </p:txBody>
      </p:sp>
      <p:sp>
        <p:nvSpPr>
          <p:cNvPr id="140" name="Aitds8"/>
          <p:cNvSpPr txBox="1"/>
          <p:nvPr/>
        </p:nvSpPr>
        <p:spPr>
          <a:xfrm>
            <a:off x="7763959" y="4178358"/>
            <a:ext cx="2934269"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zh-CN" altLang="en-US" sz="2000" b="1" dirty="0">
                <a:solidFill>
                  <a:srgbClr val="F6D48B"/>
                </a:solidFill>
                <a:latin typeface="思源黑体 Normal" panose="020B0400000000000000" pitchFamily="34" charset="-122"/>
                <a:ea typeface="思源黑体 Normal" panose="020B0400000000000000" pitchFamily="34" charset="-122"/>
                <a:cs typeface="阿里巴巴普惠体" panose="00020600040101010101" pitchFamily="18" charset="-122"/>
              </a:rPr>
              <a:t>注意事项</a:t>
            </a:r>
            <a:endParaRPr lang="zh-CN" altLang="en-US" sz="2000" b="1" dirty="0">
              <a:solidFill>
                <a:srgbClr val="F6D48B"/>
              </a:solidFill>
              <a:latin typeface="思源黑体 Normal" panose="020B0400000000000000" pitchFamily="34" charset="-122"/>
              <a:ea typeface="思源黑体 Normal" panose="020B0400000000000000" pitchFamily="34" charset="-122"/>
              <a:cs typeface="阿里巴巴普惠体" panose="00020600040101010101" pitchFamily="18" charset="-122"/>
            </a:endParaRPr>
          </a:p>
        </p:txBody>
      </p:sp>
      <p:grpSp>
        <p:nvGrpSpPr>
          <p:cNvPr id="141" name="Aitds9"/>
          <p:cNvGrpSpPr/>
          <p:nvPr/>
        </p:nvGrpSpPr>
        <p:grpSpPr bwMode="auto">
          <a:xfrm>
            <a:off x="6759741" y="4197114"/>
            <a:ext cx="622146" cy="470091"/>
            <a:chOff x="3050349" y="1844085"/>
            <a:chExt cx="899720" cy="678092"/>
          </a:xfrm>
        </p:grpSpPr>
        <p:sp>
          <p:nvSpPr>
            <p:cNvPr id="142" name="Aitds9-1"/>
            <p:cNvSpPr/>
            <p:nvPr/>
          </p:nvSpPr>
          <p:spPr>
            <a:xfrm rot="8100000" flipV="1">
              <a:off x="3050349" y="1844085"/>
              <a:ext cx="833779"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solidFill>
              <a:srgbClr val="FFD6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b="1">
                <a:solidFill>
                  <a:srgbClr val="FEFDF8"/>
                </a:solidFill>
                <a:latin typeface="思源黑体 Normal" panose="020B0400000000000000" pitchFamily="34" charset="-122"/>
                <a:ea typeface="思源黑体 Normal" panose="020B0400000000000000" pitchFamily="34" charset="-122"/>
              </a:endParaRPr>
            </a:p>
          </p:txBody>
        </p:sp>
        <p:sp>
          <p:nvSpPr>
            <p:cNvPr id="143" name="Aitds9-2"/>
            <p:cNvSpPr txBox="1">
              <a:spLocks noChangeArrowheads="1"/>
            </p:cNvSpPr>
            <p:nvPr/>
          </p:nvSpPr>
          <p:spPr bwMode="auto">
            <a:xfrm>
              <a:off x="3118320" y="1889732"/>
              <a:ext cx="831749" cy="532750"/>
            </a:xfrm>
            <a:prstGeom prst="rect">
              <a:avLst/>
            </a:prstGeom>
            <a:noFill/>
            <a:ln w="9525">
              <a:noFill/>
              <a:miter lim="800000"/>
            </a:ln>
            <a:effectLst/>
          </p:spPr>
          <p:txBody>
            <a:bodyPr wrap="square">
              <a:spAutoFit/>
            </a:bodyPr>
            <a:lstStyle/>
            <a:p>
              <a:pPr>
                <a:defRPr/>
              </a:pPr>
              <a:r>
                <a:rPr lang="en-US" altLang="zh-CN" b="1" dirty="0">
                  <a:solidFill>
                    <a:srgbClr val="FEFDF8"/>
                  </a:solidFill>
                  <a:latin typeface="思源黑体 Normal" panose="020B0400000000000000" pitchFamily="34" charset="-122"/>
                  <a:ea typeface="思源黑体 Normal" panose="020B0400000000000000" pitchFamily="34" charset="-122"/>
                </a:rPr>
                <a:t>0 6</a:t>
              </a:r>
              <a:endParaRPr lang="zh-CN" altLang="en-US" b="1" dirty="0">
                <a:solidFill>
                  <a:srgbClr val="FEFDF8"/>
                </a:solidFill>
                <a:latin typeface="思源黑体 Normal" panose="020B0400000000000000" pitchFamily="34" charset="-122"/>
                <a:ea typeface="思源黑体 Normal" panose="020B0400000000000000" pitchFamily="34" charset="-122"/>
              </a:endParaRPr>
            </a:p>
          </p:txBody>
        </p:sp>
      </p:grpSp>
      <p:pic>
        <p:nvPicPr>
          <p:cNvPr id="22" name="图片"/>
          <p:cNvPicPr>
            <a:picLocks noChangeAspect="1"/>
          </p:cNvPicPr>
          <p:nvPr/>
        </p:nvPicPr>
        <p:blipFill rotWithShape="1">
          <a:blip r:embed="rId1" cstate="print">
            <a:extLst>
              <a:ext uri="{BEBA8EAE-BF5A-486C-A8C5-ECC9F3942E4B}">
                <a14:imgProps xmlns:a14="http://schemas.microsoft.com/office/drawing/2010/main">
                  <a14:imgLayer r:embed="rId2">
                    <a14:imgEffect>
                      <a14:sharpenSoften amount="25000"/>
                    </a14:imgEffect>
                  </a14:imgLayer>
                </a14:imgProps>
              </a:ext>
              <a:ext uri="{28A0092B-C50C-407E-A947-70E740481C1C}">
                <a14:useLocalDpi xmlns:a14="http://schemas.microsoft.com/office/drawing/2010/main" val="0"/>
              </a:ext>
            </a:extLst>
          </a:blip>
          <a:srcRect l="17092" t="54644"/>
          <a:stretch>
            <a:fillRect/>
          </a:stretch>
        </p:blipFill>
        <p:spPr>
          <a:xfrm>
            <a:off x="-635" y="4323715"/>
            <a:ext cx="9732645" cy="2388870"/>
          </a:xfrm>
          <a:prstGeom prst="rect">
            <a:avLst/>
          </a:prstGeom>
        </p:spPr>
      </p:pic>
      <p:pic>
        <p:nvPicPr>
          <p:cNvPr id="23" name="图片"/>
          <p:cNvPicPr>
            <a:picLocks noChangeAspect="1"/>
          </p:cNvPicPr>
          <p:nvPr/>
        </p:nvPicPr>
        <p:blipFill rotWithShape="1">
          <a:blip r:embed="rId3" cstate="print">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t="28373" b="16234"/>
          <a:stretch>
            <a:fillRect/>
          </a:stretch>
        </p:blipFill>
        <p:spPr>
          <a:xfrm flipH="1">
            <a:off x="-600" y="4720281"/>
            <a:ext cx="12193200" cy="213771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4" presetClass="entr" presetSubtype="1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randombar(horizontal)">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108"/>
                                        </p:tgtEl>
                                        <p:attrNameLst>
                                          <p:attrName>style.visibility</p:attrName>
                                        </p:attrNameLst>
                                      </p:cBhvr>
                                      <p:to>
                                        <p:strVal val="visible"/>
                                      </p:to>
                                    </p:set>
                                    <p:animEffect transition="in" filter="fade">
                                      <p:cBhvr>
                                        <p:cTn id="15" dur="1000"/>
                                        <p:tgtEl>
                                          <p:spTgt spid="108"/>
                                        </p:tgtEl>
                                      </p:cBhvr>
                                    </p:animEffect>
                                    <p:anim calcmode="lin" valueType="num">
                                      <p:cBhvr>
                                        <p:cTn id="16" dur="1000" fill="hold"/>
                                        <p:tgtEl>
                                          <p:spTgt spid="108"/>
                                        </p:tgtEl>
                                        <p:attrNameLst>
                                          <p:attrName>ppt_x</p:attrName>
                                        </p:attrNameLst>
                                      </p:cBhvr>
                                      <p:tavLst>
                                        <p:tav tm="0">
                                          <p:val>
                                            <p:strVal val="#ppt_x"/>
                                          </p:val>
                                        </p:tav>
                                        <p:tav tm="100000">
                                          <p:val>
                                            <p:strVal val="#ppt_x"/>
                                          </p:val>
                                        </p:tav>
                                      </p:tavLst>
                                    </p:anim>
                                    <p:anim calcmode="lin" valueType="num">
                                      <p:cBhvr>
                                        <p:cTn id="17" dur="1000" fill="hold"/>
                                        <p:tgtEl>
                                          <p:spTgt spid="108"/>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0"/>
                                  </p:stCondLst>
                                  <p:childTnLst>
                                    <p:set>
                                      <p:cBhvr>
                                        <p:cTn id="19" dur="1" fill="hold">
                                          <p:stCondLst>
                                            <p:cond delay="0"/>
                                          </p:stCondLst>
                                        </p:cTn>
                                        <p:tgtEl>
                                          <p:spTgt spid="109"/>
                                        </p:tgtEl>
                                        <p:attrNameLst>
                                          <p:attrName>style.visibility</p:attrName>
                                        </p:attrNameLst>
                                      </p:cBhvr>
                                      <p:to>
                                        <p:strVal val="visible"/>
                                      </p:to>
                                    </p:set>
                                    <p:animEffect transition="in" filter="fade">
                                      <p:cBhvr>
                                        <p:cTn id="20" dur="1000"/>
                                        <p:tgtEl>
                                          <p:spTgt spid="109"/>
                                        </p:tgtEl>
                                      </p:cBhvr>
                                    </p:animEffect>
                                    <p:anim calcmode="lin" valueType="num">
                                      <p:cBhvr>
                                        <p:cTn id="21" dur="1000" fill="hold"/>
                                        <p:tgtEl>
                                          <p:spTgt spid="109"/>
                                        </p:tgtEl>
                                        <p:attrNameLst>
                                          <p:attrName>ppt_x</p:attrName>
                                        </p:attrNameLst>
                                      </p:cBhvr>
                                      <p:tavLst>
                                        <p:tav tm="0">
                                          <p:val>
                                            <p:strVal val="#ppt_x"/>
                                          </p:val>
                                        </p:tav>
                                        <p:tav tm="100000">
                                          <p:val>
                                            <p:strVal val="#ppt_x"/>
                                          </p:val>
                                        </p:tav>
                                      </p:tavLst>
                                    </p:anim>
                                    <p:anim calcmode="lin" valueType="num">
                                      <p:cBhvr>
                                        <p:cTn id="22" dur="1000" fill="hold"/>
                                        <p:tgtEl>
                                          <p:spTgt spid="109"/>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0"/>
                                  </p:stCondLst>
                                  <p:childTnLst>
                                    <p:set>
                                      <p:cBhvr>
                                        <p:cTn id="24" dur="1" fill="hold">
                                          <p:stCondLst>
                                            <p:cond delay="0"/>
                                          </p:stCondLst>
                                        </p:cTn>
                                        <p:tgtEl>
                                          <p:spTgt spid="110"/>
                                        </p:tgtEl>
                                        <p:attrNameLst>
                                          <p:attrName>style.visibility</p:attrName>
                                        </p:attrNameLst>
                                      </p:cBhvr>
                                      <p:to>
                                        <p:strVal val="visible"/>
                                      </p:to>
                                    </p:set>
                                    <p:animEffect transition="in" filter="fade">
                                      <p:cBhvr>
                                        <p:cTn id="25" dur="1000"/>
                                        <p:tgtEl>
                                          <p:spTgt spid="110"/>
                                        </p:tgtEl>
                                      </p:cBhvr>
                                    </p:animEffect>
                                    <p:anim calcmode="lin" valueType="num">
                                      <p:cBhvr>
                                        <p:cTn id="26" dur="1000" fill="hold"/>
                                        <p:tgtEl>
                                          <p:spTgt spid="110"/>
                                        </p:tgtEl>
                                        <p:attrNameLst>
                                          <p:attrName>ppt_x</p:attrName>
                                        </p:attrNameLst>
                                      </p:cBhvr>
                                      <p:tavLst>
                                        <p:tav tm="0">
                                          <p:val>
                                            <p:strVal val="#ppt_x"/>
                                          </p:val>
                                        </p:tav>
                                        <p:tav tm="100000">
                                          <p:val>
                                            <p:strVal val="#ppt_x"/>
                                          </p:val>
                                        </p:tav>
                                      </p:tavLst>
                                    </p:anim>
                                    <p:anim calcmode="lin" valueType="num">
                                      <p:cBhvr>
                                        <p:cTn id="27" dur="1000" fill="hold"/>
                                        <p:tgtEl>
                                          <p:spTgt spid="110"/>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111"/>
                                        </p:tgtEl>
                                        <p:attrNameLst>
                                          <p:attrName>style.visibility</p:attrName>
                                        </p:attrNameLst>
                                      </p:cBhvr>
                                      <p:to>
                                        <p:strVal val="visible"/>
                                      </p:to>
                                    </p:set>
                                    <p:animEffect transition="in" filter="fade">
                                      <p:cBhvr>
                                        <p:cTn id="30" dur="1000"/>
                                        <p:tgtEl>
                                          <p:spTgt spid="111"/>
                                        </p:tgtEl>
                                      </p:cBhvr>
                                    </p:animEffect>
                                    <p:anim calcmode="lin" valueType="num">
                                      <p:cBhvr>
                                        <p:cTn id="31" dur="1000" fill="hold"/>
                                        <p:tgtEl>
                                          <p:spTgt spid="111"/>
                                        </p:tgtEl>
                                        <p:attrNameLst>
                                          <p:attrName>ppt_x</p:attrName>
                                        </p:attrNameLst>
                                      </p:cBhvr>
                                      <p:tavLst>
                                        <p:tav tm="0">
                                          <p:val>
                                            <p:strVal val="#ppt_x"/>
                                          </p:val>
                                        </p:tav>
                                        <p:tav tm="100000">
                                          <p:val>
                                            <p:strVal val="#ppt_x"/>
                                          </p:val>
                                        </p:tav>
                                      </p:tavLst>
                                    </p:anim>
                                    <p:anim calcmode="lin" valueType="num">
                                      <p:cBhvr>
                                        <p:cTn id="32" dur="1000" fill="hold"/>
                                        <p:tgtEl>
                                          <p:spTgt spid="111"/>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nodeType="clickEffect">
                                  <p:stCondLst>
                                    <p:cond delay="0"/>
                                  </p:stCondLst>
                                  <p:childTnLst>
                                    <p:set>
                                      <p:cBhvr>
                                        <p:cTn id="36" dur="1" fill="hold">
                                          <p:stCondLst>
                                            <p:cond delay="0"/>
                                          </p:stCondLst>
                                        </p:cTn>
                                        <p:tgtEl>
                                          <p:spTgt spid="114"/>
                                        </p:tgtEl>
                                        <p:attrNameLst>
                                          <p:attrName>style.visibility</p:attrName>
                                        </p:attrNameLst>
                                      </p:cBhvr>
                                      <p:to>
                                        <p:strVal val="visible"/>
                                      </p:to>
                                    </p:set>
                                    <p:animEffect transition="in" filter="fade">
                                      <p:cBhvr>
                                        <p:cTn id="37" dur="1000"/>
                                        <p:tgtEl>
                                          <p:spTgt spid="114"/>
                                        </p:tgtEl>
                                      </p:cBhvr>
                                    </p:animEffect>
                                    <p:anim calcmode="lin" valueType="num">
                                      <p:cBhvr>
                                        <p:cTn id="38" dur="1000" fill="hold"/>
                                        <p:tgtEl>
                                          <p:spTgt spid="114"/>
                                        </p:tgtEl>
                                        <p:attrNameLst>
                                          <p:attrName>ppt_x</p:attrName>
                                        </p:attrNameLst>
                                      </p:cBhvr>
                                      <p:tavLst>
                                        <p:tav tm="0">
                                          <p:val>
                                            <p:strVal val="#ppt_x"/>
                                          </p:val>
                                        </p:tav>
                                        <p:tav tm="100000">
                                          <p:val>
                                            <p:strVal val="#ppt_x"/>
                                          </p:val>
                                        </p:tav>
                                      </p:tavLst>
                                    </p:anim>
                                    <p:anim calcmode="lin" valueType="num">
                                      <p:cBhvr>
                                        <p:cTn id="39" dur="1000" fill="hold"/>
                                        <p:tgtEl>
                                          <p:spTgt spid="114"/>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15"/>
                                        </p:tgtEl>
                                        <p:attrNameLst>
                                          <p:attrName>style.visibility</p:attrName>
                                        </p:attrNameLst>
                                      </p:cBhvr>
                                      <p:to>
                                        <p:strVal val="visible"/>
                                      </p:to>
                                    </p:set>
                                    <p:animEffect transition="in" filter="fade">
                                      <p:cBhvr>
                                        <p:cTn id="42" dur="1000"/>
                                        <p:tgtEl>
                                          <p:spTgt spid="115"/>
                                        </p:tgtEl>
                                      </p:cBhvr>
                                    </p:animEffect>
                                    <p:anim calcmode="lin" valueType="num">
                                      <p:cBhvr>
                                        <p:cTn id="43" dur="1000" fill="hold"/>
                                        <p:tgtEl>
                                          <p:spTgt spid="115"/>
                                        </p:tgtEl>
                                        <p:attrNameLst>
                                          <p:attrName>ppt_x</p:attrName>
                                        </p:attrNameLst>
                                      </p:cBhvr>
                                      <p:tavLst>
                                        <p:tav tm="0">
                                          <p:val>
                                            <p:strVal val="#ppt_x"/>
                                          </p:val>
                                        </p:tav>
                                        <p:tav tm="100000">
                                          <p:val>
                                            <p:strVal val="#ppt_x"/>
                                          </p:val>
                                        </p:tav>
                                      </p:tavLst>
                                    </p:anim>
                                    <p:anim calcmode="lin" valueType="num">
                                      <p:cBhvr>
                                        <p:cTn id="44" dur="1000" fill="hold"/>
                                        <p:tgtEl>
                                          <p:spTgt spid="115"/>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16"/>
                                        </p:tgtEl>
                                        <p:attrNameLst>
                                          <p:attrName>style.visibility</p:attrName>
                                        </p:attrNameLst>
                                      </p:cBhvr>
                                      <p:to>
                                        <p:strVal val="visible"/>
                                      </p:to>
                                    </p:set>
                                    <p:animEffect transition="in" filter="fade">
                                      <p:cBhvr>
                                        <p:cTn id="47" dur="1000"/>
                                        <p:tgtEl>
                                          <p:spTgt spid="116"/>
                                        </p:tgtEl>
                                      </p:cBhvr>
                                    </p:animEffect>
                                    <p:anim calcmode="lin" valueType="num">
                                      <p:cBhvr>
                                        <p:cTn id="48" dur="1000" fill="hold"/>
                                        <p:tgtEl>
                                          <p:spTgt spid="116"/>
                                        </p:tgtEl>
                                        <p:attrNameLst>
                                          <p:attrName>ppt_x</p:attrName>
                                        </p:attrNameLst>
                                      </p:cBhvr>
                                      <p:tavLst>
                                        <p:tav tm="0">
                                          <p:val>
                                            <p:strVal val="#ppt_x"/>
                                          </p:val>
                                        </p:tav>
                                        <p:tav tm="100000">
                                          <p:val>
                                            <p:strVal val="#ppt_x"/>
                                          </p:val>
                                        </p:tav>
                                      </p:tavLst>
                                    </p:anim>
                                    <p:anim calcmode="lin" valueType="num">
                                      <p:cBhvr>
                                        <p:cTn id="49" dur="1000" fill="hold"/>
                                        <p:tgtEl>
                                          <p:spTgt spid="116"/>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0"/>
                                  </p:stCondLst>
                                  <p:childTnLst>
                                    <p:set>
                                      <p:cBhvr>
                                        <p:cTn id="51" dur="1" fill="hold">
                                          <p:stCondLst>
                                            <p:cond delay="0"/>
                                          </p:stCondLst>
                                        </p:cTn>
                                        <p:tgtEl>
                                          <p:spTgt spid="117"/>
                                        </p:tgtEl>
                                        <p:attrNameLst>
                                          <p:attrName>style.visibility</p:attrName>
                                        </p:attrNameLst>
                                      </p:cBhvr>
                                      <p:to>
                                        <p:strVal val="visible"/>
                                      </p:to>
                                    </p:set>
                                    <p:animEffect transition="in" filter="fade">
                                      <p:cBhvr>
                                        <p:cTn id="52" dur="1000"/>
                                        <p:tgtEl>
                                          <p:spTgt spid="117"/>
                                        </p:tgtEl>
                                      </p:cBhvr>
                                    </p:animEffect>
                                    <p:anim calcmode="lin" valueType="num">
                                      <p:cBhvr>
                                        <p:cTn id="53" dur="1000" fill="hold"/>
                                        <p:tgtEl>
                                          <p:spTgt spid="117"/>
                                        </p:tgtEl>
                                        <p:attrNameLst>
                                          <p:attrName>ppt_x</p:attrName>
                                        </p:attrNameLst>
                                      </p:cBhvr>
                                      <p:tavLst>
                                        <p:tav tm="0">
                                          <p:val>
                                            <p:strVal val="#ppt_x"/>
                                          </p:val>
                                        </p:tav>
                                        <p:tav tm="100000">
                                          <p:val>
                                            <p:strVal val="#ppt_x"/>
                                          </p:val>
                                        </p:tav>
                                      </p:tavLst>
                                    </p:anim>
                                    <p:anim calcmode="lin" valueType="num">
                                      <p:cBhvr>
                                        <p:cTn id="54" dur="1000" fill="hold"/>
                                        <p:tgtEl>
                                          <p:spTgt spid="117"/>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42" presetClass="entr" presetSubtype="0" fill="hold" nodeType="clickEffect">
                                  <p:stCondLst>
                                    <p:cond delay="0"/>
                                  </p:stCondLst>
                                  <p:childTnLst>
                                    <p:set>
                                      <p:cBhvr>
                                        <p:cTn id="58" dur="1" fill="hold">
                                          <p:stCondLst>
                                            <p:cond delay="0"/>
                                          </p:stCondLst>
                                        </p:cTn>
                                        <p:tgtEl>
                                          <p:spTgt spid="120"/>
                                        </p:tgtEl>
                                        <p:attrNameLst>
                                          <p:attrName>style.visibility</p:attrName>
                                        </p:attrNameLst>
                                      </p:cBhvr>
                                      <p:to>
                                        <p:strVal val="visible"/>
                                      </p:to>
                                    </p:set>
                                    <p:animEffect transition="in" filter="fade">
                                      <p:cBhvr>
                                        <p:cTn id="59" dur="1000"/>
                                        <p:tgtEl>
                                          <p:spTgt spid="120"/>
                                        </p:tgtEl>
                                      </p:cBhvr>
                                    </p:animEffect>
                                    <p:anim calcmode="lin" valueType="num">
                                      <p:cBhvr>
                                        <p:cTn id="60" dur="1000" fill="hold"/>
                                        <p:tgtEl>
                                          <p:spTgt spid="120"/>
                                        </p:tgtEl>
                                        <p:attrNameLst>
                                          <p:attrName>ppt_x</p:attrName>
                                        </p:attrNameLst>
                                      </p:cBhvr>
                                      <p:tavLst>
                                        <p:tav tm="0">
                                          <p:val>
                                            <p:strVal val="#ppt_x"/>
                                          </p:val>
                                        </p:tav>
                                        <p:tav tm="100000">
                                          <p:val>
                                            <p:strVal val="#ppt_x"/>
                                          </p:val>
                                        </p:tav>
                                      </p:tavLst>
                                    </p:anim>
                                    <p:anim calcmode="lin" valueType="num">
                                      <p:cBhvr>
                                        <p:cTn id="61" dur="1000" fill="hold"/>
                                        <p:tgtEl>
                                          <p:spTgt spid="120"/>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121"/>
                                        </p:tgtEl>
                                        <p:attrNameLst>
                                          <p:attrName>style.visibility</p:attrName>
                                        </p:attrNameLst>
                                      </p:cBhvr>
                                      <p:to>
                                        <p:strVal val="visible"/>
                                      </p:to>
                                    </p:set>
                                    <p:animEffect transition="in" filter="fade">
                                      <p:cBhvr>
                                        <p:cTn id="64" dur="1000"/>
                                        <p:tgtEl>
                                          <p:spTgt spid="121"/>
                                        </p:tgtEl>
                                      </p:cBhvr>
                                    </p:animEffect>
                                    <p:anim calcmode="lin" valueType="num">
                                      <p:cBhvr>
                                        <p:cTn id="65" dur="1000" fill="hold"/>
                                        <p:tgtEl>
                                          <p:spTgt spid="121"/>
                                        </p:tgtEl>
                                        <p:attrNameLst>
                                          <p:attrName>ppt_x</p:attrName>
                                        </p:attrNameLst>
                                      </p:cBhvr>
                                      <p:tavLst>
                                        <p:tav tm="0">
                                          <p:val>
                                            <p:strVal val="#ppt_x"/>
                                          </p:val>
                                        </p:tav>
                                        <p:tav tm="100000">
                                          <p:val>
                                            <p:strVal val="#ppt_x"/>
                                          </p:val>
                                        </p:tav>
                                      </p:tavLst>
                                    </p:anim>
                                    <p:anim calcmode="lin" valueType="num">
                                      <p:cBhvr>
                                        <p:cTn id="66" dur="1000" fill="hold"/>
                                        <p:tgtEl>
                                          <p:spTgt spid="121"/>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0"/>
                                  </p:stCondLst>
                                  <p:childTnLst>
                                    <p:set>
                                      <p:cBhvr>
                                        <p:cTn id="68" dur="1" fill="hold">
                                          <p:stCondLst>
                                            <p:cond delay="0"/>
                                          </p:stCondLst>
                                        </p:cTn>
                                        <p:tgtEl>
                                          <p:spTgt spid="122"/>
                                        </p:tgtEl>
                                        <p:attrNameLst>
                                          <p:attrName>style.visibility</p:attrName>
                                        </p:attrNameLst>
                                      </p:cBhvr>
                                      <p:to>
                                        <p:strVal val="visible"/>
                                      </p:to>
                                    </p:set>
                                    <p:animEffect transition="in" filter="fade">
                                      <p:cBhvr>
                                        <p:cTn id="69" dur="1000"/>
                                        <p:tgtEl>
                                          <p:spTgt spid="122"/>
                                        </p:tgtEl>
                                      </p:cBhvr>
                                    </p:animEffect>
                                    <p:anim calcmode="lin" valueType="num">
                                      <p:cBhvr>
                                        <p:cTn id="70" dur="1000" fill="hold"/>
                                        <p:tgtEl>
                                          <p:spTgt spid="122"/>
                                        </p:tgtEl>
                                        <p:attrNameLst>
                                          <p:attrName>ppt_x</p:attrName>
                                        </p:attrNameLst>
                                      </p:cBhvr>
                                      <p:tavLst>
                                        <p:tav tm="0">
                                          <p:val>
                                            <p:strVal val="#ppt_x"/>
                                          </p:val>
                                        </p:tav>
                                        <p:tav tm="100000">
                                          <p:val>
                                            <p:strVal val="#ppt_x"/>
                                          </p:val>
                                        </p:tav>
                                      </p:tavLst>
                                    </p:anim>
                                    <p:anim calcmode="lin" valueType="num">
                                      <p:cBhvr>
                                        <p:cTn id="71" dur="1000" fill="hold"/>
                                        <p:tgtEl>
                                          <p:spTgt spid="122"/>
                                        </p:tgtEl>
                                        <p:attrNameLst>
                                          <p:attrName>ppt_y</p:attrName>
                                        </p:attrNameLst>
                                      </p:cBhvr>
                                      <p:tavLst>
                                        <p:tav tm="0">
                                          <p:val>
                                            <p:strVal val="#ppt_y+.1"/>
                                          </p:val>
                                        </p:tav>
                                        <p:tav tm="100000">
                                          <p:val>
                                            <p:strVal val="#ppt_y"/>
                                          </p:val>
                                        </p:tav>
                                      </p:tavLst>
                                    </p:anim>
                                  </p:childTnLst>
                                </p:cTn>
                              </p:par>
                              <p:par>
                                <p:cTn id="72" presetID="42" presetClass="entr" presetSubtype="0" fill="hold" nodeType="withEffect">
                                  <p:stCondLst>
                                    <p:cond delay="0"/>
                                  </p:stCondLst>
                                  <p:childTnLst>
                                    <p:set>
                                      <p:cBhvr>
                                        <p:cTn id="73" dur="1" fill="hold">
                                          <p:stCondLst>
                                            <p:cond delay="0"/>
                                          </p:stCondLst>
                                        </p:cTn>
                                        <p:tgtEl>
                                          <p:spTgt spid="123"/>
                                        </p:tgtEl>
                                        <p:attrNameLst>
                                          <p:attrName>style.visibility</p:attrName>
                                        </p:attrNameLst>
                                      </p:cBhvr>
                                      <p:to>
                                        <p:strVal val="visible"/>
                                      </p:to>
                                    </p:set>
                                    <p:animEffect transition="in" filter="fade">
                                      <p:cBhvr>
                                        <p:cTn id="74" dur="1000"/>
                                        <p:tgtEl>
                                          <p:spTgt spid="123"/>
                                        </p:tgtEl>
                                      </p:cBhvr>
                                    </p:animEffect>
                                    <p:anim calcmode="lin" valueType="num">
                                      <p:cBhvr>
                                        <p:cTn id="75" dur="1000" fill="hold"/>
                                        <p:tgtEl>
                                          <p:spTgt spid="123"/>
                                        </p:tgtEl>
                                        <p:attrNameLst>
                                          <p:attrName>ppt_x</p:attrName>
                                        </p:attrNameLst>
                                      </p:cBhvr>
                                      <p:tavLst>
                                        <p:tav tm="0">
                                          <p:val>
                                            <p:strVal val="#ppt_x"/>
                                          </p:val>
                                        </p:tav>
                                        <p:tav tm="100000">
                                          <p:val>
                                            <p:strVal val="#ppt_x"/>
                                          </p:val>
                                        </p:tav>
                                      </p:tavLst>
                                    </p:anim>
                                    <p:anim calcmode="lin" valueType="num">
                                      <p:cBhvr>
                                        <p:cTn id="76" dur="1000" fill="hold"/>
                                        <p:tgtEl>
                                          <p:spTgt spid="123"/>
                                        </p:tgtEl>
                                        <p:attrNameLst>
                                          <p:attrName>ppt_y</p:attrName>
                                        </p:attrNameLst>
                                      </p:cBhvr>
                                      <p:tavLst>
                                        <p:tav tm="0">
                                          <p:val>
                                            <p:strVal val="#ppt_y+.1"/>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42" presetClass="entr" presetSubtype="0" fill="hold" nodeType="clickEffect">
                                  <p:stCondLst>
                                    <p:cond delay="0"/>
                                  </p:stCondLst>
                                  <p:childTnLst>
                                    <p:set>
                                      <p:cBhvr>
                                        <p:cTn id="80" dur="1" fill="hold">
                                          <p:stCondLst>
                                            <p:cond delay="0"/>
                                          </p:stCondLst>
                                        </p:cTn>
                                        <p:tgtEl>
                                          <p:spTgt spid="126"/>
                                        </p:tgtEl>
                                        <p:attrNameLst>
                                          <p:attrName>style.visibility</p:attrName>
                                        </p:attrNameLst>
                                      </p:cBhvr>
                                      <p:to>
                                        <p:strVal val="visible"/>
                                      </p:to>
                                    </p:set>
                                    <p:animEffect transition="in" filter="fade">
                                      <p:cBhvr>
                                        <p:cTn id="81" dur="1000"/>
                                        <p:tgtEl>
                                          <p:spTgt spid="126"/>
                                        </p:tgtEl>
                                      </p:cBhvr>
                                    </p:animEffect>
                                    <p:anim calcmode="lin" valueType="num">
                                      <p:cBhvr>
                                        <p:cTn id="82" dur="1000" fill="hold"/>
                                        <p:tgtEl>
                                          <p:spTgt spid="126"/>
                                        </p:tgtEl>
                                        <p:attrNameLst>
                                          <p:attrName>ppt_x</p:attrName>
                                        </p:attrNameLst>
                                      </p:cBhvr>
                                      <p:tavLst>
                                        <p:tav tm="0">
                                          <p:val>
                                            <p:strVal val="#ppt_x"/>
                                          </p:val>
                                        </p:tav>
                                        <p:tav tm="100000">
                                          <p:val>
                                            <p:strVal val="#ppt_x"/>
                                          </p:val>
                                        </p:tav>
                                      </p:tavLst>
                                    </p:anim>
                                    <p:anim calcmode="lin" valueType="num">
                                      <p:cBhvr>
                                        <p:cTn id="83" dur="1000" fill="hold"/>
                                        <p:tgtEl>
                                          <p:spTgt spid="126"/>
                                        </p:tgtEl>
                                        <p:attrNameLst>
                                          <p:attrName>ppt_y</p:attrName>
                                        </p:attrNameLst>
                                      </p:cBhvr>
                                      <p:tavLst>
                                        <p:tav tm="0">
                                          <p:val>
                                            <p:strVal val="#ppt_y+.1"/>
                                          </p:val>
                                        </p:tav>
                                        <p:tav tm="100000">
                                          <p:val>
                                            <p:strVal val="#ppt_y"/>
                                          </p:val>
                                        </p:tav>
                                      </p:tavLst>
                                    </p:anim>
                                  </p:childTnLst>
                                </p:cTn>
                              </p:par>
                              <p:par>
                                <p:cTn id="84" presetID="42" presetClass="entr" presetSubtype="0" fill="hold" grpId="0" nodeType="withEffect">
                                  <p:stCondLst>
                                    <p:cond delay="0"/>
                                  </p:stCondLst>
                                  <p:childTnLst>
                                    <p:set>
                                      <p:cBhvr>
                                        <p:cTn id="85" dur="1" fill="hold">
                                          <p:stCondLst>
                                            <p:cond delay="0"/>
                                          </p:stCondLst>
                                        </p:cTn>
                                        <p:tgtEl>
                                          <p:spTgt spid="127"/>
                                        </p:tgtEl>
                                        <p:attrNameLst>
                                          <p:attrName>style.visibility</p:attrName>
                                        </p:attrNameLst>
                                      </p:cBhvr>
                                      <p:to>
                                        <p:strVal val="visible"/>
                                      </p:to>
                                    </p:set>
                                    <p:animEffect transition="in" filter="fade">
                                      <p:cBhvr>
                                        <p:cTn id="86" dur="1000"/>
                                        <p:tgtEl>
                                          <p:spTgt spid="127"/>
                                        </p:tgtEl>
                                      </p:cBhvr>
                                    </p:animEffect>
                                    <p:anim calcmode="lin" valueType="num">
                                      <p:cBhvr>
                                        <p:cTn id="87" dur="1000" fill="hold"/>
                                        <p:tgtEl>
                                          <p:spTgt spid="127"/>
                                        </p:tgtEl>
                                        <p:attrNameLst>
                                          <p:attrName>ppt_x</p:attrName>
                                        </p:attrNameLst>
                                      </p:cBhvr>
                                      <p:tavLst>
                                        <p:tav tm="0">
                                          <p:val>
                                            <p:strVal val="#ppt_x"/>
                                          </p:val>
                                        </p:tav>
                                        <p:tav tm="100000">
                                          <p:val>
                                            <p:strVal val="#ppt_x"/>
                                          </p:val>
                                        </p:tav>
                                      </p:tavLst>
                                    </p:anim>
                                    <p:anim calcmode="lin" valueType="num">
                                      <p:cBhvr>
                                        <p:cTn id="88" dur="1000" fill="hold"/>
                                        <p:tgtEl>
                                          <p:spTgt spid="127"/>
                                        </p:tgtEl>
                                        <p:attrNameLst>
                                          <p:attrName>ppt_y</p:attrName>
                                        </p:attrNameLst>
                                      </p:cBhvr>
                                      <p:tavLst>
                                        <p:tav tm="0">
                                          <p:val>
                                            <p:strVal val="#ppt_y+.1"/>
                                          </p:val>
                                        </p:tav>
                                        <p:tav tm="100000">
                                          <p:val>
                                            <p:strVal val="#ppt_y"/>
                                          </p:val>
                                        </p:tav>
                                      </p:tavLst>
                                    </p:anim>
                                  </p:childTnLst>
                                </p:cTn>
                              </p:par>
                              <p:par>
                                <p:cTn id="89" presetID="42" presetClass="entr" presetSubtype="0" fill="hold" grpId="0" nodeType="withEffect">
                                  <p:stCondLst>
                                    <p:cond delay="0"/>
                                  </p:stCondLst>
                                  <p:childTnLst>
                                    <p:set>
                                      <p:cBhvr>
                                        <p:cTn id="90" dur="1" fill="hold">
                                          <p:stCondLst>
                                            <p:cond delay="0"/>
                                          </p:stCondLst>
                                        </p:cTn>
                                        <p:tgtEl>
                                          <p:spTgt spid="128"/>
                                        </p:tgtEl>
                                        <p:attrNameLst>
                                          <p:attrName>style.visibility</p:attrName>
                                        </p:attrNameLst>
                                      </p:cBhvr>
                                      <p:to>
                                        <p:strVal val="visible"/>
                                      </p:to>
                                    </p:set>
                                    <p:animEffect transition="in" filter="fade">
                                      <p:cBhvr>
                                        <p:cTn id="91" dur="1000"/>
                                        <p:tgtEl>
                                          <p:spTgt spid="128"/>
                                        </p:tgtEl>
                                      </p:cBhvr>
                                    </p:animEffect>
                                    <p:anim calcmode="lin" valueType="num">
                                      <p:cBhvr>
                                        <p:cTn id="92" dur="1000" fill="hold"/>
                                        <p:tgtEl>
                                          <p:spTgt spid="128"/>
                                        </p:tgtEl>
                                        <p:attrNameLst>
                                          <p:attrName>ppt_x</p:attrName>
                                        </p:attrNameLst>
                                      </p:cBhvr>
                                      <p:tavLst>
                                        <p:tav tm="0">
                                          <p:val>
                                            <p:strVal val="#ppt_x"/>
                                          </p:val>
                                        </p:tav>
                                        <p:tav tm="100000">
                                          <p:val>
                                            <p:strVal val="#ppt_x"/>
                                          </p:val>
                                        </p:tav>
                                      </p:tavLst>
                                    </p:anim>
                                    <p:anim calcmode="lin" valueType="num">
                                      <p:cBhvr>
                                        <p:cTn id="93" dur="1000" fill="hold"/>
                                        <p:tgtEl>
                                          <p:spTgt spid="128"/>
                                        </p:tgtEl>
                                        <p:attrNameLst>
                                          <p:attrName>ppt_y</p:attrName>
                                        </p:attrNameLst>
                                      </p:cBhvr>
                                      <p:tavLst>
                                        <p:tav tm="0">
                                          <p:val>
                                            <p:strVal val="#ppt_y+.1"/>
                                          </p:val>
                                        </p:tav>
                                        <p:tav tm="100000">
                                          <p:val>
                                            <p:strVal val="#ppt_y"/>
                                          </p:val>
                                        </p:tav>
                                      </p:tavLst>
                                    </p:anim>
                                  </p:childTnLst>
                                </p:cTn>
                              </p:par>
                              <p:par>
                                <p:cTn id="94" presetID="42" presetClass="entr" presetSubtype="0" fill="hold" nodeType="withEffect">
                                  <p:stCondLst>
                                    <p:cond delay="0"/>
                                  </p:stCondLst>
                                  <p:childTnLst>
                                    <p:set>
                                      <p:cBhvr>
                                        <p:cTn id="95" dur="1" fill="hold">
                                          <p:stCondLst>
                                            <p:cond delay="0"/>
                                          </p:stCondLst>
                                        </p:cTn>
                                        <p:tgtEl>
                                          <p:spTgt spid="129"/>
                                        </p:tgtEl>
                                        <p:attrNameLst>
                                          <p:attrName>style.visibility</p:attrName>
                                        </p:attrNameLst>
                                      </p:cBhvr>
                                      <p:to>
                                        <p:strVal val="visible"/>
                                      </p:to>
                                    </p:set>
                                    <p:animEffect transition="in" filter="fade">
                                      <p:cBhvr>
                                        <p:cTn id="96" dur="1000"/>
                                        <p:tgtEl>
                                          <p:spTgt spid="129"/>
                                        </p:tgtEl>
                                      </p:cBhvr>
                                    </p:animEffect>
                                    <p:anim calcmode="lin" valueType="num">
                                      <p:cBhvr>
                                        <p:cTn id="97" dur="1000" fill="hold"/>
                                        <p:tgtEl>
                                          <p:spTgt spid="129"/>
                                        </p:tgtEl>
                                        <p:attrNameLst>
                                          <p:attrName>ppt_x</p:attrName>
                                        </p:attrNameLst>
                                      </p:cBhvr>
                                      <p:tavLst>
                                        <p:tav tm="0">
                                          <p:val>
                                            <p:strVal val="#ppt_x"/>
                                          </p:val>
                                        </p:tav>
                                        <p:tav tm="100000">
                                          <p:val>
                                            <p:strVal val="#ppt_x"/>
                                          </p:val>
                                        </p:tav>
                                      </p:tavLst>
                                    </p:anim>
                                    <p:anim calcmode="lin" valueType="num">
                                      <p:cBhvr>
                                        <p:cTn id="98" dur="1000" fill="hold"/>
                                        <p:tgtEl>
                                          <p:spTgt spid="129"/>
                                        </p:tgtEl>
                                        <p:attrNameLst>
                                          <p:attrName>ppt_y</p:attrName>
                                        </p:attrNameLst>
                                      </p:cBhvr>
                                      <p:tavLst>
                                        <p:tav tm="0">
                                          <p:val>
                                            <p:strVal val="#ppt_y+.1"/>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42" presetClass="entr" presetSubtype="0" fill="hold" nodeType="clickEffect">
                                  <p:stCondLst>
                                    <p:cond delay="0"/>
                                  </p:stCondLst>
                                  <p:childTnLst>
                                    <p:set>
                                      <p:cBhvr>
                                        <p:cTn id="102" dur="1" fill="hold">
                                          <p:stCondLst>
                                            <p:cond delay="0"/>
                                          </p:stCondLst>
                                        </p:cTn>
                                        <p:tgtEl>
                                          <p:spTgt spid="132"/>
                                        </p:tgtEl>
                                        <p:attrNameLst>
                                          <p:attrName>style.visibility</p:attrName>
                                        </p:attrNameLst>
                                      </p:cBhvr>
                                      <p:to>
                                        <p:strVal val="visible"/>
                                      </p:to>
                                    </p:set>
                                    <p:animEffect transition="in" filter="fade">
                                      <p:cBhvr>
                                        <p:cTn id="103" dur="1000"/>
                                        <p:tgtEl>
                                          <p:spTgt spid="132"/>
                                        </p:tgtEl>
                                      </p:cBhvr>
                                    </p:animEffect>
                                    <p:anim calcmode="lin" valueType="num">
                                      <p:cBhvr>
                                        <p:cTn id="104" dur="1000" fill="hold"/>
                                        <p:tgtEl>
                                          <p:spTgt spid="132"/>
                                        </p:tgtEl>
                                        <p:attrNameLst>
                                          <p:attrName>ppt_x</p:attrName>
                                        </p:attrNameLst>
                                      </p:cBhvr>
                                      <p:tavLst>
                                        <p:tav tm="0">
                                          <p:val>
                                            <p:strVal val="#ppt_x"/>
                                          </p:val>
                                        </p:tav>
                                        <p:tav tm="100000">
                                          <p:val>
                                            <p:strVal val="#ppt_x"/>
                                          </p:val>
                                        </p:tav>
                                      </p:tavLst>
                                    </p:anim>
                                    <p:anim calcmode="lin" valueType="num">
                                      <p:cBhvr>
                                        <p:cTn id="105" dur="1000" fill="hold"/>
                                        <p:tgtEl>
                                          <p:spTgt spid="132"/>
                                        </p:tgtEl>
                                        <p:attrNameLst>
                                          <p:attrName>ppt_y</p:attrName>
                                        </p:attrNameLst>
                                      </p:cBhvr>
                                      <p:tavLst>
                                        <p:tav tm="0">
                                          <p:val>
                                            <p:strVal val="#ppt_y+.1"/>
                                          </p:val>
                                        </p:tav>
                                        <p:tav tm="100000">
                                          <p:val>
                                            <p:strVal val="#ppt_y"/>
                                          </p:val>
                                        </p:tav>
                                      </p:tavLst>
                                    </p:anim>
                                  </p:childTnLst>
                                </p:cTn>
                              </p:par>
                              <p:par>
                                <p:cTn id="106" presetID="42" presetClass="entr" presetSubtype="0" fill="hold" grpId="0" nodeType="withEffect">
                                  <p:stCondLst>
                                    <p:cond delay="0"/>
                                  </p:stCondLst>
                                  <p:childTnLst>
                                    <p:set>
                                      <p:cBhvr>
                                        <p:cTn id="107" dur="1" fill="hold">
                                          <p:stCondLst>
                                            <p:cond delay="0"/>
                                          </p:stCondLst>
                                        </p:cTn>
                                        <p:tgtEl>
                                          <p:spTgt spid="133"/>
                                        </p:tgtEl>
                                        <p:attrNameLst>
                                          <p:attrName>style.visibility</p:attrName>
                                        </p:attrNameLst>
                                      </p:cBhvr>
                                      <p:to>
                                        <p:strVal val="visible"/>
                                      </p:to>
                                    </p:set>
                                    <p:animEffect transition="in" filter="fade">
                                      <p:cBhvr>
                                        <p:cTn id="108" dur="1000"/>
                                        <p:tgtEl>
                                          <p:spTgt spid="133"/>
                                        </p:tgtEl>
                                      </p:cBhvr>
                                    </p:animEffect>
                                    <p:anim calcmode="lin" valueType="num">
                                      <p:cBhvr>
                                        <p:cTn id="109" dur="1000" fill="hold"/>
                                        <p:tgtEl>
                                          <p:spTgt spid="133"/>
                                        </p:tgtEl>
                                        <p:attrNameLst>
                                          <p:attrName>ppt_x</p:attrName>
                                        </p:attrNameLst>
                                      </p:cBhvr>
                                      <p:tavLst>
                                        <p:tav tm="0">
                                          <p:val>
                                            <p:strVal val="#ppt_x"/>
                                          </p:val>
                                        </p:tav>
                                        <p:tav tm="100000">
                                          <p:val>
                                            <p:strVal val="#ppt_x"/>
                                          </p:val>
                                        </p:tav>
                                      </p:tavLst>
                                    </p:anim>
                                    <p:anim calcmode="lin" valueType="num">
                                      <p:cBhvr>
                                        <p:cTn id="110" dur="1000" fill="hold"/>
                                        <p:tgtEl>
                                          <p:spTgt spid="133"/>
                                        </p:tgtEl>
                                        <p:attrNameLst>
                                          <p:attrName>ppt_y</p:attrName>
                                        </p:attrNameLst>
                                      </p:cBhvr>
                                      <p:tavLst>
                                        <p:tav tm="0">
                                          <p:val>
                                            <p:strVal val="#ppt_y+.1"/>
                                          </p:val>
                                        </p:tav>
                                        <p:tav tm="100000">
                                          <p:val>
                                            <p:strVal val="#ppt_y"/>
                                          </p:val>
                                        </p:tav>
                                      </p:tavLst>
                                    </p:anim>
                                  </p:childTnLst>
                                </p:cTn>
                              </p:par>
                              <p:par>
                                <p:cTn id="111" presetID="42" presetClass="entr" presetSubtype="0" fill="hold" grpId="0" nodeType="withEffect">
                                  <p:stCondLst>
                                    <p:cond delay="0"/>
                                  </p:stCondLst>
                                  <p:childTnLst>
                                    <p:set>
                                      <p:cBhvr>
                                        <p:cTn id="112" dur="1" fill="hold">
                                          <p:stCondLst>
                                            <p:cond delay="0"/>
                                          </p:stCondLst>
                                        </p:cTn>
                                        <p:tgtEl>
                                          <p:spTgt spid="134"/>
                                        </p:tgtEl>
                                        <p:attrNameLst>
                                          <p:attrName>style.visibility</p:attrName>
                                        </p:attrNameLst>
                                      </p:cBhvr>
                                      <p:to>
                                        <p:strVal val="visible"/>
                                      </p:to>
                                    </p:set>
                                    <p:animEffect transition="in" filter="fade">
                                      <p:cBhvr>
                                        <p:cTn id="113" dur="1000"/>
                                        <p:tgtEl>
                                          <p:spTgt spid="134"/>
                                        </p:tgtEl>
                                      </p:cBhvr>
                                    </p:animEffect>
                                    <p:anim calcmode="lin" valueType="num">
                                      <p:cBhvr>
                                        <p:cTn id="114" dur="1000" fill="hold"/>
                                        <p:tgtEl>
                                          <p:spTgt spid="134"/>
                                        </p:tgtEl>
                                        <p:attrNameLst>
                                          <p:attrName>ppt_x</p:attrName>
                                        </p:attrNameLst>
                                      </p:cBhvr>
                                      <p:tavLst>
                                        <p:tav tm="0">
                                          <p:val>
                                            <p:strVal val="#ppt_x"/>
                                          </p:val>
                                        </p:tav>
                                        <p:tav tm="100000">
                                          <p:val>
                                            <p:strVal val="#ppt_x"/>
                                          </p:val>
                                        </p:tav>
                                      </p:tavLst>
                                    </p:anim>
                                    <p:anim calcmode="lin" valueType="num">
                                      <p:cBhvr>
                                        <p:cTn id="115" dur="1000" fill="hold"/>
                                        <p:tgtEl>
                                          <p:spTgt spid="134"/>
                                        </p:tgtEl>
                                        <p:attrNameLst>
                                          <p:attrName>ppt_y</p:attrName>
                                        </p:attrNameLst>
                                      </p:cBhvr>
                                      <p:tavLst>
                                        <p:tav tm="0">
                                          <p:val>
                                            <p:strVal val="#ppt_y+.1"/>
                                          </p:val>
                                        </p:tav>
                                        <p:tav tm="100000">
                                          <p:val>
                                            <p:strVal val="#ppt_y"/>
                                          </p:val>
                                        </p:tav>
                                      </p:tavLst>
                                    </p:anim>
                                  </p:childTnLst>
                                </p:cTn>
                              </p:par>
                              <p:par>
                                <p:cTn id="116" presetID="42" presetClass="entr" presetSubtype="0" fill="hold" nodeType="withEffect">
                                  <p:stCondLst>
                                    <p:cond delay="0"/>
                                  </p:stCondLst>
                                  <p:childTnLst>
                                    <p:set>
                                      <p:cBhvr>
                                        <p:cTn id="117" dur="1" fill="hold">
                                          <p:stCondLst>
                                            <p:cond delay="0"/>
                                          </p:stCondLst>
                                        </p:cTn>
                                        <p:tgtEl>
                                          <p:spTgt spid="135"/>
                                        </p:tgtEl>
                                        <p:attrNameLst>
                                          <p:attrName>style.visibility</p:attrName>
                                        </p:attrNameLst>
                                      </p:cBhvr>
                                      <p:to>
                                        <p:strVal val="visible"/>
                                      </p:to>
                                    </p:set>
                                    <p:animEffect transition="in" filter="fade">
                                      <p:cBhvr>
                                        <p:cTn id="118" dur="1000"/>
                                        <p:tgtEl>
                                          <p:spTgt spid="135"/>
                                        </p:tgtEl>
                                      </p:cBhvr>
                                    </p:animEffect>
                                    <p:anim calcmode="lin" valueType="num">
                                      <p:cBhvr>
                                        <p:cTn id="119" dur="1000" fill="hold"/>
                                        <p:tgtEl>
                                          <p:spTgt spid="135"/>
                                        </p:tgtEl>
                                        <p:attrNameLst>
                                          <p:attrName>ppt_x</p:attrName>
                                        </p:attrNameLst>
                                      </p:cBhvr>
                                      <p:tavLst>
                                        <p:tav tm="0">
                                          <p:val>
                                            <p:strVal val="#ppt_x"/>
                                          </p:val>
                                        </p:tav>
                                        <p:tav tm="100000">
                                          <p:val>
                                            <p:strVal val="#ppt_x"/>
                                          </p:val>
                                        </p:tav>
                                      </p:tavLst>
                                    </p:anim>
                                    <p:anim calcmode="lin" valueType="num">
                                      <p:cBhvr>
                                        <p:cTn id="120" dur="1000" fill="hold"/>
                                        <p:tgtEl>
                                          <p:spTgt spid="135"/>
                                        </p:tgtEl>
                                        <p:attrNameLst>
                                          <p:attrName>ppt_y</p:attrName>
                                        </p:attrNameLst>
                                      </p:cBhvr>
                                      <p:tavLst>
                                        <p:tav tm="0">
                                          <p:val>
                                            <p:strVal val="#ppt_y+.1"/>
                                          </p:val>
                                        </p:tav>
                                        <p:tav tm="100000">
                                          <p:val>
                                            <p:strVal val="#ppt_y"/>
                                          </p:val>
                                        </p:tav>
                                      </p:tavLst>
                                    </p:anim>
                                  </p:childTnLst>
                                </p:cTn>
                              </p:par>
                            </p:childTnLst>
                          </p:cTn>
                        </p:par>
                      </p:childTnLst>
                    </p:cTn>
                  </p:par>
                  <p:par>
                    <p:cTn id="121" fill="hold">
                      <p:stCondLst>
                        <p:cond delay="indefinite"/>
                      </p:stCondLst>
                      <p:childTnLst>
                        <p:par>
                          <p:cTn id="122" fill="hold">
                            <p:stCondLst>
                              <p:cond delay="0"/>
                            </p:stCondLst>
                            <p:childTnLst>
                              <p:par>
                                <p:cTn id="123" presetID="42" presetClass="entr" presetSubtype="0" fill="hold" nodeType="clickEffect">
                                  <p:stCondLst>
                                    <p:cond delay="0"/>
                                  </p:stCondLst>
                                  <p:childTnLst>
                                    <p:set>
                                      <p:cBhvr>
                                        <p:cTn id="124" dur="1" fill="hold">
                                          <p:stCondLst>
                                            <p:cond delay="0"/>
                                          </p:stCondLst>
                                        </p:cTn>
                                        <p:tgtEl>
                                          <p:spTgt spid="138"/>
                                        </p:tgtEl>
                                        <p:attrNameLst>
                                          <p:attrName>style.visibility</p:attrName>
                                        </p:attrNameLst>
                                      </p:cBhvr>
                                      <p:to>
                                        <p:strVal val="visible"/>
                                      </p:to>
                                    </p:set>
                                    <p:animEffect transition="in" filter="fade">
                                      <p:cBhvr>
                                        <p:cTn id="125" dur="1000"/>
                                        <p:tgtEl>
                                          <p:spTgt spid="138"/>
                                        </p:tgtEl>
                                      </p:cBhvr>
                                    </p:animEffect>
                                    <p:anim calcmode="lin" valueType="num">
                                      <p:cBhvr>
                                        <p:cTn id="126" dur="1000" fill="hold"/>
                                        <p:tgtEl>
                                          <p:spTgt spid="138"/>
                                        </p:tgtEl>
                                        <p:attrNameLst>
                                          <p:attrName>ppt_x</p:attrName>
                                        </p:attrNameLst>
                                      </p:cBhvr>
                                      <p:tavLst>
                                        <p:tav tm="0">
                                          <p:val>
                                            <p:strVal val="#ppt_x"/>
                                          </p:val>
                                        </p:tav>
                                        <p:tav tm="100000">
                                          <p:val>
                                            <p:strVal val="#ppt_x"/>
                                          </p:val>
                                        </p:tav>
                                      </p:tavLst>
                                    </p:anim>
                                    <p:anim calcmode="lin" valueType="num">
                                      <p:cBhvr>
                                        <p:cTn id="127" dur="1000" fill="hold"/>
                                        <p:tgtEl>
                                          <p:spTgt spid="138"/>
                                        </p:tgtEl>
                                        <p:attrNameLst>
                                          <p:attrName>ppt_y</p:attrName>
                                        </p:attrNameLst>
                                      </p:cBhvr>
                                      <p:tavLst>
                                        <p:tav tm="0">
                                          <p:val>
                                            <p:strVal val="#ppt_y+.1"/>
                                          </p:val>
                                        </p:tav>
                                        <p:tav tm="100000">
                                          <p:val>
                                            <p:strVal val="#ppt_y"/>
                                          </p:val>
                                        </p:tav>
                                      </p:tavLst>
                                    </p:anim>
                                  </p:childTnLst>
                                </p:cTn>
                              </p:par>
                              <p:par>
                                <p:cTn id="128" presetID="42" presetClass="entr" presetSubtype="0" fill="hold" grpId="0" nodeType="withEffect">
                                  <p:stCondLst>
                                    <p:cond delay="0"/>
                                  </p:stCondLst>
                                  <p:childTnLst>
                                    <p:set>
                                      <p:cBhvr>
                                        <p:cTn id="129" dur="1" fill="hold">
                                          <p:stCondLst>
                                            <p:cond delay="0"/>
                                          </p:stCondLst>
                                        </p:cTn>
                                        <p:tgtEl>
                                          <p:spTgt spid="139"/>
                                        </p:tgtEl>
                                        <p:attrNameLst>
                                          <p:attrName>style.visibility</p:attrName>
                                        </p:attrNameLst>
                                      </p:cBhvr>
                                      <p:to>
                                        <p:strVal val="visible"/>
                                      </p:to>
                                    </p:set>
                                    <p:animEffect transition="in" filter="fade">
                                      <p:cBhvr>
                                        <p:cTn id="130" dur="1000"/>
                                        <p:tgtEl>
                                          <p:spTgt spid="139"/>
                                        </p:tgtEl>
                                      </p:cBhvr>
                                    </p:animEffect>
                                    <p:anim calcmode="lin" valueType="num">
                                      <p:cBhvr>
                                        <p:cTn id="131" dur="1000" fill="hold"/>
                                        <p:tgtEl>
                                          <p:spTgt spid="139"/>
                                        </p:tgtEl>
                                        <p:attrNameLst>
                                          <p:attrName>ppt_x</p:attrName>
                                        </p:attrNameLst>
                                      </p:cBhvr>
                                      <p:tavLst>
                                        <p:tav tm="0">
                                          <p:val>
                                            <p:strVal val="#ppt_x"/>
                                          </p:val>
                                        </p:tav>
                                        <p:tav tm="100000">
                                          <p:val>
                                            <p:strVal val="#ppt_x"/>
                                          </p:val>
                                        </p:tav>
                                      </p:tavLst>
                                    </p:anim>
                                    <p:anim calcmode="lin" valueType="num">
                                      <p:cBhvr>
                                        <p:cTn id="132" dur="1000" fill="hold"/>
                                        <p:tgtEl>
                                          <p:spTgt spid="139"/>
                                        </p:tgtEl>
                                        <p:attrNameLst>
                                          <p:attrName>ppt_y</p:attrName>
                                        </p:attrNameLst>
                                      </p:cBhvr>
                                      <p:tavLst>
                                        <p:tav tm="0">
                                          <p:val>
                                            <p:strVal val="#ppt_y+.1"/>
                                          </p:val>
                                        </p:tav>
                                        <p:tav tm="100000">
                                          <p:val>
                                            <p:strVal val="#ppt_y"/>
                                          </p:val>
                                        </p:tav>
                                      </p:tavLst>
                                    </p:anim>
                                  </p:childTnLst>
                                </p:cTn>
                              </p:par>
                              <p:par>
                                <p:cTn id="133" presetID="42" presetClass="entr" presetSubtype="0" fill="hold" grpId="0" nodeType="withEffect">
                                  <p:stCondLst>
                                    <p:cond delay="0"/>
                                  </p:stCondLst>
                                  <p:childTnLst>
                                    <p:set>
                                      <p:cBhvr>
                                        <p:cTn id="134" dur="1" fill="hold">
                                          <p:stCondLst>
                                            <p:cond delay="0"/>
                                          </p:stCondLst>
                                        </p:cTn>
                                        <p:tgtEl>
                                          <p:spTgt spid="140"/>
                                        </p:tgtEl>
                                        <p:attrNameLst>
                                          <p:attrName>style.visibility</p:attrName>
                                        </p:attrNameLst>
                                      </p:cBhvr>
                                      <p:to>
                                        <p:strVal val="visible"/>
                                      </p:to>
                                    </p:set>
                                    <p:animEffect transition="in" filter="fade">
                                      <p:cBhvr>
                                        <p:cTn id="135" dur="1000"/>
                                        <p:tgtEl>
                                          <p:spTgt spid="140"/>
                                        </p:tgtEl>
                                      </p:cBhvr>
                                    </p:animEffect>
                                    <p:anim calcmode="lin" valueType="num">
                                      <p:cBhvr>
                                        <p:cTn id="136" dur="1000" fill="hold"/>
                                        <p:tgtEl>
                                          <p:spTgt spid="140"/>
                                        </p:tgtEl>
                                        <p:attrNameLst>
                                          <p:attrName>ppt_x</p:attrName>
                                        </p:attrNameLst>
                                      </p:cBhvr>
                                      <p:tavLst>
                                        <p:tav tm="0">
                                          <p:val>
                                            <p:strVal val="#ppt_x"/>
                                          </p:val>
                                        </p:tav>
                                        <p:tav tm="100000">
                                          <p:val>
                                            <p:strVal val="#ppt_x"/>
                                          </p:val>
                                        </p:tav>
                                      </p:tavLst>
                                    </p:anim>
                                    <p:anim calcmode="lin" valueType="num">
                                      <p:cBhvr>
                                        <p:cTn id="137" dur="1000" fill="hold"/>
                                        <p:tgtEl>
                                          <p:spTgt spid="140"/>
                                        </p:tgtEl>
                                        <p:attrNameLst>
                                          <p:attrName>ppt_y</p:attrName>
                                        </p:attrNameLst>
                                      </p:cBhvr>
                                      <p:tavLst>
                                        <p:tav tm="0">
                                          <p:val>
                                            <p:strVal val="#ppt_y+.1"/>
                                          </p:val>
                                        </p:tav>
                                        <p:tav tm="100000">
                                          <p:val>
                                            <p:strVal val="#ppt_y"/>
                                          </p:val>
                                        </p:tav>
                                      </p:tavLst>
                                    </p:anim>
                                  </p:childTnLst>
                                </p:cTn>
                              </p:par>
                              <p:par>
                                <p:cTn id="138" presetID="42" presetClass="entr" presetSubtype="0" fill="hold" nodeType="withEffect">
                                  <p:stCondLst>
                                    <p:cond delay="0"/>
                                  </p:stCondLst>
                                  <p:childTnLst>
                                    <p:set>
                                      <p:cBhvr>
                                        <p:cTn id="139" dur="1" fill="hold">
                                          <p:stCondLst>
                                            <p:cond delay="0"/>
                                          </p:stCondLst>
                                        </p:cTn>
                                        <p:tgtEl>
                                          <p:spTgt spid="141"/>
                                        </p:tgtEl>
                                        <p:attrNameLst>
                                          <p:attrName>style.visibility</p:attrName>
                                        </p:attrNameLst>
                                      </p:cBhvr>
                                      <p:to>
                                        <p:strVal val="visible"/>
                                      </p:to>
                                    </p:set>
                                    <p:animEffect transition="in" filter="fade">
                                      <p:cBhvr>
                                        <p:cTn id="140" dur="1000"/>
                                        <p:tgtEl>
                                          <p:spTgt spid="141"/>
                                        </p:tgtEl>
                                      </p:cBhvr>
                                    </p:animEffect>
                                    <p:anim calcmode="lin" valueType="num">
                                      <p:cBhvr>
                                        <p:cTn id="141" dur="1000" fill="hold"/>
                                        <p:tgtEl>
                                          <p:spTgt spid="141"/>
                                        </p:tgtEl>
                                        <p:attrNameLst>
                                          <p:attrName>ppt_x</p:attrName>
                                        </p:attrNameLst>
                                      </p:cBhvr>
                                      <p:tavLst>
                                        <p:tav tm="0">
                                          <p:val>
                                            <p:strVal val="#ppt_x"/>
                                          </p:val>
                                        </p:tav>
                                        <p:tav tm="100000">
                                          <p:val>
                                            <p:strVal val="#ppt_x"/>
                                          </p:val>
                                        </p:tav>
                                      </p:tavLst>
                                    </p:anim>
                                    <p:anim calcmode="lin" valueType="num">
                                      <p:cBhvr>
                                        <p:cTn id="142" dur="1000" fill="hold"/>
                                        <p:tgtEl>
                                          <p:spTgt spid="141"/>
                                        </p:tgtEl>
                                        <p:attrNameLst>
                                          <p:attrName>ppt_y</p:attrName>
                                        </p:attrNameLst>
                                      </p:cBhvr>
                                      <p:tavLst>
                                        <p:tav tm="0">
                                          <p:val>
                                            <p:strVal val="#ppt_y+.1"/>
                                          </p:val>
                                        </p:tav>
                                        <p:tav tm="100000">
                                          <p:val>
                                            <p:strVal val="#ppt_y"/>
                                          </p:val>
                                        </p:tav>
                                      </p:tavLst>
                                    </p:anim>
                                  </p:childTnLst>
                                </p:cTn>
                              </p:par>
                            </p:childTnLst>
                          </p:cTn>
                        </p:par>
                        <p:par>
                          <p:cTn id="143" fill="hold">
                            <p:stCondLst>
                              <p:cond delay="1000"/>
                            </p:stCondLst>
                            <p:childTnLst>
                              <p:par>
                                <p:cTn id="144" presetID="14" presetClass="entr" presetSubtype="10" fill="hold" nodeType="afterEffect">
                                  <p:stCondLst>
                                    <p:cond delay="0"/>
                                  </p:stCondLst>
                                  <p:childTnLst>
                                    <p:set>
                                      <p:cBhvr>
                                        <p:cTn id="145" dur="1" fill="hold">
                                          <p:stCondLst>
                                            <p:cond delay="0"/>
                                          </p:stCondLst>
                                        </p:cTn>
                                        <p:tgtEl>
                                          <p:spTgt spid="22"/>
                                        </p:tgtEl>
                                        <p:attrNameLst>
                                          <p:attrName>style.visibility</p:attrName>
                                        </p:attrNameLst>
                                      </p:cBhvr>
                                      <p:to>
                                        <p:strVal val="visible"/>
                                      </p:to>
                                    </p:set>
                                    <p:animEffect transition="in" filter="randombar(horizontal)">
                                      <p:cBhvr>
                                        <p:cTn id="146" dur="500"/>
                                        <p:tgtEl>
                                          <p:spTgt spid="22"/>
                                        </p:tgtEl>
                                      </p:cBhvr>
                                    </p:animEffect>
                                  </p:childTnLst>
                                </p:cTn>
                              </p:par>
                            </p:childTnLst>
                          </p:cTn>
                        </p:par>
                        <p:par>
                          <p:cTn id="147" fill="hold">
                            <p:stCondLst>
                              <p:cond delay="1500"/>
                            </p:stCondLst>
                            <p:childTnLst>
                              <p:par>
                                <p:cTn id="148" presetID="42" presetClass="entr" presetSubtype="0" fill="hold" nodeType="afterEffect">
                                  <p:stCondLst>
                                    <p:cond delay="0"/>
                                  </p:stCondLst>
                                  <p:childTnLst>
                                    <p:set>
                                      <p:cBhvr>
                                        <p:cTn id="149" dur="1" fill="hold">
                                          <p:stCondLst>
                                            <p:cond delay="0"/>
                                          </p:stCondLst>
                                        </p:cTn>
                                        <p:tgtEl>
                                          <p:spTgt spid="23"/>
                                        </p:tgtEl>
                                        <p:attrNameLst>
                                          <p:attrName>style.visibility</p:attrName>
                                        </p:attrNameLst>
                                      </p:cBhvr>
                                      <p:to>
                                        <p:strVal val="visible"/>
                                      </p:to>
                                    </p:set>
                                    <p:animEffect transition="in" filter="fade">
                                      <p:cBhvr>
                                        <p:cTn id="150" dur="500"/>
                                        <p:tgtEl>
                                          <p:spTgt spid="23"/>
                                        </p:tgtEl>
                                      </p:cBhvr>
                                    </p:animEffect>
                                    <p:anim calcmode="lin" valueType="num">
                                      <p:cBhvr>
                                        <p:cTn id="151" dur="500" fill="hold"/>
                                        <p:tgtEl>
                                          <p:spTgt spid="23"/>
                                        </p:tgtEl>
                                        <p:attrNameLst>
                                          <p:attrName>ppt_x</p:attrName>
                                        </p:attrNameLst>
                                      </p:cBhvr>
                                      <p:tavLst>
                                        <p:tav tm="0">
                                          <p:val>
                                            <p:strVal val="#ppt_x"/>
                                          </p:val>
                                        </p:tav>
                                        <p:tav tm="100000">
                                          <p:val>
                                            <p:strVal val="#ppt_x"/>
                                          </p:val>
                                        </p:tav>
                                      </p:tavLst>
                                    </p:anim>
                                    <p:anim calcmode="lin" valueType="num">
                                      <p:cBhvr>
                                        <p:cTn id="152" dur="5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9" grpId="0" animBg="1"/>
      <p:bldP spid="110" grpId="0"/>
      <p:bldP spid="115" grpId="0" animBg="1"/>
      <p:bldP spid="116" grpId="0"/>
      <p:bldP spid="121" grpId="0" animBg="1"/>
      <p:bldP spid="122" grpId="0"/>
      <p:bldP spid="127" grpId="0" animBg="1"/>
      <p:bldP spid="128" grpId="0"/>
      <p:bldP spid="133" grpId="0" animBg="1"/>
      <p:bldP spid="134" grpId="0"/>
      <p:bldP spid="139" grpId="0" animBg="1"/>
      <p:bldP spid="14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文本框 88"/>
          <p:cNvSpPr txBox="1"/>
          <p:nvPr/>
        </p:nvSpPr>
        <p:spPr>
          <a:xfrm>
            <a:off x="4943312" y="1438186"/>
            <a:ext cx="2319866" cy="923330"/>
          </a:xfrm>
          <a:prstGeom prst="rect">
            <a:avLst/>
          </a:prstGeom>
          <a:noFill/>
        </p:spPr>
        <p:txBody>
          <a:bodyPr wrap="none" rtlCol="0">
            <a:spAutoFit/>
          </a:bodyPr>
          <a:p>
            <a:pPr algn="ctr"/>
            <a:r>
              <a:rPr kumimoji="1" lang="zh-CN" altLang="en-US" sz="5400" b="1" dirty="0">
                <a:solidFill>
                  <a:srgbClr val="C00000"/>
                </a:solidFill>
                <a:latin typeface="思源黑体 Normal" panose="020B0400000000000000" pitchFamily="34" charset="-122"/>
                <a:ea typeface="思源黑体 Normal" panose="020B0400000000000000" pitchFamily="34" charset="-122"/>
              </a:rPr>
              <a:t>第一章</a:t>
            </a:r>
            <a:endParaRPr kumimoji="1" lang="zh-CN" altLang="en-US" sz="5400" b="1" dirty="0">
              <a:solidFill>
                <a:srgbClr val="C00000"/>
              </a:solidFill>
              <a:latin typeface="思源黑体 Normal" panose="020B0400000000000000" pitchFamily="34" charset="-122"/>
              <a:ea typeface="思源黑体 Normal" panose="020B0400000000000000" pitchFamily="34" charset="-122"/>
            </a:endParaRPr>
          </a:p>
        </p:txBody>
      </p:sp>
      <p:sp>
        <p:nvSpPr>
          <p:cNvPr id="92" name="TextBox 38">
            <a:hlinkClick r:id="" action="ppaction://hlinkshowjump?jump=nextslide"/>
          </p:cNvPr>
          <p:cNvSpPr txBox="1">
            <a:spLocks noChangeArrowheads="1"/>
          </p:cNvSpPr>
          <p:nvPr/>
        </p:nvSpPr>
        <p:spPr bwMode="auto">
          <a:xfrm>
            <a:off x="2418019" y="2517535"/>
            <a:ext cx="737557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lvl="0" algn="ctr" eaLnBrk="1" hangingPunct="1">
              <a:defRPr/>
            </a:pPr>
            <a:r>
              <a:rPr lang="zh-CN" altLang="en-US" sz="6600" dirty="0">
                <a:solidFill>
                  <a:srgbClr val="C00000"/>
                </a:solidFill>
                <a:latin typeface="思源黑体 Normal" panose="020B0400000000000000" pitchFamily="34" charset="-122"/>
                <a:ea typeface="思源黑体 Normal" panose="020B0400000000000000" pitchFamily="34" charset="-122"/>
              </a:rPr>
              <a:t>共青团知识</a:t>
            </a:r>
            <a:endParaRPr lang="zh-CN" altLang="en-US" sz="6600" dirty="0">
              <a:solidFill>
                <a:srgbClr val="C00000"/>
              </a:solidFill>
              <a:latin typeface="思源黑体 Normal" panose="020B0400000000000000" pitchFamily="34" charset="-122"/>
              <a:ea typeface="思源黑体 Normal" panose="020B0400000000000000" pitchFamily="34" charset="-122"/>
            </a:endParaRPr>
          </a:p>
        </p:txBody>
      </p:sp>
      <p:sp>
        <p:nvSpPr>
          <p:cNvPr id="91" name="文本框 90"/>
          <p:cNvSpPr txBox="1"/>
          <p:nvPr/>
        </p:nvSpPr>
        <p:spPr>
          <a:xfrm>
            <a:off x="2762402" y="3718560"/>
            <a:ext cx="6698361" cy="737235"/>
          </a:xfrm>
          <a:prstGeom prst="rect">
            <a:avLst/>
          </a:prstGeom>
          <a:noFill/>
        </p:spPr>
        <p:txBody>
          <a:bodyPr wrap="square" rtlCol="0">
            <a:spAutoFit/>
          </a:bodyPr>
          <a:p>
            <a:pPr algn="ctr">
              <a:lnSpc>
                <a:spcPct val="150000"/>
              </a:lnSpc>
            </a:pPr>
            <a:r>
              <a:rPr kumimoji="1" lang="zh-CN" altLang="en-US" sz="1400" b="1" dirty="0">
                <a:solidFill>
                  <a:srgbClr val="C00000"/>
                </a:solidFill>
                <a:latin typeface="思源黑体 Normal" panose="020B0400000000000000" pitchFamily="34" charset="-122"/>
                <a:ea typeface="思源黑体 Normal" panose="020B0400000000000000" pitchFamily="34" charset="-122"/>
              </a:rPr>
              <a:t>共青团是党的有力的后备军，是中国青少年最先进的组织，真正有理想有抱负的青少年应该争取加入到青少年自己的先进组织中来</a:t>
            </a:r>
            <a:endParaRPr kumimoji="1" lang="zh-CN" altLang="en-US" sz="1400" b="1" dirty="0">
              <a:solidFill>
                <a:srgbClr val="C00000"/>
              </a:solidFill>
              <a:latin typeface="思源黑体 Normal" panose="020B0400000000000000" pitchFamily="34" charset="-122"/>
              <a:ea typeface="思源黑体 Normal"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randombar(horizontal)">
                                      <p:cBhvr>
                                        <p:cTn id="7" dur="500"/>
                                        <p:tgtEl>
                                          <p:spTgt spid="89"/>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92"/>
                                        </p:tgtEl>
                                        <p:attrNameLst>
                                          <p:attrName>style.visibility</p:attrName>
                                        </p:attrNameLst>
                                      </p:cBhvr>
                                      <p:to>
                                        <p:strVal val="visible"/>
                                      </p:to>
                                    </p:set>
                                    <p:animEffect transition="in" filter="barn(inVertical)">
                                      <p:cBhvr>
                                        <p:cTn id="12" dur="500"/>
                                        <p:tgtEl>
                                          <p:spTgt spid="92"/>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4" fill="hold" grpId="0" nodeType="clickEffect">
                                  <p:stCondLst>
                                    <p:cond delay="0"/>
                                  </p:stCondLst>
                                  <p:childTnLst>
                                    <p:set>
                                      <p:cBhvr>
                                        <p:cTn id="16" dur="1" fill="hold">
                                          <p:stCondLst>
                                            <p:cond delay="0"/>
                                          </p:stCondLst>
                                        </p:cTn>
                                        <p:tgtEl>
                                          <p:spTgt spid="91"/>
                                        </p:tgtEl>
                                        <p:attrNameLst>
                                          <p:attrName>style.visibility</p:attrName>
                                        </p:attrNameLst>
                                      </p:cBhvr>
                                      <p:to>
                                        <p:strVal val="visible"/>
                                      </p:to>
                                    </p:set>
                                    <p:anim calcmode="lin" valueType="num">
                                      <p:cBhvr additive="base">
                                        <p:cTn id="17" dur="500"/>
                                        <p:tgtEl>
                                          <p:spTgt spid="91"/>
                                        </p:tgtEl>
                                        <p:attrNameLst>
                                          <p:attrName>ppt_y</p:attrName>
                                        </p:attrNameLst>
                                      </p:cBhvr>
                                      <p:tavLst>
                                        <p:tav tm="0">
                                          <p:val>
                                            <p:strVal val="#ppt_y+#ppt_h*1.125000"/>
                                          </p:val>
                                        </p:tav>
                                        <p:tav tm="100000">
                                          <p:val>
                                            <p:strVal val="#ppt_y"/>
                                          </p:val>
                                        </p:tav>
                                      </p:tavLst>
                                    </p:anim>
                                    <p:animEffect transition="in" filter="wipe(up)">
                                      <p:cBhvr>
                                        <p:cTn id="18"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P spid="92" grpId="0"/>
      <p:bldP spid="9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itds1"/>
          <p:cNvSpPr/>
          <p:nvPr/>
        </p:nvSpPr>
        <p:spPr>
          <a:xfrm>
            <a:off x="-1" y="1598668"/>
            <a:ext cx="12192001" cy="1302871"/>
          </a:xfrm>
          <a:prstGeom prst="rect">
            <a:avLst/>
          </a:prstGeom>
          <a:solidFill>
            <a:srgbClr val="F6D48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1">
                  <a:lumMod val="95000"/>
                </a:schemeClr>
              </a:solidFill>
              <a:latin typeface="思源黑体 Normal" panose="020B0400000000000000" pitchFamily="34" charset="-122"/>
              <a:ea typeface="思源黑体 Normal" panose="020B0400000000000000" pitchFamily="34" charset="-122"/>
            </a:endParaRPr>
          </a:p>
        </p:txBody>
      </p:sp>
      <p:sp>
        <p:nvSpPr>
          <p:cNvPr id="3" name="Aitds2"/>
          <p:cNvSpPr/>
          <p:nvPr>
            <p:custDataLst>
              <p:tags r:id="rId1"/>
            </p:custDataLst>
          </p:nvPr>
        </p:nvSpPr>
        <p:spPr>
          <a:xfrm>
            <a:off x="800101" y="1924733"/>
            <a:ext cx="10545679" cy="785215"/>
          </a:xfrm>
          <a:prstGeom prst="rect">
            <a:avLst/>
          </a:prstGeom>
          <a:noFill/>
        </p:spPr>
        <p:txBody>
          <a:bodyPr wrap="square">
            <a:spAutoFit/>
          </a:bodyPr>
          <a:lstStyle/>
          <a:p>
            <a:pPr algn="just" fontAlgn="base">
              <a:lnSpc>
                <a:spcPct val="130000"/>
              </a:lnSpc>
              <a:spcBef>
                <a:spcPct val="0"/>
              </a:spcBef>
              <a:spcAft>
                <a:spcPct val="0"/>
              </a:spcAft>
              <a:buClr>
                <a:srgbClr val="FF0000"/>
              </a:buClr>
              <a:defRPr/>
            </a:pPr>
            <a:r>
              <a:rPr lang="zh-CN" altLang="en-US" dirty="0">
                <a:solidFill>
                  <a:schemeClr val="tx1">
                    <a:lumMod val="75000"/>
                    <a:lumOff val="25000"/>
                  </a:schemeClr>
                </a:solidFill>
                <a:latin typeface="三极榜书简体" panose="00000500000000000000" pitchFamily="2" charset="-122"/>
                <a:ea typeface="三极榜书简体" panose="00000500000000000000" pitchFamily="2" charset="-122"/>
                <a:sym typeface="微软雅黑" panose="020B0503020204020204" charset="-122"/>
              </a:rPr>
              <a:t>中国共产主义青年团，是中国共产党领导的先进青年的群众组织，是广大青年在实践中学习中国特色社会主义和共产主义的学校，是中国共产党的助手和后备军。</a:t>
            </a:r>
            <a:endParaRPr lang="zh-CN" altLang="en-US" dirty="0">
              <a:solidFill>
                <a:schemeClr val="tx1">
                  <a:lumMod val="75000"/>
                  <a:lumOff val="25000"/>
                </a:schemeClr>
              </a:solidFill>
              <a:latin typeface="三极榜书简体" panose="00000500000000000000" pitchFamily="2" charset="-122"/>
              <a:ea typeface="三极榜书简体" panose="00000500000000000000" pitchFamily="2" charset="-122"/>
              <a:sym typeface="微软雅黑" panose="020B0503020204020204" charset="-122"/>
            </a:endParaRPr>
          </a:p>
        </p:txBody>
      </p:sp>
      <p:sp>
        <p:nvSpPr>
          <p:cNvPr id="5" name="Aitds6"/>
          <p:cNvSpPr/>
          <p:nvPr/>
        </p:nvSpPr>
        <p:spPr>
          <a:xfrm>
            <a:off x="4114800" y="509239"/>
            <a:ext cx="3962400" cy="523220"/>
          </a:xfrm>
          <a:prstGeom prst="rect">
            <a:avLst/>
          </a:prstGeom>
        </p:spPr>
        <p:txBody>
          <a:bodyPr wrap="square">
            <a:spAutoFit/>
          </a:bodyPr>
          <a:lstStyle/>
          <a:p>
            <a:pPr algn="ctr" defTabSz="593725"/>
            <a:r>
              <a:rPr lang="zh-CN" altLang="en-US" sz="280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rPr>
              <a:t>中国共产主义青年团</a:t>
            </a:r>
            <a:endParaRPr lang="zh-CN" altLang="en-US" sz="280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grpSp>
        <p:nvGrpSpPr>
          <p:cNvPr id="28" name="Group 4"/>
          <p:cNvGrpSpPr>
            <a:grpSpLocks noChangeAspect="1"/>
          </p:cNvGrpSpPr>
          <p:nvPr/>
        </p:nvGrpSpPr>
        <p:grpSpPr bwMode="auto">
          <a:xfrm flipH="1">
            <a:off x="4034264" y="377112"/>
            <a:ext cx="316225" cy="700869"/>
            <a:chOff x="1" y="-20"/>
            <a:chExt cx="1137" cy="2520"/>
          </a:xfrm>
          <a:gradFill>
            <a:gsLst>
              <a:gs pos="0">
                <a:srgbClr val="C00000"/>
              </a:gs>
              <a:gs pos="100000">
                <a:srgbClr val="F3D693">
                  <a:alpha val="1000"/>
                </a:srgbClr>
              </a:gs>
            </a:gsLst>
            <a:lin ang="5400000" scaled="1"/>
          </a:gradFill>
        </p:grpSpPr>
        <p:sp>
          <p:nvSpPr>
            <p:cNvPr id="29" name="Freeform 5"/>
            <p:cNvSpPr/>
            <p:nvPr/>
          </p:nvSpPr>
          <p:spPr bwMode="auto">
            <a:xfrm>
              <a:off x="80" y="2302"/>
              <a:ext cx="295" cy="198"/>
            </a:xfrm>
            <a:custGeom>
              <a:avLst/>
              <a:gdLst>
                <a:gd name="T0" fmla="*/ 110 w 180"/>
                <a:gd name="T1" fmla="*/ 76 h 121"/>
                <a:gd name="T2" fmla="*/ 2 w 180"/>
                <a:gd name="T3" fmla="*/ 86 h 121"/>
                <a:gd name="T4" fmla="*/ 180 w 180"/>
                <a:gd name="T5" fmla="*/ 48 h 121"/>
                <a:gd name="T6" fmla="*/ 7 w 180"/>
                <a:gd name="T7" fmla="*/ 65 h 121"/>
                <a:gd name="T8" fmla="*/ 4 w 180"/>
                <a:gd name="T9" fmla="*/ 70 h 121"/>
                <a:gd name="T10" fmla="*/ 110 w 180"/>
                <a:gd name="T11" fmla="*/ 76 h 121"/>
              </a:gdLst>
              <a:ahLst/>
              <a:cxnLst>
                <a:cxn ang="0">
                  <a:pos x="T0" y="T1"/>
                </a:cxn>
                <a:cxn ang="0">
                  <a:pos x="T2" y="T3"/>
                </a:cxn>
                <a:cxn ang="0">
                  <a:pos x="T4" y="T5"/>
                </a:cxn>
                <a:cxn ang="0">
                  <a:pos x="T6" y="T7"/>
                </a:cxn>
                <a:cxn ang="0">
                  <a:pos x="T8" y="T9"/>
                </a:cxn>
                <a:cxn ang="0">
                  <a:pos x="T10" y="T11"/>
                </a:cxn>
              </a:cxnLst>
              <a:rect l="0" t="0" r="r" b="b"/>
              <a:pathLst>
                <a:path w="180" h="121">
                  <a:moveTo>
                    <a:pt x="110" y="76"/>
                  </a:moveTo>
                  <a:cubicBezTo>
                    <a:pt x="68" y="96"/>
                    <a:pt x="0" y="85"/>
                    <a:pt x="2" y="86"/>
                  </a:cubicBezTo>
                  <a:cubicBezTo>
                    <a:pt x="72" y="121"/>
                    <a:pt x="154" y="108"/>
                    <a:pt x="180" y="48"/>
                  </a:cubicBezTo>
                  <a:cubicBezTo>
                    <a:pt x="90" y="54"/>
                    <a:pt x="57" y="0"/>
                    <a:pt x="7" y="65"/>
                  </a:cubicBezTo>
                  <a:cubicBezTo>
                    <a:pt x="6" y="67"/>
                    <a:pt x="5" y="69"/>
                    <a:pt x="4" y="70"/>
                  </a:cubicBezTo>
                  <a:cubicBezTo>
                    <a:pt x="1" y="74"/>
                    <a:pt x="57" y="81"/>
                    <a:pt x="110"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0" name="Freeform 6"/>
            <p:cNvSpPr/>
            <p:nvPr/>
          </p:nvSpPr>
          <p:spPr bwMode="auto">
            <a:xfrm>
              <a:off x="87" y="2185"/>
              <a:ext cx="211" cy="207"/>
            </a:xfrm>
            <a:custGeom>
              <a:avLst/>
              <a:gdLst>
                <a:gd name="T0" fmla="*/ 129 w 129"/>
                <a:gd name="T1" fmla="*/ 13 h 126"/>
                <a:gd name="T2" fmla="*/ 83 w 129"/>
                <a:gd name="T3" fmla="*/ 100 h 126"/>
                <a:gd name="T4" fmla="*/ 50 w 129"/>
                <a:gd name="T5" fmla="*/ 96 h 126"/>
                <a:gd name="T6" fmla="*/ 83 w 129"/>
                <a:gd name="T7" fmla="*/ 36 h 126"/>
                <a:gd name="T8" fmla="*/ 33 w 129"/>
                <a:gd name="T9" fmla="*/ 100 h 126"/>
                <a:gd name="T10" fmla="*/ 3 w 129"/>
                <a:gd name="T11" fmla="*/ 126 h 126"/>
                <a:gd name="T12" fmla="*/ 129 w 129"/>
                <a:gd name="T13" fmla="*/ 13 h 126"/>
              </a:gdLst>
              <a:ahLst/>
              <a:cxnLst>
                <a:cxn ang="0">
                  <a:pos x="T0" y="T1"/>
                </a:cxn>
                <a:cxn ang="0">
                  <a:pos x="T2" y="T3"/>
                </a:cxn>
                <a:cxn ang="0">
                  <a:pos x="T4" y="T5"/>
                </a:cxn>
                <a:cxn ang="0">
                  <a:pos x="T6" y="T7"/>
                </a:cxn>
                <a:cxn ang="0">
                  <a:pos x="T8" y="T9"/>
                </a:cxn>
                <a:cxn ang="0">
                  <a:pos x="T10" y="T11"/>
                </a:cxn>
                <a:cxn ang="0">
                  <a:pos x="T12" y="T13"/>
                </a:cxn>
              </a:cxnLst>
              <a:rect l="0" t="0" r="r" b="b"/>
              <a:pathLst>
                <a:path w="129" h="126">
                  <a:moveTo>
                    <a:pt x="129" y="13"/>
                  </a:moveTo>
                  <a:cubicBezTo>
                    <a:pt x="86" y="64"/>
                    <a:pt x="110" y="78"/>
                    <a:pt x="83" y="100"/>
                  </a:cubicBezTo>
                  <a:cubicBezTo>
                    <a:pt x="72" y="97"/>
                    <a:pt x="61" y="94"/>
                    <a:pt x="50" y="96"/>
                  </a:cubicBezTo>
                  <a:cubicBezTo>
                    <a:pt x="58" y="59"/>
                    <a:pt x="86" y="35"/>
                    <a:pt x="83" y="36"/>
                  </a:cubicBezTo>
                  <a:cubicBezTo>
                    <a:pt x="81" y="36"/>
                    <a:pt x="43" y="61"/>
                    <a:pt x="33" y="100"/>
                  </a:cubicBezTo>
                  <a:cubicBezTo>
                    <a:pt x="21" y="105"/>
                    <a:pt x="12" y="115"/>
                    <a:pt x="3" y="126"/>
                  </a:cubicBezTo>
                  <a:cubicBezTo>
                    <a:pt x="0" y="49"/>
                    <a:pt x="69" y="0"/>
                    <a:pt x="12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1" name="Freeform 7"/>
            <p:cNvSpPr/>
            <p:nvPr/>
          </p:nvSpPr>
          <p:spPr bwMode="auto">
            <a:xfrm>
              <a:off x="1" y="2401"/>
              <a:ext cx="133" cy="36"/>
            </a:xfrm>
            <a:custGeom>
              <a:avLst/>
              <a:gdLst>
                <a:gd name="T0" fmla="*/ 81 w 81"/>
                <a:gd name="T1" fmla="*/ 22 h 22"/>
                <a:gd name="T2" fmla="*/ 30 w 81"/>
                <a:gd name="T3" fmla="*/ 14 h 22"/>
                <a:gd name="T4" fmla="*/ 53 w 81"/>
                <a:gd name="T5" fmla="*/ 0 h 22"/>
                <a:gd name="T6" fmla="*/ 0 w 81"/>
                <a:gd name="T7" fmla="*/ 16 h 22"/>
                <a:gd name="T8" fmla="*/ 3 w 81"/>
                <a:gd name="T9" fmla="*/ 18 h 22"/>
                <a:gd name="T10" fmla="*/ 81 w 81"/>
                <a:gd name="T11" fmla="*/ 22 h 22"/>
              </a:gdLst>
              <a:ahLst/>
              <a:cxnLst>
                <a:cxn ang="0">
                  <a:pos x="T0" y="T1"/>
                </a:cxn>
                <a:cxn ang="0">
                  <a:pos x="T2" y="T3"/>
                </a:cxn>
                <a:cxn ang="0">
                  <a:pos x="T4" y="T5"/>
                </a:cxn>
                <a:cxn ang="0">
                  <a:pos x="T6" y="T7"/>
                </a:cxn>
                <a:cxn ang="0">
                  <a:pos x="T8" y="T9"/>
                </a:cxn>
                <a:cxn ang="0">
                  <a:pos x="T10" y="T11"/>
                </a:cxn>
              </a:cxnLst>
              <a:rect l="0" t="0" r="r" b="b"/>
              <a:pathLst>
                <a:path w="81" h="22">
                  <a:moveTo>
                    <a:pt x="81" y="22"/>
                  </a:moveTo>
                  <a:cubicBezTo>
                    <a:pt x="64" y="19"/>
                    <a:pt x="46" y="17"/>
                    <a:pt x="30" y="14"/>
                  </a:cubicBezTo>
                  <a:cubicBezTo>
                    <a:pt x="37" y="11"/>
                    <a:pt x="47" y="8"/>
                    <a:pt x="53" y="0"/>
                  </a:cubicBezTo>
                  <a:cubicBezTo>
                    <a:pt x="37" y="9"/>
                    <a:pt x="18" y="11"/>
                    <a:pt x="0" y="16"/>
                  </a:cubicBezTo>
                  <a:cubicBezTo>
                    <a:pt x="0" y="17"/>
                    <a:pt x="0" y="18"/>
                    <a:pt x="3" y="18"/>
                  </a:cubicBezTo>
                  <a:cubicBezTo>
                    <a:pt x="27" y="20"/>
                    <a:pt x="58" y="22"/>
                    <a:pt x="8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2" name="Freeform 8"/>
            <p:cNvSpPr/>
            <p:nvPr/>
          </p:nvSpPr>
          <p:spPr bwMode="auto">
            <a:xfrm>
              <a:off x="316" y="2199"/>
              <a:ext cx="274" cy="186"/>
            </a:xfrm>
            <a:custGeom>
              <a:avLst/>
              <a:gdLst>
                <a:gd name="T0" fmla="*/ 105 w 167"/>
                <a:gd name="T1" fmla="*/ 63 h 114"/>
                <a:gd name="T2" fmla="*/ 3 w 167"/>
                <a:gd name="T3" fmla="*/ 93 h 114"/>
                <a:gd name="T4" fmla="*/ 167 w 167"/>
                <a:gd name="T5" fmla="*/ 24 h 114"/>
                <a:gd name="T6" fmla="*/ 4 w 167"/>
                <a:gd name="T7" fmla="*/ 72 h 114"/>
                <a:gd name="T8" fmla="*/ 2 w 167"/>
                <a:gd name="T9" fmla="*/ 77 h 114"/>
                <a:gd name="T10" fmla="*/ 105 w 167"/>
                <a:gd name="T11" fmla="*/ 63 h 114"/>
              </a:gdLst>
              <a:ahLst/>
              <a:cxnLst>
                <a:cxn ang="0">
                  <a:pos x="T0" y="T1"/>
                </a:cxn>
                <a:cxn ang="0">
                  <a:pos x="T2" y="T3"/>
                </a:cxn>
                <a:cxn ang="0">
                  <a:pos x="T4" y="T5"/>
                </a:cxn>
                <a:cxn ang="0">
                  <a:pos x="T6" y="T7"/>
                </a:cxn>
                <a:cxn ang="0">
                  <a:pos x="T8" y="T9"/>
                </a:cxn>
                <a:cxn ang="0">
                  <a:pos x="T10" y="T11"/>
                </a:cxn>
              </a:cxnLst>
              <a:rect l="0" t="0" r="r" b="b"/>
              <a:pathLst>
                <a:path w="167" h="114">
                  <a:moveTo>
                    <a:pt x="105" y="63"/>
                  </a:moveTo>
                  <a:cubicBezTo>
                    <a:pt x="68" y="90"/>
                    <a:pt x="1" y="92"/>
                    <a:pt x="3" y="93"/>
                  </a:cubicBezTo>
                  <a:cubicBezTo>
                    <a:pt x="77" y="114"/>
                    <a:pt x="154" y="86"/>
                    <a:pt x="167" y="24"/>
                  </a:cubicBezTo>
                  <a:cubicBezTo>
                    <a:pt x="82" y="46"/>
                    <a:pt x="40" y="0"/>
                    <a:pt x="4" y="72"/>
                  </a:cubicBezTo>
                  <a:cubicBezTo>
                    <a:pt x="3" y="74"/>
                    <a:pt x="3" y="76"/>
                    <a:pt x="2" y="77"/>
                  </a:cubicBezTo>
                  <a:cubicBezTo>
                    <a:pt x="0" y="82"/>
                    <a:pt x="55" y="78"/>
                    <a:pt x="105"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3" name="Freeform 9"/>
            <p:cNvSpPr/>
            <p:nvPr/>
          </p:nvSpPr>
          <p:spPr bwMode="auto">
            <a:xfrm>
              <a:off x="292" y="2082"/>
              <a:ext cx="191" cy="218"/>
            </a:xfrm>
            <a:custGeom>
              <a:avLst/>
              <a:gdLst>
                <a:gd name="T0" fmla="*/ 117 w 117"/>
                <a:gd name="T1" fmla="*/ 1 h 133"/>
                <a:gd name="T2" fmla="*/ 90 w 117"/>
                <a:gd name="T3" fmla="*/ 94 h 133"/>
                <a:gd name="T4" fmla="*/ 56 w 117"/>
                <a:gd name="T5" fmla="*/ 95 h 133"/>
                <a:gd name="T6" fmla="*/ 78 w 117"/>
                <a:gd name="T7" fmla="*/ 32 h 133"/>
                <a:gd name="T8" fmla="*/ 41 w 117"/>
                <a:gd name="T9" fmla="*/ 103 h 133"/>
                <a:gd name="T10" fmla="*/ 17 w 117"/>
                <a:gd name="T11" fmla="*/ 133 h 133"/>
                <a:gd name="T12" fmla="*/ 117 w 117"/>
                <a:gd name="T13" fmla="*/ 1 h 133"/>
              </a:gdLst>
              <a:ahLst/>
              <a:cxnLst>
                <a:cxn ang="0">
                  <a:pos x="T0" y="T1"/>
                </a:cxn>
                <a:cxn ang="0">
                  <a:pos x="T2" y="T3"/>
                </a:cxn>
                <a:cxn ang="0">
                  <a:pos x="T4" y="T5"/>
                </a:cxn>
                <a:cxn ang="0">
                  <a:pos x="T6" y="T7"/>
                </a:cxn>
                <a:cxn ang="0">
                  <a:pos x="T8" y="T9"/>
                </a:cxn>
                <a:cxn ang="0">
                  <a:pos x="T10" y="T11"/>
                </a:cxn>
                <a:cxn ang="0">
                  <a:pos x="T12" y="T13"/>
                </a:cxn>
              </a:cxnLst>
              <a:rect l="0" t="0" r="r" b="b"/>
              <a:pathLst>
                <a:path w="117" h="133">
                  <a:moveTo>
                    <a:pt x="117" y="1"/>
                  </a:moveTo>
                  <a:cubicBezTo>
                    <a:pt x="86" y="59"/>
                    <a:pt x="111" y="67"/>
                    <a:pt x="90" y="94"/>
                  </a:cubicBezTo>
                  <a:cubicBezTo>
                    <a:pt x="78" y="92"/>
                    <a:pt x="67" y="92"/>
                    <a:pt x="56" y="95"/>
                  </a:cubicBezTo>
                  <a:cubicBezTo>
                    <a:pt x="58" y="59"/>
                    <a:pt x="80" y="30"/>
                    <a:pt x="78" y="32"/>
                  </a:cubicBezTo>
                  <a:cubicBezTo>
                    <a:pt x="75" y="33"/>
                    <a:pt x="43" y="63"/>
                    <a:pt x="41" y="103"/>
                  </a:cubicBezTo>
                  <a:cubicBezTo>
                    <a:pt x="31" y="110"/>
                    <a:pt x="23" y="121"/>
                    <a:pt x="17" y="133"/>
                  </a:cubicBezTo>
                  <a:cubicBezTo>
                    <a:pt x="0" y="59"/>
                    <a:pt x="57" y="0"/>
                    <a:pt x="1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4" name="Freeform 10"/>
            <p:cNvSpPr/>
            <p:nvPr/>
          </p:nvSpPr>
          <p:spPr bwMode="auto">
            <a:xfrm>
              <a:off x="239" y="2310"/>
              <a:ext cx="131" cy="46"/>
            </a:xfrm>
            <a:custGeom>
              <a:avLst/>
              <a:gdLst>
                <a:gd name="T0" fmla="*/ 80 w 80"/>
                <a:gd name="T1" fmla="*/ 16 h 28"/>
                <a:gd name="T2" fmla="*/ 29 w 80"/>
                <a:gd name="T3" fmla="*/ 18 h 28"/>
                <a:gd name="T4" fmla="*/ 48 w 80"/>
                <a:gd name="T5" fmla="*/ 0 h 28"/>
                <a:gd name="T6" fmla="*/ 1 w 80"/>
                <a:gd name="T7" fmla="*/ 26 h 28"/>
                <a:gd name="T8" fmla="*/ 3 w 80"/>
                <a:gd name="T9" fmla="*/ 27 h 28"/>
                <a:gd name="T10" fmla="*/ 80 w 80"/>
                <a:gd name="T11" fmla="*/ 16 h 28"/>
              </a:gdLst>
              <a:ahLst/>
              <a:cxnLst>
                <a:cxn ang="0">
                  <a:pos x="T0" y="T1"/>
                </a:cxn>
                <a:cxn ang="0">
                  <a:pos x="T2" y="T3"/>
                </a:cxn>
                <a:cxn ang="0">
                  <a:pos x="T4" y="T5"/>
                </a:cxn>
                <a:cxn ang="0">
                  <a:pos x="T6" y="T7"/>
                </a:cxn>
                <a:cxn ang="0">
                  <a:pos x="T8" y="T9"/>
                </a:cxn>
                <a:cxn ang="0">
                  <a:pos x="T10" y="T11"/>
                </a:cxn>
              </a:cxnLst>
              <a:rect l="0" t="0" r="r" b="b"/>
              <a:pathLst>
                <a:path w="80" h="28">
                  <a:moveTo>
                    <a:pt x="80" y="16"/>
                  </a:moveTo>
                  <a:cubicBezTo>
                    <a:pt x="63" y="17"/>
                    <a:pt x="45" y="18"/>
                    <a:pt x="29" y="18"/>
                  </a:cubicBezTo>
                  <a:cubicBezTo>
                    <a:pt x="35" y="14"/>
                    <a:pt x="44" y="9"/>
                    <a:pt x="48" y="0"/>
                  </a:cubicBezTo>
                  <a:cubicBezTo>
                    <a:pt x="34" y="12"/>
                    <a:pt x="17" y="17"/>
                    <a:pt x="1" y="26"/>
                  </a:cubicBezTo>
                  <a:cubicBezTo>
                    <a:pt x="0" y="27"/>
                    <a:pt x="1" y="28"/>
                    <a:pt x="3" y="27"/>
                  </a:cubicBezTo>
                  <a:cubicBezTo>
                    <a:pt x="27" y="25"/>
                    <a:pt x="57" y="20"/>
                    <a:pt x="8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5" name="Freeform 11"/>
            <p:cNvSpPr/>
            <p:nvPr/>
          </p:nvSpPr>
          <p:spPr bwMode="auto">
            <a:xfrm>
              <a:off x="526" y="2056"/>
              <a:ext cx="246" cy="170"/>
            </a:xfrm>
            <a:custGeom>
              <a:avLst/>
              <a:gdLst>
                <a:gd name="T0" fmla="*/ 98 w 150"/>
                <a:gd name="T1" fmla="*/ 49 h 104"/>
                <a:gd name="T2" fmla="*/ 6 w 150"/>
                <a:gd name="T3" fmla="*/ 97 h 104"/>
                <a:gd name="T4" fmla="*/ 150 w 150"/>
                <a:gd name="T5" fmla="*/ 0 h 104"/>
                <a:gd name="T6" fmla="*/ 3 w 150"/>
                <a:gd name="T7" fmla="*/ 77 h 104"/>
                <a:gd name="T8" fmla="*/ 1 w 150"/>
                <a:gd name="T9" fmla="*/ 82 h 104"/>
                <a:gd name="T10" fmla="*/ 98 w 150"/>
                <a:gd name="T11" fmla="*/ 49 h 104"/>
              </a:gdLst>
              <a:ahLst/>
              <a:cxnLst>
                <a:cxn ang="0">
                  <a:pos x="T0" y="T1"/>
                </a:cxn>
                <a:cxn ang="0">
                  <a:pos x="T2" y="T3"/>
                </a:cxn>
                <a:cxn ang="0">
                  <a:pos x="T4" y="T5"/>
                </a:cxn>
                <a:cxn ang="0">
                  <a:pos x="T6" y="T7"/>
                </a:cxn>
                <a:cxn ang="0">
                  <a:pos x="T8" y="T9"/>
                </a:cxn>
                <a:cxn ang="0">
                  <a:pos x="T10" y="T11"/>
                </a:cxn>
              </a:cxnLst>
              <a:rect l="0" t="0" r="r" b="b"/>
              <a:pathLst>
                <a:path w="150" h="104">
                  <a:moveTo>
                    <a:pt x="98" y="49"/>
                  </a:moveTo>
                  <a:cubicBezTo>
                    <a:pt x="67" y="83"/>
                    <a:pt x="3" y="96"/>
                    <a:pt x="6" y="97"/>
                  </a:cubicBezTo>
                  <a:cubicBezTo>
                    <a:pt x="80" y="104"/>
                    <a:pt x="149" y="63"/>
                    <a:pt x="150" y="0"/>
                  </a:cubicBezTo>
                  <a:cubicBezTo>
                    <a:pt x="73" y="37"/>
                    <a:pt x="24" y="1"/>
                    <a:pt x="3" y="77"/>
                  </a:cubicBezTo>
                  <a:cubicBezTo>
                    <a:pt x="2" y="79"/>
                    <a:pt x="2" y="80"/>
                    <a:pt x="1" y="82"/>
                  </a:cubicBezTo>
                  <a:cubicBezTo>
                    <a:pt x="0" y="87"/>
                    <a:pt x="53" y="73"/>
                    <a:pt x="9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6" name="Freeform 12"/>
            <p:cNvSpPr/>
            <p:nvPr/>
          </p:nvSpPr>
          <p:spPr bwMode="auto">
            <a:xfrm>
              <a:off x="475" y="1929"/>
              <a:ext cx="177" cy="237"/>
            </a:xfrm>
            <a:custGeom>
              <a:avLst/>
              <a:gdLst>
                <a:gd name="T0" fmla="*/ 102 w 108"/>
                <a:gd name="T1" fmla="*/ 0 h 145"/>
                <a:gd name="T2" fmla="*/ 92 w 108"/>
                <a:gd name="T3" fmla="*/ 95 h 145"/>
                <a:gd name="T4" fmla="*/ 61 w 108"/>
                <a:gd name="T5" fmla="*/ 102 h 145"/>
                <a:gd name="T6" fmla="*/ 69 w 108"/>
                <a:gd name="T7" fmla="*/ 37 h 145"/>
                <a:gd name="T8" fmla="*/ 47 w 108"/>
                <a:gd name="T9" fmla="*/ 112 h 145"/>
                <a:gd name="T10" fmla="*/ 30 w 108"/>
                <a:gd name="T11" fmla="*/ 145 h 145"/>
                <a:gd name="T12" fmla="*/ 102 w 10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108" h="145">
                  <a:moveTo>
                    <a:pt x="102" y="0"/>
                  </a:moveTo>
                  <a:cubicBezTo>
                    <a:pt x="82" y="61"/>
                    <a:pt x="108" y="65"/>
                    <a:pt x="92" y="95"/>
                  </a:cubicBezTo>
                  <a:cubicBezTo>
                    <a:pt x="81" y="95"/>
                    <a:pt x="70" y="97"/>
                    <a:pt x="61" y="102"/>
                  </a:cubicBezTo>
                  <a:cubicBezTo>
                    <a:pt x="55" y="67"/>
                    <a:pt x="71" y="35"/>
                    <a:pt x="69" y="37"/>
                  </a:cubicBezTo>
                  <a:cubicBezTo>
                    <a:pt x="67" y="39"/>
                    <a:pt x="42" y="74"/>
                    <a:pt x="47" y="112"/>
                  </a:cubicBezTo>
                  <a:cubicBezTo>
                    <a:pt x="39" y="121"/>
                    <a:pt x="34" y="133"/>
                    <a:pt x="30" y="145"/>
                  </a:cubicBezTo>
                  <a:cubicBezTo>
                    <a:pt x="0" y="78"/>
                    <a:pt x="44" y="1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7" name="Freeform 13"/>
            <p:cNvSpPr/>
            <p:nvPr/>
          </p:nvSpPr>
          <p:spPr bwMode="auto">
            <a:xfrm>
              <a:off x="457" y="2176"/>
              <a:ext cx="122" cy="59"/>
            </a:xfrm>
            <a:custGeom>
              <a:avLst/>
              <a:gdLst>
                <a:gd name="T0" fmla="*/ 74 w 74"/>
                <a:gd name="T1" fmla="*/ 10 h 36"/>
                <a:gd name="T2" fmla="*/ 26 w 74"/>
                <a:gd name="T3" fmla="*/ 21 h 36"/>
                <a:gd name="T4" fmla="*/ 41 w 74"/>
                <a:gd name="T5" fmla="*/ 0 h 36"/>
                <a:gd name="T6" fmla="*/ 0 w 74"/>
                <a:gd name="T7" fmla="*/ 34 h 36"/>
                <a:gd name="T8" fmla="*/ 3 w 74"/>
                <a:gd name="T9" fmla="*/ 35 h 36"/>
                <a:gd name="T10" fmla="*/ 74 w 74"/>
                <a:gd name="T11" fmla="*/ 10 h 36"/>
              </a:gdLst>
              <a:ahLst/>
              <a:cxnLst>
                <a:cxn ang="0">
                  <a:pos x="T0" y="T1"/>
                </a:cxn>
                <a:cxn ang="0">
                  <a:pos x="T2" y="T3"/>
                </a:cxn>
                <a:cxn ang="0">
                  <a:pos x="T4" y="T5"/>
                </a:cxn>
                <a:cxn ang="0">
                  <a:pos x="T6" y="T7"/>
                </a:cxn>
                <a:cxn ang="0">
                  <a:pos x="T8" y="T9"/>
                </a:cxn>
                <a:cxn ang="0">
                  <a:pos x="T10" y="T11"/>
                </a:cxn>
              </a:cxnLst>
              <a:rect l="0" t="0" r="r" b="b"/>
              <a:pathLst>
                <a:path w="74" h="36">
                  <a:moveTo>
                    <a:pt x="74" y="10"/>
                  </a:moveTo>
                  <a:cubicBezTo>
                    <a:pt x="58" y="14"/>
                    <a:pt x="41" y="19"/>
                    <a:pt x="26" y="21"/>
                  </a:cubicBezTo>
                  <a:cubicBezTo>
                    <a:pt x="31" y="17"/>
                    <a:pt x="39" y="10"/>
                    <a:pt x="41" y="0"/>
                  </a:cubicBezTo>
                  <a:cubicBezTo>
                    <a:pt x="30" y="14"/>
                    <a:pt x="14" y="23"/>
                    <a:pt x="0" y="34"/>
                  </a:cubicBezTo>
                  <a:cubicBezTo>
                    <a:pt x="0" y="35"/>
                    <a:pt x="1" y="36"/>
                    <a:pt x="3" y="35"/>
                  </a:cubicBezTo>
                  <a:cubicBezTo>
                    <a:pt x="25" y="28"/>
                    <a:pt x="53" y="18"/>
                    <a:pt x="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8" name="Freeform 14"/>
            <p:cNvSpPr/>
            <p:nvPr/>
          </p:nvSpPr>
          <p:spPr bwMode="auto">
            <a:xfrm>
              <a:off x="706" y="1842"/>
              <a:ext cx="227" cy="195"/>
            </a:xfrm>
            <a:custGeom>
              <a:avLst/>
              <a:gdLst>
                <a:gd name="T0" fmla="*/ 86 w 138"/>
                <a:gd name="T1" fmla="*/ 56 h 119"/>
                <a:gd name="T2" fmla="*/ 7 w 138"/>
                <a:gd name="T3" fmla="*/ 119 h 119"/>
                <a:gd name="T4" fmla="*/ 127 w 138"/>
                <a:gd name="T5" fmla="*/ 0 h 119"/>
                <a:gd name="T6" fmla="*/ 0 w 138"/>
                <a:gd name="T7" fmla="*/ 100 h 119"/>
                <a:gd name="T8" fmla="*/ 0 w 138"/>
                <a:gd name="T9" fmla="*/ 106 h 119"/>
                <a:gd name="T10" fmla="*/ 86 w 138"/>
                <a:gd name="T11" fmla="*/ 56 h 119"/>
              </a:gdLst>
              <a:ahLst/>
              <a:cxnLst>
                <a:cxn ang="0">
                  <a:pos x="T0" y="T1"/>
                </a:cxn>
                <a:cxn ang="0">
                  <a:pos x="T2" y="T3"/>
                </a:cxn>
                <a:cxn ang="0">
                  <a:pos x="T4" y="T5"/>
                </a:cxn>
                <a:cxn ang="0">
                  <a:pos x="T6" y="T7"/>
                </a:cxn>
                <a:cxn ang="0">
                  <a:pos x="T8" y="T9"/>
                </a:cxn>
                <a:cxn ang="0">
                  <a:pos x="T10" y="T11"/>
                </a:cxn>
              </a:cxnLst>
              <a:rect l="0" t="0" r="r" b="b"/>
              <a:pathLst>
                <a:path w="138" h="119">
                  <a:moveTo>
                    <a:pt x="86" y="56"/>
                  </a:moveTo>
                  <a:cubicBezTo>
                    <a:pt x="63" y="94"/>
                    <a:pt x="4" y="119"/>
                    <a:pt x="7" y="119"/>
                  </a:cubicBezTo>
                  <a:cubicBezTo>
                    <a:pt x="79" y="112"/>
                    <a:pt x="138" y="60"/>
                    <a:pt x="127" y="0"/>
                  </a:cubicBezTo>
                  <a:cubicBezTo>
                    <a:pt x="60" y="49"/>
                    <a:pt x="7" y="23"/>
                    <a:pt x="0" y="100"/>
                  </a:cubicBezTo>
                  <a:cubicBezTo>
                    <a:pt x="0" y="102"/>
                    <a:pt x="0" y="104"/>
                    <a:pt x="0" y="106"/>
                  </a:cubicBezTo>
                  <a:cubicBezTo>
                    <a:pt x="0" y="110"/>
                    <a:pt x="48" y="87"/>
                    <a:pt x="8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9" name="Freeform 15"/>
            <p:cNvSpPr/>
            <p:nvPr/>
          </p:nvSpPr>
          <p:spPr bwMode="auto">
            <a:xfrm>
              <a:off x="631" y="1742"/>
              <a:ext cx="166" cy="249"/>
            </a:xfrm>
            <a:custGeom>
              <a:avLst/>
              <a:gdLst>
                <a:gd name="T0" fmla="*/ 83 w 101"/>
                <a:gd name="T1" fmla="*/ 0 h 152"/>
                <a:gd name="T2" fmla="*/ 91 w 101"/>
                <a:gd name="T3" fmla="*/ 92 h 152"/>
                <a:gd name="T4" fmla="*/ 62 w 101"/>
                <a:gd name="T5" fmla="*/ 106 h 152"/>
                <a:gd name="T6" fmla="*/ 59 w 101"/>
                <a:gd name="T7" fmla="*/ 41 h 152"/>
                <a:gd name="T8" fmla="*/ 51 w 101"/>
                <a:gd name="T9" fmla="*/ 118 h 152"/>
                <a:gd name="T10" fmla="*/ 41 w 101"/>
                <a:gd name="T11" fmla="*/ 152 h 152"/>
                <a:gd name="T12" fmla="*/ 83 w 101"/>
                <a:gd name="T13" fmla="*/ 0 h 152"/>
              </a:gdLst>
              <a:ahLst/>
              <a:cxnLst>
                <a:cxn ang="0">
                  <a:pos x="T0" y="T1"/>
                </a:cxn>
                <a:cxn ang="0">
                  <a:pos x="T2" y="T3"/>
                </a:cxn>
                <a:cxn ang="0">
                  <a:pos x="T4" y="T5"/>
                </a:cxn>
                <a:cxn ang="0">
                  <a:pos x="T6" y="T7"/>
                </a:cxn>
                <a:cxn ang="0">
                  <a:pos x="T8" y="T9"/>
                </a:cxn>
                <a:cxn ang="0">
                  <a:pos x="T10" y="T11"/>
                </a:cxn>
                <a:cxn ang="0">
                  <a:pos x="T12" y="T13"/>
                </a:cxn>
              </a:cxnLst>
              <a:rect l="0" t="0" r="r" b="b"/>
              <a:pathLst>
                <a:path w="101" h="152">
                  <a:moveTo>
                    <a:pt x="83" y="0"/>
                  </a:moveTo>
                  <a:cubicBezTo>
                    <a:pt x="75" y="62"/>
                    <a:pt x="101" y="61"/>
                    <a:pt x="91" y="92"/>
                  </a:cubicBezTo>
                  <a:cubicBezTo>
                    <a:pt x="81" y="95"/>
                    <a:pt x="70" y="99"/>
                    <a:pt x="62" y="106"/>
                  </a:cubicBezTo>
                  <a:cubicBezTo>
                    <a:pt x="51" y="73"/>
                    <a:pt x="60" y="39"/>
                    <a:pt x="59" y="41"/>
                  </a:cubicBezTo>
                  <a:cubicBezTo>
                    <a:pt x="57" y="43"/>
                    <a:pt x="39" y="82"/>
                    <a:pt x="51" y="118"/>
                  </a:cubicBezTo>
                  <a:cubicBezTo>
                    <a:pt x="45" y="128"/>
                    <a:pt x="42" y="140"/>
                    <a:pt x="41" y="152"/>
                  </a:cubicBezTo>
                  <a:cubicBezTo>
                    <a:pt x="0" y="93"/>
                    <a:pt x="29" y="2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0" name="Freeform 16"/>
            <p:cNvSpPr/>
            <p:nvPr/>
          </p:nvSpPr>
          <p:spPr bwMode="auto">
            <a:xfrm>
              <a:off x="646" y="2001"/>
              <a:ext cx="110" cy="67"/>
            </a:xfrm>
            <a:custGeom>
              <a:avLst/>
              <a:gdLst>
                <a:gd name="T0" fmla="*/ 67 w 67"/>
                <a:gd name="T1" fmla="*/ 4 h 41"/>
                <a:gd name="T2" fmla="*/ 22 w 67"/>
                <a:gd name="T3" fmla="*/ 23 h 41"/>
                <a:gd name="T4" fmla="*/ 33 w 67"/>
                <a:gd name="T5" fmla="*/ 0 h 41"/>
                <a:gd name="T6" fmla="*/ 0 w 67"/>
                <a:gd name="T7" fmla="*/ 40 h 41"/>
                <a:gd name="T8" fmla="*/ 3 w 67"/>
                <a:gd name="T9" fmla="*/ 40 h 41"/>
                <a:gd name="T10" fmla="*/ 67 w 67"/>
                <a:gd name="T11" fmla="*/ 4 h 41"/>
              </a:gdLst>
              <a:ahLst/>
              <a:cxnLst>
                <a:cxn ang="0">
                  <a:pos x="T0" y="T1"/>
                </a:cxn>
                <a:cxn ang="0">
                  <a:pos x="T2" y="T3"/>
                </a:cxn>
                <a:cxn ang="0">
                  <a:pos x="T4" y="T5"/>
                </a:cxn>
                <a:cxn ang="0">
                  <a:pos x="T6" y="T7"/>
                </a:cxn>
                <a:cxn ang="0">
                  <a:pos x="T8" y="T9"/>
                </a:cxn>
                <a:cxn ang="0">
                  <a:pos x="T10" y="T11"/>
                </a:cxn>
              </a:cxnLst>
              <a:rect l="0" t="0" r="r" b="b"/>
              <a:pathLst>
                <a:path w="67" h="41">
                  <a:moveTo>
                    <a:pt x="67" y="4"/>
                  </a:moveTo>
                  <a:cubicBezTo>
                    <a:pt x="52" y="10"/>
                    <a:pt x="36" y="18"/>
                    <a:pt x="22" y="23"/>
                  </a:cubicBezTo>
                  <a:cubicBezTo>
                    <a:pt x="26" y="18"/>
                    <a:pt x="33" y="10"/>
                    <a:pt x="33" y="0"/>
                  </a:cubicBezTo>
                  <a:cubicBezTo>
                    <a:pt x="25" y="16"/>
                    <a:pt x="11" y="27"/>
                    <a:pt x="0" y="40"/>
                  </a:cubicBezTo>
                  <a:cubicBezTo>
                    <a:pt x="0" y="41"/>
                    <a:pt x="1" y="41"/>
                    <a:pt x="3" y="40"/>
                  </a:cubicBezTo>
                  <a:cubicBezTo>
                    <a:pt x="23" y="30"/>
                    <a:pt x="48" y="15"/>
                    <a:pt x="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1" name="Freeform 17"/>
            <p:cNvSpPr/>
            <p:nvPr/>
          </p:nvSpPr>
          <p:spPr bwMode="auto">
            <a:xfrm>
              <a:off x="829" y="1609"/>
              <a:ext cx="219" cy="223"/>
            </a:xfrm>
            <a:custGeom>
              <a:avLst/>
              <a:gdLst>
                <a:gd name="T0" fmla="*/ 83 w 133"/>
                <a:gd name="T1" fmla="*/ 62 h 136"/>
                <a:gd name="T2" fmla="*/ 18 w 133"/>
                <a:gd name="T3" fmla="*/ 136 h 136"/>
                <a:gd name="T4" fmla="*/ 112 w 133"/>
                <a:gd name="T5" fmla="*/ 0 h 136"/>
                <a:gd name="T6" fmla="*/ 8 w 133"/>
                <a:gd name="T7" fmla="*/ 119 h 136"/>
                <a:gd name="T8" fmla="*/ 9 w 133"/>
                <a:gd name="T9" fmla="*/ 125 h 136"/>
                <a:gd name="T10" fmla="*/ 83 w 133"/>
                <a:gd name="T11" fmla="*/ 62 h 136"/>
              </a:gdLst>
              <a:ahLst/>
              <a:cxnLst>
                <a:cxn ang="0">
                  <a:pos x="T0" y="T1"/>
                </a:cxn>
                <a:cxn ang="0">
                  <a:pos x="T2" y="T3"/>
                </a:cxn>
                <a:cxn ang="0">
                  <a:pos x="T4" y="T5"/>
                </a:cxn>
                <a:cxn ang="0">
                  <a:pos x="T6" y="T7"/>
                </a:cxn>
                <a:cxn ang="0">
                  <a:pos x="T8" y="T9"/>
                </a:cxn>
                <a:cxn ang="0">
                  <a:pos x="T10" y="T11"/>
                </a:cxn>
              </a:cxnLst>
              <a:rect l="0" t="0" r="r" b="b"/>
              <a:pathLst>
                <a:path w="133" h="136">
                  <a:moveTo>
                    <a:pt x="83" y="62"/>
                  </a:moveTo>
                  <a:cubicBezTo>
                    <a:pt x="67" y="102"/>
                    <a:pt x="15" y="136"/>
                    <a:pt x="18" y="136"/>
                  </a:cubicBezTo>
                  <a:cubicBezTo>
                    <a:pt x="86" y="116"/>
                    <a:pt x="133" y="56"/>
                    <a:pt x="112" y="0"/>
                  </a:cubicBezTo>
                  <a:cubicBezTo>
                    <a:pt x="56" y="60"/>
                    <a:pt x="0" y="45"/>
                    <a:pt x="8" y="119"/>
                  </a:cubicBezTo>
                  <a:cubicBezTo>
                    <a:pt x="8" y="121"/>
                    <a:pt x="8" y="123"/>
                    <a:pt x="9" y="125"/>
                  </a:cubicBezTo>
                  <a:cubicBezTo>
                    <a:pt x="9" y="129"/>
                    <a:pt x="51" y="98"/>
                    <a:pt x="8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2" name="Freeform 18"/>
            <p:cNvSpPr/>
            <p:nvPr/>
          </p:nvSpPr>
          <p:spPr bwMode="auto">
            <a:xfrm>
              <a:off x="749" y="1541"/>
              <a:ext cx="149" cy="252"/>
            </a:xfrm>
            <a:custGeom>
              <a:avLst/>
              <a:gdLst>
                <a:gd name="T0" fmla="*/ 63 w 91"/>
                <a:gd name="T1" fmla="*/ 0 h 154"/>
                <a:gd name="T2" fmla="*/ 88 w 91"/>
                <a:gd name="T3" fmla="*/ 87 h 154"/>
                <a:gd name="T4" fmla="*/ 62 w 91"/>
                <a:gd name="T5" fmla="*/ 105 h 154"/>
                <a:gd name="T6" fmla="*/ 47 w 91"/>
                <a:gd name="T7" fmla="*/ 44 h 154"/>
                <a:gd name="T8" fmla="*/ 54 w 91"/>
                <a:gd name="T9" fmla="*/ 119 h 154"/>
                <a:gd name="T10" fmla="*/ 50 w 91"/>
                <a:gd name="T11" fmla="*/ 154 h 154"/>
                <a:gd name="T12" fmla="*/ 63 w 91"/>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91" h="154">
                  <a:moveTo>
                    <a:pt x="63" y="0"/>
                  </a:moveTo>
                  <a:cubicBezTo>
                    <a:pt x="67" y="61"/>
                    <a:pt x="91" y="55"/>
                    <a:pt x="88" y="87"/>
                  </a:cubicBezTo>
                  <a:cubicBezTo>
                    <a:pt x="78" y="92"/>
                    <a:pt x="69" y="97"/>
                    <a:pt x="62" y="105"/>
                  </a:cubicBezTo>
                  <a:cubicBezTo>
                    <a:pt x="45" y="76"/>
                    <a:pt x="48" y="42"/>
                    <a:pt x="47" y="44"/>
                  </a:cubicBezTo>
                  <a:cubicBezTo>
                    <a:pt x="46" y="46"/>
                    <a:pt x="36" y="86"/>
                    <a:pt x="54" y="119"/>
                  </a:cubicBezTo>
                  <a:cubicBezTo>
                    <a:pt x="49" y="130"/>
                    <a:pt x="49" y="142"/>
                    <a:pt x="50" y="154"/>
                  </a:cubicBezTo>
                  <a:cubicBezTo>
                    <a:pt x="0" y="105"/>
                    <a:pt x="15" y="2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3" name="Freeform 19"/>
            <p:cNvSpPr/>
            <p:nvPr/>
          </p:nvSpPr>
          <p:spPr bwMode="auto">
            <a:xfrm>
              <a:off x="795" y="1798"/>
              <a:ext cx="93" cy="78"/>
            </a:xfrm>
            <a:custGeom>
              <a:avLst/>
              <a:gdLst>
                <a:gd name="T0" fmla="*/ 57 w 57"/>
                <a:gd name="T1" fmla="*/ 0 h 48"/>
                <a:gd name="T2" fmla="*/ 18 w 57"/>
                <a:gd name="T3" fmla="*/ 26 h 48"/>
                <a:gd name="T4" fmla="*/ 25 w 57"/>
                <a:gd name="T5" fmla="*/ 2 h 48"/>
                <a:gd name="T6" fmla="*/ 0 w 57"/>
                <a:gd name="T7" fmla="*/ 46 h 48"/>
                <a:gd name="T8" fmla="*/ 3 w 57"/>
                <a:gd name="T9" fmla="*/ 47 h 48"/>
                <a:gd name="T10" fmla="*/ 57 w 57"/>
                <a:gd name="T11" fmla="*/ 0 h 48"/>
              </a:gdLst>
              <a:ahLst/>
              <a:cxnLst>
                <a:cxn ang="0">
                  <a:pos x="T0" y="T1"/>
                </a:cxn>
                <a:cxn ang="0">
                  <a:pos x="T2" y="T3"/>
                </a:cxn>
                <a:cxn ang="0">
                  <a:pos x="T4" y="T5"/>
                </a:cxn>
                <a:cxn ang="0">
                  <a:pos x="T6" y="T7"/>
                </a:cxn>
                <a:cxn ang="0">
                  <a:pos x="T8" y="T9"/>
                </a:cxn>
                <a:cxn ang="0">
                  <a:pos x="T10" y="T11"/>
                </a:cxn>
              </a:cxnLst>
              <a:rect l="0" t="0" r="r" b="b"/>
              <a:pathLst>
                <a:path w="57" h="48">
                  <a:moveTo>
                    <a:pt x="57" y="0"/>
                  </a:moveTo>
                  <a:cubicBezTo>
                    <a:pt x="44" y="9"/>
                    <a:pt x="31" y="19"/>
                    <a:pt x="18" y="26"/>
                  </a:cubicBezTo>
                  <a:cubicBezTo>
                    <a:pt x="21" y="21"/>
                    <a:pt x="26" y="12"/>
                    <a:pt x="25" y="2"/>
                  </a:cubicBezTo>
                  <a:cubicBezTo>
                    <a:pt x="20" y="19"/>
                    <a:pt x="8" y="32"/>
                    <a:pt x="0" y="46"/>
                  </a:cubicBezTo>
                  <a:cubicBezTo>
                    <a:pt x="0" y="48"/>
                    <a:pt x="1" y="48"/>
                    <a:pt x="3" y="47"/>
                  </a:cubicBezTo>
                  <a:cubicBezTo>
                    <a:pt x="20" y="33"/>
                    <a:pt x="41" y="14"/>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4" name="Freeform 20"/>
            <p:cNvSpPr/>
            <p:nvPr/>
          </p:nvSpPr>
          <p:spPr bwMode="auto">
            <a:xfrm>
              <a:off x="910" y="1369"/>
              <a:ext cx="211" cy="244"/>
            </a:xfrm>
            <a:custGeom>
              <a:avLst/>
              <a:gdLst>
                <a:gd name="T0" fmla="*/ 82 w 129"/>
                <a:gd name="T1" fmla="*/ 65 h 149"/>
                <a:gd name="T2" fmla="*/ 33 w 129"/>
                <a:gd name="T3" fmla="*/ 148 h 149"/>
                <a:gd name="T4" fmla="*/ 98 w 129"/>
                <a:gd name="T5" fmla="*/ 0 h 149"/>
                <a:gd name="T6" fmla="*/ 21 w 129"/>
                <a:gd name="T7" fmla="*/ 134 h 149"/>
                <a:gd name="T8" fmla="*/ 23 w 129"/>
                <a:gd name="T9" fmla="*/ 139 h 149"/>
                <a:gd name="T10" fmla="*/ 82 w 129"/>
                <a:gd name="T11" fmla="*/ 65 h 149"/>
              </a:gdLst>
              <a:ahLst/>
              <a:cxnLst>
                <a:cxn ang="0">
                  <a:pos x="T0" y="T1"/>
                </a:cxn>
                <a:cxn ang="0">
                  <a:pos x="T2" y="T3"/>
                </a:cxn>
                <a:cxn ang="0">
                  <a:pos x="T4" y="T5"/>
                </a:cxn>
                <a:cxn ang="0">
                  <a:pos x="T6" y="T7"/>
                </a:cxn>
                <a:cxn ang="0">
                  <a:pos x="T8" y="T9"/>
                </a:cxn>
                <a:cxn ang="0">
                  <a:pos x="T10" y="T11"/>
                </a:cxn>
              </a:cxnLst>
              <a:rect l="0" t="0" r="r" b="b"/>
              <a:pathLst>
                <a:path w="129" h="149">
                  <a:moveTo>
                    <a:pt x="82" y="65"/>
                  </a:moveTo>
                  <a:cubicBezTo>
                    <a:pt x="75" y="106"/>
                    <a:pt x="31" y="149"/>
                    <a:pt x="33" y="148"/>
                  </a:cubicBezTo>
                  <a:cubicBezTo>
                    <a:pt x="95" y="117"/>
                    <a:pt x="129" y="50"/>
                    <a:pt x="98" y="0"/>
                  </a:cubicBezTo>
                  <a:cubicBezTo>
                    <a:pt x="56" y="68"/>
                    <a:pt x="0" y="64"/>
                    <a:pt x="21" y="134"/>
                  </a:cubicBezTo>
                  <a:cubicBezTo>
                    <a:pt x="22" y="136"/>
                    <a:pt x="22" y="137"/>
                    <a:pt x="23" y="139"/>
                  </a:cubicBezTo>
                  <a:cubicBezTo>
                    <a:pt x="24" y="143"/>
                    <a:pt x="58" y="106"/>
                    <a:pt x="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5" name="Freeform 21"/>
            <p:cNvSpPr/>
            <p:nvPr/>
          </p:nvSpPr>
          <p:spPr bwMode="auto">
            <a:xfrm>
              <a:off x="838" y="1335"/>
              <a:ext cx="132" cy="245"/>
            </a:xfrm>
            <a:custGeom>
              <a:avLst/>
              <a:gdLst>
                <a:gd name="T0" fmla="*/ 41 w 81"/>
                <a:gd name="T1" fmla="*/ 0 h 150"/>
                <a:gd name="T2" fmla="*/ 81 w 81"/>
                <a:gd name="T3" fmla="*/ 78 h 150"/>
                <a:gd name="T4" fmla="*/ 60 w 81"/>
                <a:gd name="T5" fmla="*/ 100 h 150"/>
                <a:gd name="T6" fmla="*/ 34 w 81"/>
                <a:gd name="T7" fmla="*/ 45 h 150"/>
                <a:gd name="T8" fmla="*/ 54 w 81"/>
                <a:gd name="T9" fmla="*/ 115 h 150"/>
                <a:gd name="T10" fmla="*/ 57 w 81"/>
                <a:gd name="T11" fmla="*/ 150 h 150"/>
                <a:gd name="T12" fmla="*/ 41 w 8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81" h="150">
                  <a:moveTo>
                    <a:pt x="41" y="0"/>
                  </a:moveTo>
                  <a:cubicBezTo>
                    <a:pt x="56" y="58"/>
                    <a:pt x="79" y="47"/>
                    <a:pt x="81" y="78"/>
                  </a:cubicBezTo>
                  <a:cubicBezTo>
                    <a:pt x="72" y="85"/>
                    <a:pt x="65" y="92"/>
                    <a:pt x="60" y="100"/>
                  </a:cubicBezTo>
                  <a:cubicBezTo>
                    <a:pt x="38" y="75"/>
                    <a:pt x="35" y="42"/>
                    <a:pt x="34" y="45"/>
                  </a:cubicBezTo>
                  <a:cubicBezTo>
                    <a:pt x="33" y="47"/>
                    <a:pt x="31" y="87"/>
                    <a:pt x="54" y="115"/>
                  </a:cubicBezTo>
                  <a:cubicBezTo>
                    <a:pt x="52" y="126"/>
                    <a:pt x="54" y="138"/>
                    <a:pt x="57" y="150"/>
                  </a:cubicBezTo>
                  <a:cubicBezTo>
                    <a:pt x="0" y="112"/>
                    <a:pt x="1" y="36"/>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6" name="Freeform 22"/>
            <p:cNvSpPr/>
            <p:nvPr/>
          </p:nvSpPr>
          <p:spPr bwMode="auto">
            <a:xfrm>
              <a:off x="911" y="1572"/>
              <a:ext cx="78" cy="93"/>
            </a:xfrm>
            <a:custGeom>
              <a:avLst/>
              <a:gdLst>
                <a:gd name="T0" fmla="*/ 47 w 47"/>
                <a:gd name="T1" fmla="*/ 0 h 57"/>
                <a:gd name="T2" fmla="*/ 14 w 47"/>
                <a:gd name="T3" fmla="*/ 33 h 57"/>
                <a:gd name="T4" fmla="*/ 15 w 47"/>
                <a:gd name="T5" fmla="*/ 9 h 57"/>
                <a:gd name="T6" fmla="*/ 0 w 47"/>
                <a:gd name="T7" fmla="*/ 56 h 57"/>
                <a:gd name="T8" fmla="*/ 3 w 47"/>
                <a:gd name="T9" fmla="*/ 56 h 57"/>
                <a:gd name="T10" fmla="*/ 47 w 47"/>
                <a:gd name="T11" fmla="*/ 0 h 57"/>
              </a:gdLst>
              <a:ahLst/>
              <a:cxnLst>
                <a:cxn ang="0">
                  <a:pos x="T0" y="T1"/>
                </a:cxn>
                <a:cxn ang="0">
                  <a:pos x="T2" y="T3"/>
                </a:cxn>
                <a:cxn ang="0">
                  <a:pos x="T4" y="T5"/>
                </a:cxn>
                <a:cxn ang="0">
                  <a:pos x="T6" y="T7"/>
                </a:cxn>
                <a:cxn ang="0">
                  <a:pos x="T8" y="T9"/>
                </a:cxn>
                <a:cxn ang="0">
                  <a:pos x="T10" y="T11"/>
                </a:cxn>
              </a:cxnLst>
              <a:rect l="0" t="0" r="r" b="b"/>
              <a:pathLst>
                <a:path w="47" h="57">
                  <a:moveTo>
                    <a:pt x="47" y="0"/>
                  </a:moveTo>
                  <a:cubicBezTo>
                    <a:pt x="36" y="12"/>
                    <a:pt x="25" y="24"/>
                    <a:pt x="14" y="33"/>
                  </a:cubicBezTo>
                  <a:cubicBezTo>
                    <a:pt x="15" y="27"/>
                    <a:pt x="18" y="18"/>
                    <a:pt x="15" y="9"/>
                  </a:cubicBezTo>
                  <a:cubicBezTo>
                    <a:pt x="14" y="26"/>
                    <a:pt x="5" y="40"/>
                    <a:pt x="0" y="56"/>
                  </a:cubicBezTo>
                  <a:cubicBezTo>
                    <a:pt x="0" y="57"/>
                    <a:pt x="1" y="57"/>
                    <a:pt x="3" y="56"/>
                  </a:cubicBezTo>
                  <a:cubicBezTo>
                    <a:pt x="17" y="39"/>
                    <a:pt x="34" y="17"/>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7" name="Freeform 23"/>
            <p:cNvSpPr/>
            <p:nvPr/>
          </p:nvSpPr>
          <p:spPr bwMode="auto">
            <a:xfrm>
              <a:off x="938" y="1124"/>
              <a:ext cx="200" cy="253"/>
            </a:xfrm>
            <a:custGeom>
              <a:avLst/>
              <a:gdLst>
                <a:gd name="T0" fmla="*/ 80 w 122"/>
                <a:gd name="T1" fmla="*/ 65 h 155"/>
                <a:gd name="T2" fmla="*/ 48 w 122"/>
                <a:gd name="T3" fmla="*/ 154 h 155"/>
                <a:gd name="T4" fmla="*/ 83 w 122"/>
                <a:gd name="T5" fmla="*/ 0 h 155"/>
                <a:gd name="T6" fmla="*/ 34 w 122"/>
                <a:gd name="T7" fmla="*/ 142 h 155"/>
                <a:gd name="T8" fmla="*/ 36 w 122"/>
                <a:gd name="T9" fmla="*/ 147 h 155"/>
                <a:gd name="T10" fmla="*/ 80 w 122"/>
                <a:gd name="T11" fmla="*/ 65 h 155"/>
              </a:gdLst>
              <a:ahLst/>
              <a:cxnLst>
                <a:cxn ang="0">
                  <a:pos x="T0" y="T1"/>
                </a:cxn>
                <a:cxn ang="0">
                  <a:pos x="T2" y="T3"/>
                </a:cxn>
                <a:cxn ang="0">
                  <a:pos x="T4" y="T5"/>
                </a:cxn>
                <a:cxn ang="0">
                  <a:pos x="T6" y="T7"/>
                </a:cxn>
                <a:cxn ang="0">
                  <a:pos x="T8" y="T9"/>
                </a:cxn>
                <a:cxn ang="0">
                  <a:pos x="T10" y="T11"/>
                </a:cxn>
              </a:cxnLst>
              <a:rect l="0" t="0" r="r" b="b"/>
              <a:pathLst>
                <a:path w="122" h="155">
                  <a:moveTo>
                    <a:pt x="80" y="65"/>
                  </a:moveTo>
                  <a:cubicBezTo>
                    <a:pt x="80" y="106"/>
                    <a:pt x="46" y="155"/>
                    <a:pt x="48" y="154"/>
                  </a:cubicBezTo>
                  <a:cubicBezTo>
                    <a:pt x="102" y="112"/>
                    <a:pt x="122" y="42"/>
                    <a:pt x="83" y="0"/>
                  </a:cubicBezTo>
                  <a:cubicBezTo>
                    <a:pt x="55" y="73"/>
                    <a:pt x="0" y="79"/>
                    <a:pt x="34" y="142"/>
                  </a:cubicBezTo>
                  <a:cubicBezTo>
                    <a:pt x="35" y="144"/>
                    <a:pt x="35" y="145"/>
                    <a:pt x="36" y="147"/>
                  </a:cubicBezTo>
                  <a:cubicBezTo>
                    <a:pt x="38" y="150"/>
                    <a:pt x="65" y="109"/>
                    <a:pt x="8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8" name="Freeform 24"/>
            <p:cNvSpPr/>
            <p:nvPr/>
          </p:nvSpPr>
          <p:spPr bwMode="auto">
            <a:xfrm>
              <a:off x="856" y="1120"/>
              <a:ext cx="139" cy="229"/>
            </a:xfrm>
            <a:custGeom>
              <a:avLst/>
              <a:gdLst>
                <a:gd name="T0" fmla="*/ 33 w 85"/>
                <a:gd name="T1" fmla="*/ 0 h 140"/>
                <a:gd name="T2" fmla="*/ 85 w 85"/>
                <a:gd name="T3" fmla="*/ 68 h 140"/>
                <a:gd name="T4" fmla="*/ 69 w 85"/>
                <a:gd name="T5" fmla="*/ 93 h 140"/>
                <a:gd name="T6" fmla="*/ 34 w 85"/>
                <a:gd name="T7" fmla="*/ 44 h 140"/>
                <a:gd name="T8" fmla="*/ 66 w 85"/>
                <a:gd name="T9" fmla="*/ 108 h 140"/>
                <a:gd name="T10" fmla="*/ 75 w 85"/>
                <a:gd name="T11" fmla="*/ 140 h 140"/>
                <a:gd name="T12" fmla="*/ 33 w 85"/>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85" h="140">
                  <a:moveTo>
                    <a:pt x="33" y="0"/>
                  </a:moveTo>
                  <a:cubicBezTo>
                    <a:pt x="57" y="53"/>
                    <a:pt x="77" y="39"/>
                    <a:pt x="85" y="68"/>
                  </a:cubicBezTo>
                  <a:cubicBezTo>
                    <a:pt x="78" y="75"/>
                    <a:pt x="72" y="84"/>
                    <a:pt x="69" y="93"/>
                  </a:cubicBezTo>
                  <a:cubicBezTo>
                    <a:pt x="43" y="73"/>
                    <a:pt x="34" y="42"/>
                    <a:pt x="34" y="44"/>
                  </a:cubicBezTo>
                  <a:cubicBezTo>
                    <a:pt x="33" y="47"/>
                    <a:pt x="39" y="86"/>
                    <a:pt x="66" y="108"/>
                  </a:cubicBezTo>
                  <a:cubicBezTo>
                    <a:pt x="66" y="119"/>
                    <a:pt x="70" y="130"/>
                    <a:pt x="75" y="140"/>
                  </a:cubicBezTo>
                  <a:cubicBezTo>
                    <a:pt x="14" y="114"/>
                    <a:pt x="0" y="42"/>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9" name="Freeform 25"/>
            <p:cNvSpPr/>
            <p:nvPr/>
          </p:nvSpPr>
          <p:spPr bwMode="auto">
            <a:xfrm>
              <a:off x="975" y="1333"/>
              <a:ext cx="56" cy="103"/>
            </a:xfrm>
            <a:custGeom>
              <a:avLst/>
              <a:gdLst>
                <a:gd name="T0" fmla="*/ 34 w 34"/>
                <a:gd name="T1" fmla="*/ 0 h 63"/>
                <a:gd name="T2" fmla="*/ 9 w 34"/>
                <a:gd name="T3" fmla="*/ 38 h 63"/>
                <a:gd name="T4" fmla="*/ 6 w 34"/>
                <a:gd name="T5" fmla="*/ 14 h 63"/>
                <a:gd name="T6" fmla="*/ 0 w 34"/>
                <a:gd name="T7" fmla="*/ 62 h 63"/>
                <a:gd name="T8" fmla="*/ 3 w 34"/>
                <a:gd name="T9" fmla="*/ 61 h 63"/>
                <a:gd name="T10" fmla="*/ 34 w 34"/>
                <a:gd name="T11" fmla="*/ 0 h 63"/>
              </a:gdLst>
              <a:ahLst/>
              <a:cxnLst>
                <a:cxn ang="0">
                  <a:pos x="T0" y="T1"/>
                </a:cxn>
                <a:cxn ang="0">
                  <a:pos x="T2" y="T3"/>
                </a:cxn>
                <a:cxn ang="0">
                  <a:pos x="T4" y="T5"/>
                </a:cxn>
                <a:cxn ang="0">
                  <a:pos x="T6" y="T7"/>
                </a:cxn>
                <a:cxn ang="0">
                  <a:pos x="T8" y="T9"/>
                </a:cxn>
                <a:cxn ang="0">
                  <a:pos x="T10" y="T11"/>
                </a:cxn>
              </a:cxnLst>
              <a:rect l="0" t="0" r="r" b="b"/>
              <a:pathLst>
                <a:path w="34" h="63">
                  <a:moveTo>
                    <a:pt x="34" y="0"/>
                  </a:moveTo>
                  <a:cubicBezTo>
                    <a:pt x="26" y="13"/>
                    <a:pt x="18" y="26"/>
                    <a:pt x="9" y="38"/>
                  </a:cubicBezTo>
                  <a:cubicBezTo>
                    <a:pt x="9" y="32"/>
                    <a:pt x="11" y="22"/>
                    <a:pt x="6" y="14"/>
                  </a:cubicBezTo>
                  <a:cubicBezTo>
                    <a:pt x="8" y="30"/>
                    <a:pt x="2" y="46"/>
                    <a:pt x="0" y="62"/>
                  </a:cubicBezTo>
                  <a:cubicBezTo>
                    <a:pt x="0" y="63"/>
                    <a:pt x="2" y="63"/>
                    <a:pt x="3" y="61"/>
                  </a:cubicBezTo>
                  <a:cubicBezTo>
                    <a:pt x="13" y="43"/>
                    <a:pt x="25" y="19"/>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0" name="Freeform 26"/>
            <p:cNvSpPr/>
            <p:nvPr/>
          </p:nvSpPr>
          <p:spPr bwMode="auto">
            <a:xfrm>
              <a:off x="931" y="893"/>
              <a:ext cx="179" cy="253"/>
            </a:xfrm>
            <a:custGeom>
              <a:avLst/>
              <a:gdLst>
                <a:gd name="T0" fmla="*/ 73 w 109"/>
                <a:gd name="T1" fmla="*/ 63 h 155"/>
                <a:gd name="T2" fmla="*/ 59 w 109"/>
                <a:gd name="T3" fmla="*/ 154 h 155"/>
                <a:gd name="T4" fmla="*/ 65 w 109"/>
                <a:gd name="T5" fmla="*/ 0 h 155"/>
                <a:gd name="T6" fmla="*/ 44 w 109"/>
                <a:gd name="T7" fmla="*/ 146 h 155"/>
                <a:gd name="T8" fmla="*/ 47 w 109"/>
                <a:gd name="T9" fmla="*/ 149 h 155"/>
                <a:gd name="T10" fmla="*/ 73 w 109"/>
                <a:gd name="T11" fmla="*/ 63 h 155"/>
              </a:gdLst>
              <a:ahLst/>
              <a:cxnLst>
                <a:cxn ang="0">
                  <a:pos x="T0" y="T1"/>
                </a:cxn>
                <a:cxn ang="0">
                  <a:pos x="T2" y="T3"/>
                </a:cxn>
                <a:cxn ang="0">
                  <a:pos x="T4" y="T5"/>
                </a:cxn>
                <a:cxn ang="0">
                  <a:pos x="T6" y="T7"/>
                </a:cxn>
                <a:cxn ang="0">
                  <a:pos x="T8" y="T9"/>
                </a:cxn>
                <a:cxn ang="0">
                  <a:pos x="T10" y="T11"/>
                </a:cxn>
              </a:cxnLst>
              <a:rect l="0" t="0" r="r" b="b"/>
              <a:pathLst>
                <a:path w="109" h="155">
                  <a:moveTo>
                    <a:pt x="73" y="63"/>
                  </a:moveTo>
                  <a:cubicBezTo>
                    <a:pt x="81" y="102"/>
                    <a:pt x="58" y="155"/>
                    <a:pt x="59" y="154"/>
                  </a:cubicBezTo>
                  <a:cubicBezTo>
                    <a:pt x="103" y="104"/>
                    <a:pt x="109" y="34"/>
                    <a:pt x="65" y="0"/>
                  </a:cubicBezTo>
                  <a:cubicBezTo>
                    <a:pt x="51" y="75"/>
                    <a:pt x="0" y="91"/>
                    <a:pt x="44" y="146"/>
                  </a:cubicBezTo>
                  <a:cubicBezTo>
                    <a:pt x="45" y="147"/>
                    <a:pt x="46" y="148"/>
                    <a:pt x="47" y="149"/>
                  </a:cubicBezTo>
                  <a:cubicBezTo>
                    <a:pt x="49" y="152"/>
                    <a:pt x="67" y="108"/>
                    <a:pt x="73"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1" name="Freeform 27"/>
            <p:cNvSpPr/>
            <p:nvPr/>
          </p:nvSpPr>
          <p:spPr bwMode="auto">
            <a:xfrm>
              <a:off x="841" y="921"/>
              <a:ext cx="148" cy="206"/>
            </a:xfrm>
            <a:custGeom>
              <a:avLst/>
              <a:gdLst>
                <a:gd name="T0" fmla="*/ 23 w 90"/>
                <a:gd name="T1" fmla="*/ 0 h 126"/>
                <a:gd name="T2" fmla="*/ 86 w 90"/>
                <a:gd name="T3" fmla="*/ 55 h 126"/>
                <a:gd name="T4" fmla="*/ 75 w 90"/>
                <a:gd name="T5" fmla="*/ 82 h 126"/>
                <a:gd name="T6" fmla="*/ 32 w 90"/>
                <a:gd name="T7" fmla="*/ 42 h 126"/>
                <a:gd name="T8" fmla="*/ 75 w 90"/>
                <a:gd name="T9" fmla="*/ 97 h 126"/>
                <a:gd name="T10" fmla="*/ 90 w 90"/>
                <a:gd name="T11" fmla="*/ 126 h 126"/>
                <a:gd name="T12" fmla="*/ 23 w 90"/>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90" h="126">
                  <a:moveTo>
                    <a:pt x="23" y="0"/>
                  </a:moveTo>
                  <a:cubicBezTo>
                    <a:pt x="56" y="46"/>
                    <a:pt x="73" y="29"/>
                    <a:pt x="86" y="55"/>
                  </a:cubicBezTo>
                  <a:cubicBezTo>
                    <a:pt x="80" y="64"/>
                    <a:pt x="76" y="73"/>
                    <a:pt x="75" y="82"/>
                  </a:cubicBezTo>
                  <a:cubicBezTo>
                    <a:pt x="47" y="68"/>
                    <a:pt x="32" y="40"/>
                    <a:pt x="32" y="42"/>
                  </a:cubicBezTo>
                  <a:cubicBezTo>
                    <a:pt x="32" y="44"/>
                    <a:pt x="45" y="81"/>
                    <a:pt x="75" y="97"/>
                  </a:cubicBezTo>
                  <a:cubicBezTo>
                    <a:pt x="77" y="108"/>
                    <a:pt x="83" y="117"/>
                    <a:pt x="90" y="126"/>
                  </a:cubicBezTo>
                  <a:cubicBezTo>
                    <a:pt x="26" y="113"/>
                    <a:pt x="0" y="4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2" name="Freeform 28"/>
            <p:cNvSpPr/>
            <p:nvPr/>
          </p:nvSpPr>
          <p:spPr bwMode="auto">
            <a:xfrm>
              <a:off x="995" y="1102"/>
              <a:ext cx="41" cy="108"/>
            </a:xfrm>
            <a:custGeom>
              <a:avLst/>
              <a:gdLst>
                <a:gd name="T0" fmla="*/ 25 w 25"/>
                <a:gd name="T1" fmla="*/ 0 h 66"/>
                <a:gd name="T2" fmla="*/ 7 w 25"/>
                <a:gd name="T3" fmla="*/ 40 h 66"/>
                <a:gd name="T4" fmla="*/ 0 w 25"/>
                <a:gd name="T5" fmla="*/ 18 h 66"/>
                <a:gd name="T6" fmla="*/ 3 w 25"/>
                <a:gd name="T7" fmla="*/ 65 h 66"/>
                <a:gd name="T8" fmla="*/ 5 w 25"/>
                <a:gd name="T9" fmla="*/ 64 h 66"/>
                <a:gd name="T10" fmla="*/ 25 w 25"/>
                <a:gd name="T11" fmla="*/ 0 h 66"/>
              </a:gdLst>
              <a:ahLst/>
              <a:cxnLst>
                <a:cxn ang="0">
                  <a:pos x="T0" y="T1"/>
                </a:cxn>
                <a:cxn ang="0">
                  <a:pos x="T2" y="T3"/>
                </a:cxn>
                <a:cxn ang="0">
                  <a:pos x="T4" y="T5"/>
                </a:cxn>
                <a:cxn ang="0">
                  <a:pos x="T6" y="T7"/>
                </a:cxn>
                <a:cxn ang="0">
                  <a:pos x="T8" y="T9"/>
                </a:cxn>
                <a:cxn ang="0">
                  <a:pos x="T10" y="T11"/>
                </a:cxn>
              </a:cxnLst>
              <a:rect l="0" t="0" r="r" b="b"/>
              <a:pathLst>
                <a:path w="25" h="66">
                  <a:moveTo>
                    <a:pt x="25" y="0"/>
                  </a:moveTo>
                  <a:cubicBezTo>
                    <a:pt x="19" y="13"/>
                    <a:pt x="13" y="28"/>
                    <a:pt x="7" y="40"/>
                  </a:cubicBezTo>
                  <a:cubicBezTo>
                    <a:pt x="6" y="34"/>
                    <a:pt x="6" y="25"/>
                    <a:pt x="0" y="18"/>
                  </a:cubicBezTo>
                  <a:cubicBezTo>
                    <a:pt x="4" y="33"/>
                    <a:pt x="2" y="49"/>
                    <a:pt x="3" y="65"/>
                  </a:cubicBezTo>
                  <a:cubicBezTo>
                    <a:pt x="3" y="66"/>
                    <a:pt x="5" y="66"/>
                    <a:pt x="5" y="64"/>
                  </a:cubicBezTo>
                  <a:cubicBezTo>
                    <a:pt x="12" y="44"/>
                    <a:pt x="19" y="19"/>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3" name="Freeform 29"/>
            <p:cNvSpPr/>
            <p:nvPr/>
          </p:nvSpPr>
          <p:spPr bwMode="auto">
            <a:xfrm>
              <a:off x="877" y="667"/>
              <a:ext cx="164" cy="244"/>
            </a:xfrm>
            <a:custGeom>
              <a:avLst/>
              <a:gdLst>
                <a:gd name="T0" fmla="*/ 64 w 100"/>
                <a:gd name="T1" fmla="*/ 58 h 149"/>
                <a:gd name="T2" fmla="*/ 68 w 100"/>
                <a:gd name="T3" fmla="*/ 147 h 149"/>
                <a:gd name="T4" fmla="*/ 45 w 100"/>
                <a:gd name="T5" fmla="*/ 0 h 149"/>
                <a:gd name="T6" fmla="*/ 51 w 100"/>
                <a:gd name="T7" fmla="*/ 143 h 149"/>
                <a:gd name="T8" fmla="*/ 55 w 100"/>
                <a:gd name="T9" fmla="*/ 146 h 149"/>
                <a:gd name="T10" fmla="*/ 64 w 100"/>
                <a:gd name="T11" fmla="*/ 58 h 149"/>
              </a:gdLst>
              <a:ahLst/>
              <a:cxnLst>
                <a:cxn ang="0">
                  <a:pos x="T0" y="T1"/>
                </a:cxn>
                <a:cxn ang="0">
                  <a:pos x="T2" y="T3"/>
                </a:cxn>
                <a:cxn ang="0">
                  <a:pos x="T4" y="T5"/>
                </a:cxn>
                <a:cxn ang="0">
                  <a:pos x="T6" y="T7"/>
                </a:cxn>
                <a:cxn ang="0">
                  <a:pos x="T8" y="T9"/>
                </a:cxn>
                <a:cxn ang="0">
                  <a:pos x="T10" y="T11"/>
                </a:cxn>
              </a:cxnLst>
              <a:rect l="0" t="0" r="r" b="b"/>
              <a:pathLst>
                <a:path w="100" h="149">
                  <a:moveTo>
                    <a:pt x="64" y="58"/>
                  </a:moveTo>
                  <a:cubicBezTo>
                    <a:pt x="79" y="94"/>
                    <a:pt x="67" y="149"/>
                    <a:pt x="68" y="147"/>
                  </a:cubicBezTo>
                  <a:cubicBezTo>
                    <a:pt x="100" y="92"/>
                    <a:pt x="94" y="23"/>
                    <a:pt x="45" y="0"/>
                  </a:cubicBezTo>
                  <a:cubicBezTo>
                    <a:pt x="46" y="74"/>
                    <a:pt x="0" y="98"/>
                    <a:pt x="51" y="143"/>
                  </a:cubicBezTo>
                  <a:cubicBezTo>
                    <a:pt x="52" y="144"/>
                    <a:pt x="54" y="145"/>
                    <a:pt x="55" y="146"/>
                  </a:cubicBezTo>
                  <a:cubicBezTo>
                    <a:pt x="58" y="148"/>
                    <a:pt x="66" y="102"/>
                    <a:pt x="6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4" name="Freeform 30"/>
            <p:cNvSpPr/>
            <p:nvPr/>
          </p:nvSpPr>
          <p:spPr bwMode="auto">
            <a:xfrm>
              <a:off x="782" y="721"/>
              <a:ext cx="164" cy="178"/>
            </a:xfrm>
            <a:custGeom>
              <a:avLst/>
              <a:gdLst>
                <a:gd name="T0" fmla="*/ 13 w 100"/>
                <a:gd name="T1" fmla="*/ 0 h 109"/>
                <a:gd name="T2" fmla="*/ 83 w 100"/>
                <a:gd name="T3" fmla="*/ 42 h 109"/>
                <a:gd name="T4" fmla="*/ 78 w 100"/>
                <a:gd name="T5" fmla="*/ 69 h 109"/>
                <a:gd name="T6" fmla="*/ 30 w 100"/>
                <a:gd name="T7" fmla="*/ 39 h 109"/>
                <a:gd name="T8" fmla="*/ 81 w 100"/>
                <a:gd name="T9" fmla="*/ 84 h 109"/>
                <a:gd name="T10" fmla="*/ 100 w 100"/>
                <a:gd name="T11" fmla="*/ 109 h 109"/>
                <a:gd name="T12" fmla="*/ 13 w 100"/>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0" h="109">
                  <a:moveTo>
                    <a:pt x="13" y="0"/>
                  </a:moveTo>
                  <a:cubicBezTo>
                    <a:pt x="54" y="38"/>
                    <a:pt x="66" y="19"/>
                    <a:pt x="83" y="42"/>
                  </a:cubicBezTo>
                  <a:cubicBezTo>
                    <a:pt x="80" y="51"/>
                    <a:pt x="77" y="60"/>
                    <a:pt x="78" y="69"/>
                  </a:cubicBezTo>
                  <a:cubicBezTo>
                    <a:pt x="48" y="61"/>
                    <a:pt x="30" y="37"/>
                    <a:pt x="30" y="39"/>
                  </a:cubicBezTo>
                  <a:cubicBezTo>
                    <a:pt x="30" y="41"/>
                    <a:pt x="49" y="73"/>
                    <a:pt x="81" y="84"/>
                  </a:cubicBezTo>
                  <a:cubicBezTo>
                    <a:pt x="85" y="94"/>
                    <a:pt x="92" y="102"/>
                    <a:pt x="100" y="109"/>
                  </a:cubicBezTo>
                  <a:cubicBezTo>
                    <a:pt x="37" y="108"/>
                    <a:pt x="0" y="49"/>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5" name="Freeform 31"/>
            <p:cNvSpPr/>
            <p:nvPr/>
          </p:nvSpPr>
          <p:spPr bwMode="auto">
            <a:xfrm>
              <a:off x="954" y="867"/>
              <a:ext cx="33" cy="109"/>
            </a:xfrm>
            <a:custGeom>
              <a:avLst/>
              <a:gdLst>
                <a:gd name="T0" fmla="*/ 20 w 20"/>
                <a:gd name="T1" fmla="*/ 0 h 67"/>
                <a:gd name="T2" fmla="*/ 11 w 20"/>
                <a:gd name="T3" fmla="*/ 42 h 67"/>
                <a:gd name="T4" fmla="*/ 0 w 20"/>
                <a:gd name="T5" fmla="*/ 22 h 67"/>
                <a:gd name="T6" fmla="*/ 11 w 20"/>
                <a:gd name="T7" fmla="*/ 66 h 67"/>
                <a:gd name="T8" fmla="*/ 13 w 20"/>
                <a:gd name="T9" fmla="*/ 65 h 67"/>
                <a:gd name="T10" fmla="*/ 20 w 20"/>
                <a:gd name="T11" fmla="*/ 0 h 67"/>
              </a:gdLst>
              <a:ahLst/>
              <a:cxnLst>
                <a:cxn ang="0">
                  <a:pos x="T0" y="T1"/>
                </a:cxn>
                <a:cxn ang="0">
                  <a:pos x="T2" y="T3"/>
                </a:cxn>
                <a:cxn ang="0">
                  <a:pos x="T4" y="T5"/>
                </a:cxn>
                <a:cxn ang="0">
                  <a:pos x="T6" y="T7"/>
                </a:cxn>
                <a:cxn ang="0">
                  <a:pos x="T8" y="T9"/>
                </a:cxn>
                <a:cxn ang="0">
                  <a:pos x="T10" y="T11"/>
                </a:cxn>
              </a:cxnLst>
              <a:rect l="0" t="0" r="r" b="b"/>
              <a:pathLst>
                <a:path w="20" h="67">
                  <a:moveTo>
                    <a:pt x="20" y="0"/>
                  </a:moveTo>
                  <a:cubicBezTo>
                    <a:pt x="17" y="14"/>
                    <a:pt x="14" y="29"/>
                    <a:pt x="11" y="42"/>
                  </a:cubicBezTo>
                  <a:cubicBezTo>
                    <a:pt x="9" y="36"/>
                    <a:pt x="7" y="28"/>
                    <a:pt x="0" y="22"/>
                  </a:cubicBezTo>
                  <a:cubicBezTo>
                    <a:pt x="7" y="36"/>
                    <a:pt x="8" y="52"/>
                    <a:pt x="11" y="66"/>
                  </a:cubicBezTo>
                  <a:cubicBezTo>
                    <a:pt x="12" y="67"/>
                    <a:pt x="13" y="66"/>
                    <a:pt x="13" y="65"/>
                  </a:cubicBezTo>
                  <a:cubicBezTo>
                    <a:pt x="16" y="45"/>
                    <a:pt x="19" y="19"/>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6" name="Freeform 32"/>
            <p:cNvSpPr/>
            <p:nvPr/>
          </p:nvSpPr>
          <p:spPr bwMode="auto">
            <a:xfrm>
              <a:off x="795" y="467"/>
              <a:ext cx="156" cy="229"/>
            </a:xfrm>
            <a:custGeom>
              <a:avLst/>
              <a:gdLst>
                <a:gd name="T0" fmla="*/ 54 w 95"/>
                <a:gd name="T1" fmla="*/ 53 h 140"/>
                <a:gd name="T2" fmla="*/ 74 w 95"/>
                <a:gd name="T3" fmla="*/ 137 h 140"/>
                <a:gd name="T4" fmla="*/ 25 w 95"/>
                <a:gd name="T5" fmla="*/ 0 h 140"/>
                <a:gd name="T6" fmla="*/ 57 w 95"/>
                <a:gd name="T7" fmla="*/ 136 h 140"/>
                <a:gd name="T8" fmla="*/ 61 w 95"/>
                <a:gd name="T9" fmla="*/ 138 h 140"/>
                <a:gd name="T10" fmla="*/ 54 w 95"/>
                <a:gd name="T11" fmla="*/ 53 h 140"/>
              </a:gdLst>
              <a:ahLst/>
              <a:cxnLst>
                <a:cxn ang="0">
                  <a:pos x="T0" y="T1"/>
                </a:cxn>
                <a:cxn ang="0">
                  <a:pos x="T2" y="T3"/>
                </a:cxn>
                <a:cxn ang="0">
                  <a:pos x="T4" y="T5"/>
                </a:cxn>
                <a:cxn ang="0">
                  <a:pos x="T6" y="T7"/>
                </a:cxn>
                <a:cxn ang="0">
                  <a:pos x="T8" y="T9"/>
                </a:cxn>
                <a:cxn ang="0">
                  <a:pos x="T10" y="T11"/>
                </a:cxn>
              </a:cxnLst>
              <a:rect l="0" t="0" r="r" b="b"/>
              <a:pathLst>
                <a:path w="95" h="140">
                  <a:moveTo>
                    <a:pt x="54" y="53"/>
                  </a:moveTo>
                  <a:cubicBezTo>
                    <a:pt x="75" y="84"/>
                    <a:pt x="73" y="139"/>
                    <a:pt x="74" y="137"/>
                  </a:cubicBezTo>
                  <a:cubicBezTo>
                    <a:pt x="95" y="78"/>
                    <a:pt x="76" y="14"/>
                    <a:pt x="25" y="0"/>
                  </a:cubicBezTo>
                  <a:cubicBezTo>
                    <a:pt x="39" y="71"/>
                    <a:pt x="0" y="103"/>
                    <a:pt x="57" y="136"/>
                  </a:cubicBezTo>
                  <a:cubicBezTo>
                    <a:pt x="59" y="137"/>
                    <a:pt x="60" y="137"/>
                    <a:pt x="61" y="138"/>
                  </a:cubicBezTo>
                  <a:cubicBezTo>
                    <a:pt x="65" y="140"/>
                    <a:pt x="64" y="94"/>
                    <a:pt x="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7" name="Freeform 33"/>
            <p:cNvSpPr/>
            <p:nvPr/>
          </p:nvSpPr>
          <p:spPr bwMode="auto">
            <a:xfrm>
              <a:off x="698" y="548"/>
              <a:ext cx="177" cy="160"/>
            </a:xfrm>
            <a:custGeom>
              <a:avLst/>
              <a:gdLst>
                <a:gd name="T0" fmla="*/ 4 w 108"/>
                <a:gd name="T1" fmla="*/ 0 h 98"/>
                <a:gd name="T2" fmla="*/ 79 w 108"/>
                <a:gd name="T3" fmla="*/ 27 h 98"/>
                <a:gd name="T4" fmla="*/ 79 w 108"/>
                <a:gd name="T5" fmla="*/ 54 h 98"/>
                <a:gd name="T6" fmla="*/ 27 w 108"/>
                <a:gd name="T7" fmla="*/ 34 h 98"/>
                <a:gd name="T8" fmla="*/ 84 w 108"/>
                <a:gd name="T9" fmla="*/ 67 h 98"/>
                <a:gd name="T10" fmla="*/ 108 w 108"/>
                <a:gd name="T11" fmla="*/ 88 h 98"/>
                <a:gd name="T12" fmla="*/ 4 w 10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108" h="98">
                  <a:moveTo>
                    <a:pt x="4" y="0"/>
                  </a:moveTo>
                  <a:cubicBezTo>
                    <a:pt x="50" y="28"/>
                    <a:pt x="58" y="8"/>
                    <a:pt x="79" y="27"/>
                  </a:cubicBezTo>
                  <a:cubicBezTo>
                    <a:pt x="77" y="36"/>
                    <a:pt x="77" y="45"/>
                    <a:pt x="79" y="54"/>
                  </a:cubicBezTo>
                  <a:cubicBezTo>
                    <a:pt x="49" y="51"/>
                    <a:pt x="27" y="32"/>
                    <a:pt x="27" y="34"/>
                  </a:cubicBezTo>
                  <a:cubicBezTo>
                    <a:pt x="28" y="36"/>
                    <a:pt x="52" y="63"/>
                    <a:pt x="84" y="67"/>
                  </a:cubicBezTo>
                  <a:cubicBezTo>
                    <a:pt x="90" y="76"/>
                    <a:pt x="98" y="82"/>
                    <a:pt x="108" y="88"/>
                  </a:cubicBezTo>
                  <a:cubicBezTo>
                    <a:pt x="47" y="98"/>
                    <a:pt x="0" y="49"/>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8" name="Freeform 34"/>
            <p:cNvSpPr/>
            <p:nvPr/>
          </p:nvSpPr>
          <p:spPr bwMode="auto">
            <a:xfrm>
              <a:off x="884" y="652"/>
              <a:ext cx="32" cy="108"/>
            </a:xfrm>
            <a:custGeom>
              <a:avLst/>
              <a:gdLst>
                <a:gd name="T0" fmla="*/ 15 w 20"/>
                <a:gd name="T1" fmla="*/ 0 h 66"/>
                <a:gd name="T2" fmla="*/ 13 w 20"/>
                <a:gd name="T3" fmla="*/ 42 h 66"/>
                <a:gd name="T4" fmla="*/ 0 w 20"/>
                <a:gd name="T5" fmla="*/ 25 h 66"/>
                <a:gd name="T6" fmla="*/ 18 w 20"/>
                <a:gd name="T7" fmla="*/ 65 h 66"/>
                <a:gd name="T8" fmla="*/ 20 w 20"/>
                <a:gd name="T9" fmla="*/ 63 h 66"/>
                <a:gd name="T10" fmla="*/ 15 w 20"/>
                <a:gd name="T11" fmla="*/ 0 h 66"/>
              </a:gdLst>
              <a:ahLst/>
              <a:cxnLst>
                <a:cxn ang="0">
                  <a:pos x="T0" y="T1"/>
                </a:cxn>
                <a:cxn ang="0">
                  <a:pos x="T2" y="T3"/>
                </a:cxn>
                <a:cxn ang="0">
                  <a:pos x="T4" y="T5"/>
                </a:cxn>
                <a:cxn ang="0">
                  <a:pos x="T6" y="T7"/>
                </a:cxn>
                <a:cxn ang="0">
                  <a:pos x="T8" y="T9"/>
                </a:cxn>
                <a:cxn ang="0">
                  <a:pos x="T10" y="T11"/>
                </a:cxn>
              </a:cxnLst>
              <a:rect l="0" t="0" r="r" b="b"/>
              <a:pathLst>
                <a:path w="20" h="66">
                  <a:moveTo>
                    <a:pt x="15" y="0"/>
                  </a:moveTo>
                  <a:cubicBezTo>
                    <a:pt x="14" y="14"/>
                    <a:pt x="14" y="29"/>
                    <a:pt x="13" y="42"/>
                  </a:cubicBezTo>
                  <a:cubicBezTo>
                    <a:pt x="11" y="37"/>
                    <a:pt x="7" y="29"/>
                    <a:pt x="0" y="25"/>
                  </a:cubicBezTo>
                  <a:cubicBezTo>
                    <a:pt x="9" y="37"/>
                    <a:pt x="12" y="52"/>
                    <a:pt x="18" y="65"/>
                  </a:cubicBezTo>
                  <a:cubicBezTo>
                    <a:pt x="19" y="66"/>
                    <a:pt x="20" y="65"/>
                    <a:pt x="20" y="63"/>
                  </a:cubicBezTo>
                  <a:cubicBezTo>
                    <a:pt x="19" y="44"/>
                    <a:pt x="17" y="19"/>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9" name="Freeform 35"/>
            <p:cNvSpPr/>
            <p:nvPr/>
          </p:nvSpPr>
          <p:spPr bwMode="auto">
            <a:xfrm>
              <a:off x="680" y="307"/>
              <a:ext cx="141" cy="206"/>
            </a:xfrm>
            <a:custGeom>
              <a:avLst/>
              <a:gdLst>
                <a:gd name="T0" fmla="*/ 43 w 86"/>
                <a:gd name="T1" fmla="*/ 45 h 126"/>
                <a:gd name="T2" fmla="*/ 77 w 86"/>
                <a:gd name="T3" fmla="*/ 122 h 126"/>
                <a:gd name="T4" fmla="*/ 5 w 86"/>
                <a:gd name="T5" fmla="*/ 0 h 126"/>
                <a:gd name="T6" fmla="*/ 61 w 86"/>
                <a:gd name="T7" fmla="*/ 123 h 126"/>
                <a:gd name="T8" fmla="*/ 65 w 86"/>
                <a:gd name="T9" fmla="*/ 125 h 126"/>
                <a:gd name="T10" fmla="*/ 43 w 86"/>
                <a:gd name="T11" fmla="*/ 45 h 126"/>
              </a:gdLst>
              <a:ahLst/>
              <a:cxnLst>
                <a:cxn ang="0">
                  <a:pos x="T0" y="T1"/>
                </a:cxn>
                <a:cxn ang="0">
                  <a:pos x="T2" y="T3"/>
                </a:cxn>
                <a:cxn ang="0">
                  <a:pos x="T4" y="T5"/>
                </a:cxn>
                <a:cxn ang="0">
                  <a:pos x="T6" y="T7"/>
                </a:cxn>
                <a:cxn ang="0">
                  <a:pos x="T8" y="T9"/>
                </a:cxn>
                <a:cxn ang="0">
                  <a:pos x="T10" y="T11"/>
                </a:cxn>
              </a:cxnLst>
              <a:rect l="0" t="0" r="r" b="b"/>
              <a:pathLst>
                <a:path w="86" h="126">
                  <a:moveTo>
                    <a:pt x="43" y="45"/>
                  </a:moveTo>
                  <a:cubicBezTo>
                    <a:pt x="69" y="71"/>
                    <a:pt x="77" y="124"/>
                    <a:pt x="77" y="122"/>
                  </a:cubicBezTo>
                  <a:cubicBezTo>
                    <a:pt x="86" y="62"/>
                    <a:pt x="56" y="4"/>
                    <a:pt x="5" y="0"/>
                  </a:cubicBezTo>
                  <a:cubicBezTo>
                    <a:pt x="32" y="65"/>
                    <a:pt x="0" y="103"/>
                    <a:pt x="61" y="123"/>
                  </a:cubicBezTo>
                  <a:cubicBezTo>
                    <a:pt x="62" y="124"/>
                    <a:pt x="64" y="124"/>
                    <a:pt x="65" y="125"/>
                  </a:cubicBezTo>
                  <a:cubicBezTo>
                    <a:pt x="69" y="126"/>
                    <a:pt x="60" y="83"/>
                    <a:pt x="4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0" name="Freeform 36"/>
            <p:cNvSpPr/>
            <p:nvPr/>
          </p:nvSpPr>
          <p:spPr bwMode="auto">
            <a:xfrm>
              <a:off x="579" y="404"/>
              <a:ext cx="188" cy="144"/>
            </a:xfrm>
            <a:custGeom>
              <a:avLst/>
              <a:gdLst>
                <a:gd name="T0" fmla="*/ 0 w 115"/>
                <a:gd name="T1" fmla="*/ 2 h 88"/>
                <a:gd name="T2" fmla="*/ 76 w 115"/>
                <a:gd name="T3" fmla="*/ 14 h 88"/>
                <a:gd name="T4" fmla="*/ 81 w 115"/>
                <a:gd name="T5" fmla="*/ 40 h 88"/>
                <a:gd name="T6" fmla="*/ 28 w 115"/>
                <a:gd name="T7" fmla="*/ 30 h 88"/>
                <a:gd name="T8" fmla="*/ 89 w 115"/>
                <a:gd name="T9" fmla="*/ 52 h 88"/>
                <a:gd name="T10" fmla="*/ 115 w 115"/>
                <a:gd name="T11" fmla="*/ 67 h 88"/>
                <a:gd name="T12" fmla="*/ 0 w 115"/>
                <a:gd name="T13" fmla="*/ 2 h 88"/>
              </a:gdLst>
              <a:ahLst/>
              <a:cxnLst>
                <a:cxn ang="0">
                  <a:pos x="T0" y="T1"/>
                </a:cxn>
                <a:cxn ang="0">
                  <a:pos x="T2" y="T3"/>
                </a:cxn>
                <a:cxn ang="0">
                  <a:pos x="T4" y="T5"/>
                </a:cxn>
                <a:cxn ang="0">
                  <a:pos x="T6" y="T7"/>
                </a:cxn>
                <a:cxn ang="0">
                  <a:pos x="T8" y="T9"/>
                </a:cxn>
                <a:cxn ang="0">
                  <a:pos x="T10" y="T11"/>
                </a:cxn>
                <a:cxn ang="0">
                  <a:pos x="T12" y="T13"/>
                </a:cxn>
              </a:cxnLst>
              <a:rect l="0" t="0" r="r" b="b"/>
              <a:pathLst>
                <a:path w="115" h="88">
                  <a:moveTo>
                    <a:pt x="0" y="2"/>
                  </a:moveTo>
                  <a:cubicBezTo>
                    <a:pt x="49" y="21"/>
                    <a:pt x="53" y="0"/>
                    <a:pt x="76" y="14"/>
                  </a:cubicBezTo>
                  <a:cubicBezTo>
                    <a:pt x="76" y="23"/>
                    <a:pt x="77" y="32"/>
                    <a:pt x="81" y="40"/>
                  </a:cubicBezTo>
                  <a:cubicBezTo>
                    <a:pt x="52" y="43"/>
                    <a:pt x="27" y="28"/>
                    <a:pt x="28" y="30"/>
                  </a:cubicBezTo>
                  <a:cubicBezTo>
                    <a:pt x="29" y="32"/>
                    <a:pt x="57" y="54"/>
                    <a:pt x="89" y="52"/>
                  </a:cubicBezTo>
                  <a:cubicBezTo>
                    <a:pt x="95" y="59"/>
                    <a:pt x="105" y="64"/>
                    <a:pt x="115" y="67"/>
                  </a:cubicBezTo>
                  <a:cubicBezTo>
                    <a:pt x="58" y="88"/>
                    <a:pt x="5" y="49"/>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1" name="Freeform 37"/>
            <p:cNvSpPr/>
            <p:nvPr/>
          </p:nvSpPr>
          <p:spPr bwMode="auto">
            <a:xfrm>
              <a:off x="775" y="471"/>
              <a:ext cx="43" cy="101"/>
            </a:xfrm>
            <a:custGeom>
              <a:avLst/>
              <a:gdLst>
                <a:gd name="T0" fmla="*/ 9 w 26"/>
                <a:gd name="T1" fmla="*/ 0 h 62"/>
                <a:gd name="T2" fmla="*/ 16 w 26"/>
                <a:gd name="T3" fmla="*/ 40 h 62"/>
                <a:gd name="T4" fmla="*/ 0 w 26"/>
                <a:gd name="T5" fmla="*/ 26 h 62"/>
                <a:gd name="T6" fmla="*/ 25 w 26"/>
                <a:gd name="T7" fmla="*/ 61 h 62"/>
                <a:gd name="T8" fmla="*/ 26 w 26"/>
                <a:gd name="T9" fmla="*/ 59 h 62"/>
                <a:gd name="T10" fmla="*/ 9 w 26"/>
                <a:gd name="T11" fmla="*/ 0 h 62"/>
              </a:gdLst>
              <a:ahLst/>
              <a:cxnLst>
                <a:cxn ang="0">
                  <a:pos x="T0" y="T1"/>
                </a:cxn>
                <a:cxn ang="0">
                  <a:pos x="T2" y="T3"/>
                </a:cxn>
                <a:cxn ang="0">
                  <a:pos x="T4" y="T5"/>
                </a:cxn>
                <a:cxn ang="0">
                  <a:pos x="T6" y="T7"/>
                </a:cxn>
                <a:cxn ang="0">
                  <a:pos x="T8" y="T9"/>
                </a:cxn>
                <a:cxn ang="0">
                  <a:pos x="T10" y="T11"/>
                </a:cxn>
              </a:cxnLst>
              <a:rect l="0" t="0" r="r" b="b"/>
              <a:pathLst>
                <a:path w="26" h="62">
                  <a:moveTo>
                    <a:pt x="9" y="0"/>
                  </a:moveTo>
                  <a:cubicBezTo>
                    <a:pt x="12" y="13"/>
                    <a:pt x="15" y="27"/>
                    <a:pt x="16" y="40"/>
                  </a:cubicBezTo>
                  <a:cubicBezTo>
                    <a:pt x="12" y="36"/>
                    <a:pt x="8" y="29"/>
                    <a:pt x="0" y="26"/>
                  </a:cubicBezTo>
                  <a:cubicBezTo>
                    <a:pt x="10" y="36"/>
                    <a:pt x="16" y="50"/>
                    <a:pt x="25" y="61"/>
                  </a:cubicBezTo>
                  <a:cubicBezTo>
                    <a:pt x="26" y="62"/>
                    <a:pt x="26" y="61"/>
                    <a:pt x="26" y="59"/>
                  </a:cubicBezTo>
                  <a:cubicBezTo>
                    <a:pt x="22" y="41"/>
                    <a:pt x="15" y="17"/>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2" name="Freeform 38"/>
            <p:cNvSpPr/>
            <p:nvPr/>
          </p:nvSpPr>
          <p:spPr bwMode="auto">
            <a:xfrm>
              <a:off x="513" y="165"/>
              <a:ext cx="149" cy="188"/>
            </a:xfrm>
            <a:custGeom>
              <a:avLst/>
              <a:gdLst>
                <a:gd name="T0" fmla="*/ 44 w 91"/>
                <a:gd name="T1" fmla="*/ 42 h 115"/>
                <a:gd name="T2" fmla="*/ 91 w 91"/>
                <a:gd name="T3" fmla="*/ 110 h 115"/>
                <a:gd name="T4" fmla="*/ 0 w 91"/>
                <a:gd name="T5" fmla="*/ 6 h 115"/>
                <a:gd name="T6" fmla="*/ 75 w 91"/>
                <a:gd name="T7" fmla="*/ 114 h 115"/>
                <a:gd name="T8" fmla="*/ 80 w 91"/>
                <a:gd name="T9" fmla="*/ 114 h 115"/>
                <a:gd name="T10" fmla="*/ 44 w 91"/>
                <a:gd name="T11" fmla="*/ 42 h 115"/>
              </a:gdLst>
              <a:ahLst/>
              <a:cxnLst>
                <a:cxn ang="0">
                  <a:pos x="T0" y="T1"/>
                </a:cxn>
                <a:cxn ang="0">
                  <a:pos x="T2" y="T3"/>
                </a:cxn>
                <a:cxn ang="0">
                  <a:pos x="T4" y="T5"/>
                </a:cxn>
                <a:cxn ang="0">
                  <a:pos x="T6" y="T7"/>
                </a:cxn>
                <a:cxn ang="0">
                  <a:pos x="T8" y="T9"/>
                </a:cxn>
                <a:cxn ang="0">
                  <a:pos x="T10" y="T11"/>
                </a:cxn>
              </a:cxnLst>
              <a:rect l="0" t="0" r="r" b="b"/>
              <a:pathLst>
                <a:path w="91" h="115">
                  <a:moveTo>
                    <a:pt x="44" y="42"/>
                  </a:moveTo>
                  <a:cubicBezTo>
                    <a:pt x="73" y="63"/>
                    <a:pt x="91" y="111"/>
                    <a:pt x="91" y="110"/>
                  </a:cubicBezTo>
                  <a:cubicBezTo>
                    <a:pt x="88" y="50"/>
                    <a:pt x="49" y="0"/>
                    <a:pt x="0" y="6"/>
                  </a:cubicBezTo>
                  <a:cubicBezTo>
                    <a:pt x="37" y="63"/>
                    <a:pt x="13" y="105"/>
                    <a:pt x="75" y="114"/>
                  </a:cubicBezTo>
                  <a:cubicBezTo>
                    <a:pt x="77" y="114"/>
                    <a:pt x="78" y="114"/>
                    <a:pt x="80" y="114"/>
                  </a:cubicBezTo>
                  <a:cubicBezTo>
                    <a:pt x="83" y="115"/>
                    <a:pt x="67" y="75"/>
                    <a:pt x="4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3" name="Freeform 39"/>
            <p:cNvSpPr/>
            <p:nvPr/>
          </p:nvSpPr>
          <p:spPr bwMode="auto">
            <a:xfrm>
              <a:off x="426" y="271"/>
              <a:ext cx="198" cy="136"/>
            </a:xfrm>
            <a:custGeom>
              <a:avLst/>
              <a:gdLst>
                <a:gd name="T0" fmla="*/ 0 w 121"/>
                <a:gd name="T1" fmla="*/ 11 h 83"/>
                <a:gd name="T2" fmla="*/ 75 w 121"/>
                <a:gd name="T3" fmla="*/ 9 h 83"/>
                <a:gd name="T4" fmla="*/ 84 w 121"/>
                <a:gd name="T5" fmla="*/ 33 h 83"/>
                <a:gd name="T6" fmla="*/ 32 w 121"/>
                <a:gd name="T7" fmla="*/ 33 h 83"/>
                <a:gd name="T8" fmla="*/ 94 w 121"/>
                <a:gd name="T9" fmla="*/ 43 h 83"/>
                <a:gd name="T10" fmla="*/ 121 w 121"/>
                <a:gd name="T11" fmla="*/ 53 h 83"/>
                <a:gd name="T12" fmla="*/ 0 w 121"/>
                <a:gd name="T13" fmla="*/ 11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0" y="11"/>
                  </a:moveTo>
                  <a:cubicBezTo>
                    <a:pt x="50" y="21"/>
                    <a:pt x="50" y="0"/>
                    <a:pt x="75" y="9"/>
                  </a:cubicBezTo>
                  <a:cubicBezTo>
                    <a:pt x="77" y="18"/>
                    <a:pt x="79" y="26"/>
                    <a:pt x="84" y="33"/>
                  </a:cubicBezTo>
                  <a:cubicBezTo>
                    <a:pt x="57" y="41"/>
                    <a:pt x="30" y="32"/>
                    <a:pt x="32" y="33"/>
                  </a:cubicBezTo>
                  <a:cubicBezTo>
                    <a:pt x="33" y="35"/>
                    <a:pt x="64" y="51"/>
                    <a:pt x="94" y="43"/>
                  </a:cubicBezTo>
                  <a:cubicBezTo>
                    <a:pt x="101" y="49"/>
                    <a:pt x="111" y="51"/>
                    <a:pt x="121" y="53"/>
                  </a:cubicBezTo>
                  <a:cubicBezTo>
                    <a:pt x="71" y="83"/>
                    <a:pt x="13" y="56"/>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4" name="Freeform 40"/>
            <p:cNvSpPr/>
            <p:nvPr/>
          </p:nvSpPr>
          <p:spPr bwMode="auto">
            <a:xfrm>
              <a:off x="633" y="312"/>
              <a:ext cx="52" cy="92"/>
            </a:xfrm>
            <a:custGeom>
              <a:avLst/>
              <a:gdLst>
                <a:gd name="T0" fmla="*/ 4 w 32"/>
                <a:gd name="T1" fmla="*/ 0 h 56"/>
                <a:gd name="T2" fmla="*/ 18 w 32"/>
                <a:gd name="T3" fmla="*/ 37 h 56"/>
                <a:gd name="T4" fmla="*/ 0 w 32"/>
                <a:gd name="T5" fmla="*/ 27 h 56"/>
                <a:gd name="T6" fmla="*/ 30 w 32"/>
                <a:gd name="T7" fmla="*/ 56 h 56"/>
                <a:gd name="T8" fmla="*/ 31 w 32"/>
                <a:gd name="T9" fmla="*/ 54 h 56"/>
                <a:gd name="T10" fmla="*/ 4 w 32"/>
                <a:gd name="T11" fmla="*/ 0 h 56"/>
              </a:gdLst>
              <a:ahLst/>
              <a:cxnLst>
                <a:cxn ang="0">
                  <a:pos x="T0" y="T1"/>
                </a:cxn>
                <a:cxn ang="0">
                  <a:pos x="T2" y="T3"/>
                </a:cxn>
                <a:cxn ang="0">
                  <a:pos x="T4" y="T5"/>
                </a:cxn>
                <a:cxn ang="0">
                  <a:pos x="T6" y="T7"/>
                </a:cxn>
                <a:cxn ang="0">
                  <a:pos x="T8" y="T9"/>
                </a:cxn>
                <a:cxn ang="0">
                  <a:pos x="T10" y="T11"/>
                </a:cxn>
              </a:cxnLst>
              <a:rect l="0" t="0" r="r" b="b"/>
              <a:pathLst>
                <a:path w="32" h="56">
                  <a:moveTo>
                    <a:pt x="4" y="0"/>
                  </a:moveTo>
                  <a:cubicBezTo>
                    <a:pt x="9" y="12"/>
                    <a:pt x="14" y="25"/>
                    <a:pt x="18" y="37"/>
                  </a:cubicBezTo>
                  <a:cubicBezTo>
                    <a:pt x="14" y="34"/>
                    <a:pt x="8" y="28"/>
                    <a:pt x="0" y="27"/>
                  </a:cubicBezTo>
                  <a:cubicBezTo>
                    <a:pt x="12" y="34"/>
                    <a:pt x="20" y="46"/>
                    <a:pt x="30" y="56"/>
                  </a:cubicBezTo>
                  <a:cubicBezTo>
                    <a:pt x="31" y="56"/>
                    <a:pt x="32" y="55"/>
                    <a:pt x="31" y="54"/>
                  </a:cubicBezTo>
                  <a:cubicBezTo>
                    <a:pt x="24" y="37"/>
                    <a:pt x="13" y="16"/>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5" name="Freeform 41"/>
            <p:cNvSpPr/>
            <p:nvPr/>
          </p:nvSpPr>
          <p:spPr bwMode="auto">
            <a:xfrm>
              <a:off x="328" y="52"/>
              <a:ext cx="173" cy="173"/>
            </a:xfrm>
            <a:custGeom>
              <a:avLst/>
              <a:gdLst>
                <a:gd name="T0" fmla="*/ 49 w 106"/>
                <a:gd name="T1" fmla="*/ 41 h 106"/>
                <a:gd name="T2" fmla="*/ 106 w 106"/>
                <a:gd name="T3" fmla="*/ 96 h 106"/>
                <a:gd name="T4" fmla="*/ 0 w 106"/>
                <a:gd name="T5" fmla="*/ 14 h 106"/>
                <a:gd name="T6" fmla="*/ 92 w 106"/>
                <a:gd name="T7" fmla="*/ 103 h 106"/>
                <a:gd name="T8" fmla="*/ 96 w 106"/>
                <a:gd name="T9" fmla="*/ 103 h 106"/>
                <a:gd name="T10" fmla="*/ 49 w 106"/>
                <a:gd name="T11" fmla="*/ 41 h 106"/>
              </a:gdLst>
              <a:ahLst/>
              <a:cxnLst>
                <a:cxn ang="0">
                  <a:pos x="T0" y="T1"/>
                </a:cxn>
                <a:cxn ang="0">
                  <a:pos x="T2" y="T3"/>
                </a:cxn>
                <a:cxn ang="0">
                  <a:pos x="T4" y="T5"/>
                </a:cxn>
                <a:cxn ang="0">
                  <a:pos x="T6" y="T7"/>
                </a:cxn>
                <a:cxn ang="0">
                  <a:pos x="T8" y="T9"/>
                </a:cxn>
                <a:cxn ang="0">
                  <a:pos x="T10" y="T11"/>
                </a:cxn>
              </a:cxnLst>
              <a:rect l="0" t="0" r="r" b="b"/>
              <a:pathLst>
                <a:path w="106" h="106">
                  <a:moveTo>
                    <a:pt x="49" y="41"/>
                  </a:moveTo>
                  <a:cubicBezTo>
                    <a:pt x="80" y="55"/>
                    <a:pt x="106" y="98"/>
                    <a:pt x="106" y="96"/>
                  </a:cubicBezTo>
                  <a:cubicBezTo>
                    <a:pt x="93" y="40"/>
                    <a:pt x="46" y="0"/>
                    <a:pt x="0" y="14"/>
                  </a:cubicBezTo>
                  <a:cubicBezTo>
                    <a:pt x="46" y="62"/>
                    <a:pt x="31" y="106"/>
                    <a:pt x="92" y="103"/>
                  </a:cubicBezTo>
                  <a:cubicBezTo>
                    <a:pt x="93" y="103"/>
                    <a:pt x="95" y="103"/>
                    <a:pt x="96" y="103"/>
                  </a:cubicBezTo>
                  <a:cubicBezTo>
                    <a:pt x="100" y="103"/>
                    <a:pt x="77" y="68"/>
                    <a:pt x="4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6" name="Freeform 42"/>
            <p:cNvSpPr/>
            <p:nvPr/>
          </p:nvSpPr>
          <p:spPr bwMode="auto">
            <a:xfrm>
              <a:off x="265" y="168"/>
              <a:ext cx="204" cy="124"/>
            </a:xfrm>
            <a:custGeom>
              <a:avLst/>
              <a:gdLst>
                <a:gd name="T0" fmla="*/ 0 w 124"/>
                <a:gd name="T1" fmla="*/ 20 h 76"/>
                <a:gd name="T2" fmla="*/ 72 w 124"/>
                <a:gd name="T3" fmla="*/ 4 h 76"/>
                <a:gd name="T4" fmla="*/ 85 w 124"/>
                <a:gd name="T5" fmla="*/ 26 h 76"/>
                <a:gd name="T6" fmla="*/ 35 w 124"/>
                <a:gd name="T7" fmla="*/ 35 h 76"/>
                <a:gd name="T8" fmla="*/ 96 w 124"/>
                <a:gd name="T9" fmla="*/ 33 h 76"/>
                <a:gd name="T10" fmla="*/ 124 w 124"/>
                <a:gd name="T11" fmla="*/ 38 h 76"/>
                <a:gd name="T12" fmla="*/ 0 w 124"/>
                <a:gd name="T13" fmla="*/ 20 h 76"/>
              </a:gdLst>
              <a:ahLst/>
              <a:cxnLst>
                <a:cxn ang="0">
                  <a:pos x="T0" y="T1"/>
                </a:cxn>
                <a:cxn ang="0">
                  <a:pos x="T2" y="T3"/>
                </a:cxn>
                <a:cxn ang="0">
                  <a:pos x="T4" y="T5"/>
                </a:cxn>
                <a:cxn ang="0">
                  <a:pos x="T6" y="T7"/>
                </a:cxn>
                <a:cxn ang="0">
                  <a:pos x="T8" y="T9"/>
                </a:cxn>
                <a:cxn ang="0">
                  <a:pos x="T10" y="T11"/>
                </a:cxn>
                <a:cxn ang="0">
                  <a:pos x="T12" y="T13"/>
                </a:cxn>
              </a:cxnLst>
              <a:rect l="0" t="0" r="r" b="b"/>
              <a:pathLst>
                <a:path w="124" h="76">
                  <a:moveTo>
                    <a:pt x="0" y="20"/>
                  </a:moveTo>
                  <a:cubicBezTo>
                    <a:pt x="50" y="20"/>
                    <a:pt x="46" y="0"/>
                    <a:pt x="72" y="4"/>
                  </a:cubicBezTo>
                  <a:cubicBezTo>
                    <a:pt x="75" y="12"/>
                    <a:pt x="79" y="20"/>
                    <a:pt x="85" y="26"/>
                  </a:cubicBezTo>
                  <a:cubicBezTo>
                    <a:pt x="60" y="38"/>
                    <a:pt x="33" y="34"/>
                    <a:pt x="35" y="35"/>
                  </a:cubicBezTo>
                  <a:cubicBezTo>
                    <a:pt x="37" y="36"/>
                    <a:pt x="68" y="46"/>
                    <a:pt x="96" y="33"/>
                  </a:cubicBezTo>
                  <a:cubicBezTo>
                    <a:pt x="104" y="37"/>
                    <a:pt x="114" y="38"/>
                    <a:pt x="124" y="38"/>
                  </a:cubicBezTo>
                  <a:cubicBezTo>
                    <a:pt x="82" y="76"/>
                    <a:pt x="22" y="60"/>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思源黑体 Normal" panose="020B0400000000000000" pitchFamily="34" charset="-122"/>
                <a:ea typeface="思源黑体 Normal" panose="020B0400000000000000" pitchFamily="34" charset="-122"/>
              </a:endParaRPr>
            </a:p>
          </p:txBody>
        </p:sp>
        <p:sp>
          <p:nvSpPr>
            <p:cNvPr id="67" name="Freeform 43"/>
            <p:cNvSpPr/>
            <p:nvPr/>
          </p:nvSpPr>
          <p:spPr bwMode="auto">
            <a:xfrm>
              <a:off x="474" y="183"/>
              <a:ext cx="60" cy="80"/>
            </a:xfrm>
            <a:custGeom>
              <a:avLst/>
              <a:gdLst>
                <a:gd name="T0" fmla="*/ 0 w 37"/>
                <a:gd name="T1" fmla="*/ 0 h 49"/>
                <a:gd name="T2" fmla="*/ 20 w 37"/>
                <a:gd name="T3" fmla="*/ 33 h 49"/>
                <a:gd name="T4" fmla="*/ 1 w 37"/>
                <a:gd name="T5" fmla="*/ 27 h 49"/>
                <a:gd name="T6" fmla="*/ 36 w 37"/>
                <a:gd name="T7" fmla="*/ 49 h 49"/>
                <a:gd name="T8" fmla="*/ 36 w 37"/>
                <a:gd name="T9" fmla="*/ 47 h 49"/>
                <a:gd name="T10" fmla="*/ 0 w 37"/>
                <a:gd name="T11" fmla="*/ 0 h 49"/>
              </a:gdLst>
              <a:ahLst/>
              <a:cxnLst>
                <a:cxn ang="0">
                  <a:pos x="T0" y="T1"/>
                </a:cxn>
                <a:cxn ang="0">
                  <a:pos x="T2" y="T3"/>
                </a:cxn>
                <a:cxn ang="0">
                  <a:pos x="T4" y="T5"/>
                </a:cxn>
                <a:cxn ang="0">
                  <a:pos x="T6" y="T7"/>
                </a:cxn>
                <a:cxn ang="0">
                  <a:pos x="T8" y="T9"/>
                </a:cxn>
                <a:cxn ang="0">
                  <a:pos x="T10" y="T11"/>
                </a:cxn>
              </a:cxnLst>
              <a:rect l="0" t="0" r="r" b="b"/>
              <a:pathLst>
                <a:path w="37" h="49">
                  <a:moveTo>
                    <a:pt x="0" y="0"/>
                  </a:moveTo>
                  <a:cubicBezTo>
                    <a:pt x="7" y="11"/>
                    <a:pt x="15" y="23"/>
                    <a:pt x="20" y="33"/>
                  </a:cubicBezTo>
                  <a:cubicBezTo>
                    <a:pt x="16" y="31"/>
                    <a:pt x="9" y="26"/>
                    <a:pt x="1" y="27"/>
                  </a:cubicBezTo>
                  <a:cubicBezTo>
                    <a:pt x="14" y="32"/>
                    <a:pt x="24" y="42"/>
                    <a:pt x="36" y="49"/>
                  </a:cubicBezTo>
                  <a:cubicBezTo>
                    <a:pt x="36" y="49"/>
                    <a:pt x="37" y="48"/>
                    <a:pt x="36" y="47"/>
                  </a:cubicBezTo>
                  <a:cubicBezTo>
                    <a:pt x="25" y="32"/>
                    <a:pt x="12"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8" name="Freeform 44"/>
            <p:cNvSpPr/>
            <p:nvPr/>
          </p:nvSpPr>
          <p:spPr bwMode="auto">
            <a:xfrm>
              <a:off x="126" y="-20"/>
              <a:ext cx="190" cy="170"/>
            </a:xfrm>
            <a:custGeom>
              <a:avLst/>
              <a:gdLst>
                <a:gd name="T0" fmla="*/ 51 w 116"/>
                <a:gd name="T1" fmla="*/ 38 h 104"/>
                <a:gd name="T2" fmla="*/ 115 w 116"/>
                <a:gd name="T3" fmla="*/ 81 h 104"/>
                <a:gd name="T4" fmla="*/ 0 w 116"/>
                <a:gd name="T5" fmla="*/ 22 h 104"/>
                <a:gd name="T6" fmla="*/ 103 w 116"/>
                <a:gd name="T7" fmla="*/ 90 h 104"/>
                <a:gd name="T8" fmla="*/ 107 w 116"/>
                <a:gd name="T9" fmla="*/ 89 h 104"/>
                <a:gd name="T10" fmla="*/ 51 w 116"/>
                <a:gd name="T11" fmla="*/ 38 h 104"/>
              </a:gdLst>
              <a:ahLst/>
              <a:cxnLst>
                <a:cxn ang="0">
                  <a:pos x="T0" y="T1"/>
                </a:cxn>
                <a:cxn ang="0">
                  <a:pos x="T2" y="T3"/>
                </a:cxn>
                <a:cxn ang="0">
                  <a:pos x="T4" y="T5"/>
                </a:cxn>
                <a:cxn ang="0">
                  <a:pos x="T6" y="T7"/>
                </a:cxn>
                <a:cxn ang="0">
                  <a:pos x="T8" y="T9"/>
                </a:cxn>
                <a:cxn ang="0">
                  <a:pos x="T10" y="T11"/>
                </a:cxn>
              </a:cxnLst>
              <a:rect l="0" t="0" r="r" b="b"/>
              <a:pathLst>
                <a:path w="116" h="104">
                  <a:moveTo>
                    <a:pt x="51" y="38"/>
                  </a:moveTo>
                  <a:cubicBezTo>
                    <a:pt x="84" y="46"/>
                    <a:pt x="116" y="82"/>
                    <a:pt x="115" y="81"/>
                  </a:cubicBezTo>
                  <a:cubicBezTo>
                    <a:pt x="93" y="30"/>
                    <a:pt x="41" y="0"/>
                    <a:pt x="0" y="22"/>
                  </a:cubicBezTo>
                  <a:cubicBezTo>
                    <a:pt x="52" y="59"/>
                    <a:pt x="46" y="104"/>
                    <a:pt x="103" y="90"/>
                  </a:cubicBezTo>
                  <a:cubicBezTo>
                    <a:pt x="105" y="90"/>
                    <a:pt x="106" y="89"/>
                    <a:pt x="107" y="89"/>
                  </a:cubicBezTo>
                  <a:cubicBezTo>
                    <a:pt x="111" y="88"/>
                    <a:pt x="83" y="59"/>
                    <a:pt x="5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9" name="Freeform 45"/>
            <p:cNvSpPr/>
            <p:nvPr/>
          </p:nvSpPr>
          <p:spPr bwMode="auto">
            <a:xfrm>
              <a:off x="90" y="101"/>
              <a:ext cx="197" cy="108"/>
            </a:xfrm>
            <a:custGeom>
              <a:avLst/>
              <a:gdLst>
                <a:gd name="T0" fmla="*/ 0 w 120"/>
                <a:gd name="T1" fmla="*/ 28 h 66"/>
                <a:gd name="T2" fmla="*/ 65 w 120"/>
                <a:gd name="T3" fmla="*/ 0 h 66"/>
                <a:gd name="T4" fmla="*/ 81 w 120"/>
                <a:gd name="T5" fmla="*/ 18 h 66"/>
                <a:gd name="T6" fmla="*/ 35 w 120"/>
                <a:gd name="T7" fmla="*/ 36 h 66"/>
                <a:gd name="T8" fmla="*/ 93 w 120"/>
                <a:gd name="T9" fmla="*/ 23 h 66"/>
                <a:gd name="T10" fmla="*/ 120 w 120"/>
                <a:gd name="T11" fmla="*/ 22 h 66"/>
                <a:gd name="T12" fmla="*/ 0 w 120"/>
                <a:gd name="T13" fmla="*/ 28 h 66"/>
              </a:gdLst>
              <a:ahLst/>
              <a:cxnLst>
                <a:cxn ang="0">
                  <a:pos x="T0" y="T1"/>
                </a:cxn>
                <a:cxn ang="0">
                  <a:pos x="T2" y="T3"/>
                </a:cxn>
                <a:cxn ang="0">
                  <a:pos x="T4" y="T5"/>
                </a:cxn>
                <a:cxn ang="0">
                  <a:pos x="T6" y="T7"/>
                </a:cxn>
                <a:cxn ang="0">
                  <a:pos x="T8" y="T9"/>
                </a:cxn>
                <a:cxn ang="0">
                  <a:pos x="T10" y="T11"/>
                </a:cxn>
                <a:cxn ang="0">
                  <a:pos x="T12" y="T13"/>
                </a:cxn>
              </a:cxnLst>
              <a:rect l="0" t="0" r="r" b="b"/>
              <a:pathLst>
                <a:path w="120" h="66">
                  <a:moveTo>
                    <a:pt x="0" y="28"/>
                  </a:moveTo>
                  <a:cubicBezTo>
                    <a:pt x="47" y="19"/>
                    <a:pt x="40" y="0"/>
                    <a:pt x="65" y="0"/>
                  </a:cubicBezTo>
                  <a:cubicBezTo>
                    <a:pt x="69" y="7"/>
                    <a:pt x="74" y="13"/>
                    <a:pt x="81" y="18"/>
                  </a:cubicBezTo>
                  <a:cubicBezTo>
                    <a:pt x="60" y="34"/>
                    <a:pt x="34" y="35"/>
                    <a:pt x="35" y="36"/>
                  </a:cubicBezTo>
                  <a:cubicBezTo>
                    <a:pt x="37" y="36"/>
                    <a:pt x="69" y="40"/>
                    <a:pt x="93" y="23"/>
                  </a:cubicBezTo>
                  <a:cubicBezTo>
                    <a:pt x="102" y="25"/>
                    <a:pt x="111" y="24"/>
                    <a:pt x="120" y="22"/>
                  </a:cubicBezTo>
                  <a:cubicBezTo>
                    <a:pt x="87" y="66"/>
                    <a:pt x="27" y="62"/>
                    <a:pt x="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0" name="Freeform 46"/>
            <p:cNvSpPr/>
            <p:nvPr/>
          </p:nvSpPr>
          <p:spPr bwMode="auto">
            <a:xfrm>
              <a:off x="285" y="91"/>
              <a:ext cx="71" cy="66"/>
            </a:xfrm>
            <a:custGeom>
              <a:avLst/>
              <a:gdLst>
                <a:gd name="T0" fmla="*/ 0 w 43"/>
                <a:gd name="T1" fmla="*/ 0 h 40"/>
                <a:gd name="T2" fmla="*/ 24 w 43"/>
                <a:gd name="T3" fmla="*/ 28 h 40"/>
                <a:gd name="T4" fmla="*/ 5 w 43"/>
                <a:gd name="T5" fmla="*/ 26 h 40"/>
                <a:gd name="T6" fmla="*/ 42 w 43"/>
                <a:gd name="T7" fmla="*/ 40 h 40"/>
                <a:gd name="T8" fmla="*/ 42 w 43"/>
                <a:gd name="T9" fmla="*/ 38 h 40"/>
                <a:gd name="T10" fmla="*/ 0 w 43"/>
                <a:gd name="T11" fmla="*/ 0 h 40"/>
              </a:gdLst>
              <a:ahLst/>
              <a:cxnLst>
                <a:cxn ang="0">
                  <a:pos x="T0" y="T1"/>
                </a:cxn>
                <a:cxn ang="0">
                  <a:pos x="T2" y="T3"/>
                </a:cxn>
                <a:cxn ang="0">
                  <a:pos x="T4" y="T5"/>
                </a:cxn>
                <a:cxn ang="0">
                  <a:pos x="T6" y="T7"/>
                </a:cxn>
                <a:cxn ang="0">
                  <a:pos x="T8" y="T9"/>
                </a:cxn>
                <a:cxn ang="0">
                  <a:pos x="T10" y="T11"/>
                </a:cxn>
              </a:cxnLst>
              <a:rect l="0" t="0" r="r" b="b"/>
              <a:pathLst>
                <a:path w="43" h="40">
                  <a:moveTo>
                    <a:pt x="0" y="0"/>
                  </a:moveTo>
                  <a:cubicBezTo>
                    <a:pt x="8" y="10"/>
                    <a:pt x="17" y="19"/>
                    <a:pt x="24" y="28"/>
                  </a:cubicBezTo>
                  <a:cubicBezTo>
                    <a:pt x="20" y="27"/>
                    <a:pt x="13" y="24"/>
                    <a:pt x="5" y="26"/>
                  </a:cubicBezTo>
                  <a:cubicBezTo>
                    <a:pt x="18" y="28"/>
                    <a:pt x="30" y="35"/>
                    <a:pt x="42" y="40"/>
                  </a:cubicBezTo>
                  <a:cubicBezTo>
                    <a:pt x="43" y="40"/>
                    <a:pt x="43" y="39"/>
                    <a:pt x="42" y="38"/>
                  </a:cubicBezTo>
                  <a:cubicBezTo>
                    <a:pt x="29" y="26"/>
                    <a:pt x="13"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grpSp>
      <p:grpSp>
        <p:nvGrpSpPr>
          <p:cNvPr id="71" name="Group 4"/>
          <p:cNvGrpSpPr>
            <a:grpSpLocks noChangeAspect="1"/>
          </p:cNvGrpSpPr>
          <p:nvPr/>
        </p:nvGrpSpPr>
        <p:grpSpPr bwMode="auto">
          <a:xfrm>
            <a:off x="7863485" y="395740"/>
            <a:ext cx="316225" cy="700869"/>
            <a:chOff x="1" y="-20"/>
            <a:chExt cx="1137" cy="2520"/>
          </a:xfrm>
          <a:gradFill>
            <a:gsLst>
              <a:gs pos="0">
                <a:srgbClr val="C00000"/>
              </a:gs>
              <a:gs pos="100000">
                <a:srgbClr val="F3D693">
                  <a:alpha val="1000"/>
                </a:srgbClr>
              </a:gs>
            </a:gsLst>
            <a:lin ang="5400000" scaled="1"/>
          </a:gradFill>
        </p:grpSpPr>
        <p:sp>
          <p:nvSpPr>
            <p:cNvPr id="72" name="Freeform 5"/>
            <p:cNvSpPr/>
            <p:nvPr/>
          </p:nvSpPr>
          <p:spPr bwMode="auto">
            <a:xfrm>
              <a:off x="80" y="2302"/>
              <a:ext cx="295" cy="198"/>
            </a:xfrm>
            <a:custGeom>
              <a:avLst/>
              <a:gdLst>
                <a:gd name="T0" fmla="*/ 110 w 180"/>
                <a:gd name="T1" fmla="*/ 76 h 121"/>
                <a:gd name="T2" fmla="*/ 2 w 180"/>
                <a:gd name="T3" fmla="*/ 86 h 121"/>
                <a:gd name="T4" fmla="*/ 180 w 180"/>
                <a:gd name="T5" fmla="*/ 48 h 121"/>
                <a:gd name="T6" fmla="*/ 7 w 180"/>
                <a:gd name="T7" fmla="*/ 65 h 121"/>
                <a:gd name="T8" fmla="*/ 4 w 180"/>
                <a:gd name="T9" fmla="*/ 70 h 121"/>
                <a:gd name="T10" fmla="*/ 110 w 180"/>
                <a:gd name="T11" fmla="*/ 76 h 121"/>
              </a:gdLst>
              <a:ahLst/>
              <a:cxnLst>
                <a:cxn ang="0">
                  <a:pos x="T0" y="T1"/>
                </a:cxn>
                <a:cxn ang="0">
                  <a:pos x="T2" y="T3"/>
                </a:cxn>
                <a:cxn ang="0">
                  <a:pos x="T4" y="T5"/>
                </a:cxn>
                <a:cxn ang="0">
                  <a:pos x="T6" y="T7"/>
                </a:cxn>
                <a:cxn ang="0">
                  <a:pos x="T8" y="T9"/>
                </a:cxn>
                <a:cxn ang="0">
                  <a:pos x="T10" y="T11"/>
                </a:cxn>
              </a:cxnLst>
              <a:rect l="0" t="0" r="r" b="b"/>
              <a:pathLst>
                <a:path w="180" h="121">
                  <a:moveTo>
                    <a:pt x="110" y="76"/>
                  </a:moveTo>
                  <a:cubicBezTo>
                    <a:pt x="68" y="96"/>
                    <a:pt x="0" y="85"/>
                    <a:pt x="2" y="86"/>
                  </a:cubicBezTo>
                  <a:cubicBezTo>
                    <a:pt x="72" y="121"/>
                    <a:pt x="154" y="108"/>
                    <a:pt x="180" y="48"/>
                  </a:cubicBezTo>
                  <a:cubicBezTo>
                    <a:pt x="90" y="54"/>
                    <a:pt x="57" y="0"/>
                    <a:pt x="7" y="65"/>
                  </a:cubicBezTo>
                  <a:cubicBezTo>
                    <a:pt x="6" y="67"/>
                    <a:pt x="5" y="69"/>
                    <a:pt x="4" y="70"/>
                  </a:cubicBezTo>
                  <a:cubicBezTo>
                    <a:pt x="1" y="74"/>
                    <a:pt x="57" y="81"/>
                    <a:pt x="110"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3" name="Freeform 6"/>
            <p:cNvSpPr/>
            <p:nvPr/>
          </p:nvSpPr>
          <p:spPr bwMode="auto">
            <a:xfrm>
              <a:off x="87" y="2185"/>
              <a:ext cx="211" cy="207"/>
            </a:xfrm>
            <a:custGeom>
              <a:avLst/>
              <a:gdLst>
                <a:gd name="T0" fmla="*/ 129 w 129"/>
                <a:gd name="T1" fmla="*/ 13 h 126"/>
                <a:gd name="T2" fmla="*/ 83 w 129"/>
                <a:gd name="T3" fmla="*/ 100 h 126"/>
                <a:gd name="T4" fmla="*/ 50 w 129"/>
                <a:gd name="T5" fmla="*/ 96 h 126"/>
                <a:gd name="T6" fmla="*/ 83 w 129"/>
                <a:gd name="T7" fmla="*/ 36 h 126"/>
                <a:gd name="T8" fmla="*/ 33 w 129"/>
                <a:gd name="T9" fmla="*/ 100 h 126"/>
                <a:gd name="T10" fmla="*/ 3 w 129"/>
                <a:gd name="T11" fmla="*/ 126 h 126"/>
                <a:gd name="T12" fmla="*/ 129 w 129"/>
                <a:gd name="T13" fmla="*/ 13 h 126"/>
              </a:gdLst>
              <a:ahLst/>
              <a:cxnLst>
                <a:cxn ang="0">
                  <a:pos x="T0" y="T1"/>
                </a:cxn>
                <a:cxn ang="0">
                  <a:pos x="T2" y="T3"/>
                </a:cxn>
                <a:cxn ang="0">
                  <a:pos x="T4" y="T5"/>
                </a:cxn>
                <a:cxn ang="0">
                  <a:pos x="T6" y="T7"/>
                </a:cxn>
                <a:cxn ang="0">
                  <a:pos x="T8" y="T9"/>
                </a:cxn>
                <a:cxn ang="0">
                  <a:pos x="T10" y="T11"/>
                </a:cxn>
                <a:cxn ang="0">
                  <a:pos x="T12" y="T13"/>
                </a:cxn>
              </a:cxnLst>
              <a:rect l="0" t="0" r="r" b="b"/>
              <a:pathLst>
                <a:path w="129" h="126">
                  <a:moveTo>
                    <a:pt x="129" y="13"/>
                  </a:moveTo>
                  <a:cubicBezTo>
                    <a:pt x="86" y="64"/>
                    <a:pt x="110" y="78"/>
                    <a:pt x="83" y="100"/>
                  </a:cubicBezTo>
                  <a:cubicBezTo>
                    <a:pt x="72" y="97"/>
                    <a:pt x="61" y="94"/>
                    <a:pt x="50" y="96"/>
                  </a:cubicBezTo>
                  <a:cubicBezTo>
                    <a:pt x="58" y="59"/>
                    <a:pt x="86" y="35"/>
                    <a:pt x="83" y="36"/>
                  </a:cubicBezTo>
                  <a:cubicBezTo>
                    <a:pt x="81" y="36"/>
                    <a:pt x="43" y="61"/>
                    <a:pt x="33" y="100"/>
                  </a:cubicBezTo>
                  <a:cubicBezTo>
                    <a:pt x="21" y="105"/>
                    <a:pt x="12" y="115"/>
                    <a:pt x="3" y="126"/>
                  </a:cubicBezTo>
                  <a:cubicBezTo>
                    <a:pt x="0" y="49"/>
                    <a:pt x="69" y="0"/>
                    <a:pt x="12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4" name="Freeform 7"/>
            <p:cNvSpPr/>
            <p:nvPr/>
          </p:nvSpPr>
          <p:spPr bwMode="auto">
            <a:xfrm>
              <a:off x="1" y="2401"/>
              <a:ext cx="133" cy="36"/>
            </a:xfrm>
            <a:custGeom>
              <a:avLst/>
              <a:gdLst>
                <a:gd name="T0" fmla="*/ 81 w 81"/>
                <a:gd name="T1" fmla="*/ 22 h 22"/>
                <a:gd name="T2" fmla="*/ 30 w 81"/>
                <a:gd name="T3" fmla="*/ 14 h 22"/>
                <a:gd name="T4" fmla="*/ 53 w 81"/>
                <a:gd name="T5" fmla="*/ 0 h 22"/>
                <a:gd name="T6" fmla="*/ 0 w 81"/>
                <a:gd name="T7" fmla="*/ 16 h 22"/>
                <a:gd name="T8" fmla="*/ 3 w 81"/>
                <a:gd name="T9" fmla="*/ 18 h 22"/>
                <a:gd name="T10" fmla="*/ 81 w 81"/>
                <a:gd name="T11" fmla="*/ 22 h 22"/>
              </a:gdLst>
              <a:ahLst/>
              <a:cxnLst>
                <a:cxn ang="0">
                  <a:pos x="T0" y="T1"/>
                </a:cxn>
                <a:cxn ang="0">
                  <a:pos x="T2" y="T3"/>
                </a:cxn>
                <a:cxn ang="0">
                  <a:pos x="T4" y="T5"/>
                </a:cxn>
                <a:cxn ang="0">
                  <a:pos x="T6" y="T7"/>
                </a:cxn>
                <a:cxn ang="0">
                  <a:pos x="T8" y="T9"/>
                </a:cxn>
                <a:cxn ang="0">
                  <a:pos x="T10" y="T11"/>
                </a:cxn>
              </a:cxnLst>
              <a:rect l="0" t="0" r="r" b="b"/>
              <a:pathLst>
                <a:path w="81" h="22">
                  <a:moveTo>
                    <a:pt x="81" y="22"/>
                  </a:moveTo>
                  <a:cubicBezTo>
                    <a:pt x="64" y="19"/>
                    <a:pt x="46" y="17"/>
                    <a:pt x="30" y="14"/>
                  </a:cubicBezTo>
                  <a:cubicBezTo>
                    <a:pt x="37" y="11"/>
                    <a:pt x="47" y="8"/>
                    <a:pt x="53" y="0"/>
                  </a:cubicBezTo>
                  <a:cubicBezTo>
                    <a:pt x="37" y="9"/>
                    <a:pt x="18" y="11"/>
                    <a:pt x="0" y="16"/>
                  </a:cubicBezTo>
                  <a:cubicBezTo>
                    <a:pt x="0" y="17"/>
                    <a:pt x="0" y="18"/>
                    <a:pt x="3" y="18"/>
                  </a:cubicBezTo>
                  <a:cubicBezTo>
                    <a:pt x="27" y="20"/>
                    <a:pt x="58" y="22"/>
                    <a:pt x="8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5" name="Freeform 8"/>
            <p:cNvSpPr/>
            <p:nvPr/>
          </p:nvSpPr>
          <p:spPr bwMode="auto">
            <a:xfrm>
              <a:off x="316" y="2199"/>
              <a:ext cx="274" cy="186"/>
            </a:xfrm>
            <a:custGeom>
              <a:avLst/>
              <a:gdLst>
                <a:gd name="T0" fmla="*/ 105 w 167"/>
                <a:gd name="T1" fmla="*/ 63 h 114"/>
                <a:gd name="T2" fmla="*/ 3 w 167"/>
                <a:gd name="T3" fmla="*/ 93 h 114"/>
                <a:gd name="T4" fmla="*/ 167 w 167"/>
                <a:gd name="T5" fmla="*/ 24 h 114"/>
                <a:gd name="T6" fmla="*/ 4 w 167"/>
                <a:gd name="T7" fmla="*/ 72 h 114"/>
                <a:gd name="T8" fmla="*/ 2 w 167"/>
                <a:gd name="T9" fmla="*/ 77 h 114"/>
                <a:gd name="T10" fmla="*/ 105 w 167"/>
                <a:gd name="T11" fmla="*/ 63 h 114"/>
              </a:gdLst>
              <a:ahLst/>
              <a:cxnLst>
                <a:cxn ang="0">
                  <a:pos x="T0" y="T1"/>
                </a:cxn>
                <a:cxn ang="0">
                  <a:pos x="T2" y="T3"/>
                </a:cxn>
                <a:cxn ang="0">
                  <a:pos x="T4" y="T5"/>
                </a:cxn>
                <a:cxn ang="0">
                  <a:pos x="T6" y="T7"/>
                </a:cxn>
                <a:cxn ang="0">
                  <a:pos x="T8" y="T9"/>
                </a:cxn>
                <a:cxn ang="0">
                  <a:pos x="T10" y="T11"/>
                </a:cxn>
              </a:cxnLst>
              <a:rect l="0" t="0" r="r" b="b"/>
              <a:pathLst>
                <a:path w="167" h="114">
                  <a:moveTo>
                    <a:pt x="105" y="63"/>
                  </a:moveTo>
                  <a:cubicBezTo>
                    <a:pt x="68" y="90"/>
                    <a:pt x="1" y="92"/>
                    <a:pt x="3" y="93"/>
                  </a:cubicBezTo>
                  <a:cubicBezTo>
                    <a:pt x="77" y="114"/>
                    <a:pt x="154" y="86"/>
                    <a:pt x="167" y="24"/>
                  </a:cubicBezTo>
                  <a:cubicBezTo>
                    <a:pt x="82" y="46"/>
                    <a:pt x="40" y="0"/>
                    <a:pt x="4" y="72"/>
                  </a:cubicBezTo>
                  <a:cubicBezTo>
                    <a:pt x="3" y="74"/>
                    <a:pt x="3" y="76"/>
                    <a:pt x="2" y="77"/>
                  </a:cubicBezTo>
                  <a:cubicBezTo>
                    <a:pt x="0" y="82"/>
                    <a:pt x="55" y="78"/>
                    <a:pt x="105"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6" name="Freeform 9"/>
            <p:cNvSpPr/>
            <p:nvPr/>
          </p:nvSpPr>
          <p:spPr bwMode="auto">
            <a:xfrm>
              <a:off x="292" y="2082"/>
              <a:ext cx="191" cy="218"/>
            </a:xfrm>
            <a:custGeom>
              <a:avLst/>
              <a:gdLst>
                <a:gd name="T0" fmla="*/ 117 w 117"/>
                <a:gd name="T1" fmla="*/ 1 h 133"/>
                <a:gd name="T2" fmla="*/ 90 w 117"/>
                <a:gd name="T3" fmla="*/ 94 h 133"/>
                <a:gd name="T4" fmla="*/ 56 w 117"/>
                <a:gd name="T5" fmla="*/ 95 h 133"/>
                <a:gd name="T6" fmla="*/ 78 w 117"/>
                <a:gd name="T7" fmla="*/ 32 h 133"/>
                <a:gd name="T8" fmla="*/ 41 w 117"/>
                <a:gd name="T9" fmla="*/ 103 h 133"/>
                <a:gd name="T10" fmla="*/ 17 w 117"/>
                <a:gd name="T11" fmla="*/ 133 h 133"/>
                <a:gd name="T12" fmla="*/ 117 w 117"/>
                <a:gd name="T13" fmla="*/ 1 h 133"/>
              </a:gdLst>
              <a:ahLst/>
              <a:cxnLst>
                <a:cxn ang="0">
                  <a:pos x="T0" y="T1"/>
                </a:cxn>
                <a:cxn ang="0">
                  <a:pos x="T2" y="T3"/>
                </a:cxn>
                <a:cxn ang="0">
                  <a:pos x="T4" y="T5"/>
                </a:cxn>
                <a:cxn ang="0">
                  <a:pos x="T6" y="T7"/>
                </a:cxn>
                <a:cxn ang="0">
                  <a:pos x="T8" y="T9"/>
                </a:cxn>
                <a:cxn ang="0">
                  <a:pos x="T10" y="T11"/>
                </a:cxn>
                <a:cxn ang="0">
                  <a:pos x="T12" y="T13"/>
                </a:cxn>
              </a:cxnLst>
              <a:rect l="0" t="0" r="r" b="b"/>
              <a:pathLst>
                <a:path w="117" h="133">
                  <a:moveTo>
                    <a:pt x="117" y="1"/>
                  </a:moveTo>
                  <a:cubicBezTo>
                    <a:pt x="86" y="59"/>
                    <a:pt x="111" y="67"/>
                    <a:pt x="90" y="94"/>
                  </a:cubicBezTo>
                  <a:cubicBezTo>
                    <a:pt x="78" y="92"/>
                    <a:pt x="67" y="92"/>
                    <a:pt x="56" y="95"/>
                  </a:cubicBezTo>
                  <a:cubicBezTo>
                    <a:pt x="58" y="59"/>
                    <a:pt x="80" y="30"/>
                    <a:pt x="78" y="32"/>
                  </a:cubicBezTo>
                  <a:cubicBezTo>
                    <a:pt x="75" y="33"/>
                    <a:pt x="43" y="63"/>
                    <a:pt x="41" y="103"/>
                  </a:cubicBezTo>
                  <a:cubicBezTo>
                    <a:pt x="31" y="110"/>
                    <a:pt x="23" y="121"/>
                    <a:pt x="17" y="133"/>
                  </a:cubicBezTo>
                  <a:cubicBezTo>
                    <a:pt x="0" y="59"/>
                    <a:pt x="57" y="0"/>
                    <a:pt x="1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7" name="Freeform 10"/>
            <p:cNvSpPr/>
            <p:nvPr/>
          </p:nvSpPr>
          <p:spPr bwMode="auto">
            <a:xfrm>
              <a:off x="239" y="2310"/>
              <a:ext cx="131" cy="46"/>
            </a:xfrm>
            <a:custGeom>
              <a:avLst/>
              <a:gdLst>
                <a:gd name="T0" fmla="*/ 80 w 80"/>
                <a:gd name="T1" fmla="*/ 16 h 28"/>
                <a:gd name="T2" fmla="*/ 29 w 80"/>
                <a:gd name="T3" fmla="*/ 18 h 28"/>
                <a:gd name="T4" fmla="*/ 48 w 80"/>
                <a:gd name="T5" fmla="*/ 0 h 28"/>
                <a:gd name="T6" fmla="*/ 1 w 80"/>
                <a:gd name="T7" fmla="*/ 26 h 28"/>
                <a:gd name="T8" fmla="*/ 3 w 80"/>
                <a:gd name="T9" fmla="*/ 27 h 28"/>
                <a:gd name="T10" fmla="*/ 80 w 80"/>
                <a:gd name="T11" fmla="*/ 16 h 28"/>
              </a:gdLst>
              <a:ahLst/>
              <a:cxnLst>
                <a:cxn ang="0">
                  <a:pos x="T0" y="T1"/>
                </a:cxn>
                <a:cxn ang="0">
                  <a:pos x="T2" y="T3"/>
                </a:cxn>
                <a:cxn ang="0">
                  <a:pos x="T4" y="T5"/>
                </a:cxn>
                <a:cxn ang="0">
                  <a:pos x="T6" y="T7"/>
                </a:cxn>
                <a:cxn ang="0">
                  <a:pos x="T8" y="T9"/>
                </a:cxn>
                <a:cxn ang="0">
                  <a:pos x="T10" y="T11"/>
                </a:cxn>
              </a:cxnLst>
              <a:rect l="0" t="0" r="r" b="b"/>
              <a:pathLst>
                <a:path w="80" h="28">
                  <a:moveTo>
                    <a:pt x="80" y="16"/>
                  </a:moveTo>
                  <a:cubicBezTo>
                    <a:pt x="63" y="17"/>
                    <a:pt x="45" y="18"/>
                    <a:pt x="29" y="18"/>
                  </a:cubicBezTo>
                  <a:cubicBezTo>
                    <a:pt x="35" y="14"/>
                    <a:pt x="44" y="9"/>
                    <a:pt x="48" y="0"/>
                  </a:cubicBezTo>
                  <a:cubicBezTo>
                    <a:pt x="34" y="12"/>
                    <a:pt x="17" y="17"/>
                    <a:pt x="1" y="26"/>
                  </a:cubicBezTo>
                  <a:cubicBezTo>
                    <a:pt x="0" y="27"/>
                    <a:pt x="1" y="28"/>
                    <a:pt x="3" y="27"/>
                  </a:cubicBezTo>
                  <a:cubicBezTo>
                    <a:pt x="27" y="25"/>
                    <a:pt x="57" y="20"/>
                    <a:pt x="8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8" name="Freeform 11"/>
            <p:cNvSpPr/>
            <p:nvPr/>
          </p:nvSpPr>
          <p:spPr bwMode="auto">
            <a:xfrm>
              <a:off x="526" y="2056"/>
              <a:ext cx="246" cy="170"/>
            </a:xfrm>
            <a:custGeom>
              <a:avLst/>
              <a:gdLst>
                <a:gd name="T0" fmla="*/ 98 w 150"/>
                <a:gd name="T1" fmla="*/ 49 h 104"/>
                <a:gd name="T2" fmla="*/ 6 w 150"/>
                <a:gd name="T3" fmla="*/ 97 h 104"/>
                <a:gd name="T4" fmla="*/ 150 w 150"/>
                <a:gd name="T5" fmla="*/ 0 h 104"/>
                <a:gd name="T6" fmla="*/ 3 w 150"/>
                <a:gd name="T7" fmla="*/ 77 h 104"/>
                <a:gd name="T8" fmla="*/ 1 w 150"/>
                <a:gd name="T9" fmla="*/ 82 h 104"/>
                <a:gd name="T10" fmla="*/ 98 w 150"/>
                <a:gd name="T11" fmla="*/ 49 h 104"/>
              </a:gdLst>
              <a:ahLst/>
              <a:cxnLst>
                <a:cxn ang="0">
                  <a:pos x="T0" y="T1"/>
                </a:cxn>
                <a:cxn ang="0">
                  <a:pos x="T2" y="T3"/>
                </a:cxn>
                <a:cxn ang="0">
                  <a:pos x="T4" y="T5"/>
                </a:cxn>
                <a:cxn ang="0">
                  <a:pos x="T6" y="T7"/>
                </a:cxn>
                <a:cxn ang="0">
                  <a:pos x="T8" y="T9"/>
                </a:cxn>
                <a:cxn ang="0">
                  <a:pos x="T10" y="T11"/>
                </a:cxn>
              </a:cxnLst>
              <a:rect l="0" t="0" r="r" b="b"/>
              <a:pathLst>
                <a:path w="150" h="104">
                  <a:moveTo>
                    <a:pt x="98" y="49"/>
                  </a:moveTo>
                  <a:cubicBezTo>
                    <a:pt x="67" y="83"/>
                    <a:pt x="3" y="96"/>
                    <a:pt x="6" y="97"/>
                  </a:cubicBezTo>
                  <a:cubicBezTo>
                    <a:pt x="80" y="104"/>
                    <a:pt x="149" y="63"/>
                    <a:pt x="150" y="0"/>
                  </a:cubicBezTo>
                  <a:cubicBezTo>
                    <a:pt x="73" y="37"/>
                    <a:pt x="24" y="1"/>
                    <a:pt x="3" y="77"/>
                  </a:cubicBezTo>
                  <a:cubicBezTo>
                    <a:pt x="2" y="79"/>
                    <a:pt x="2" y="80"/>
                    <a:pt x="1" y="82"/>
                  </a:cubicBezTo>
                  <a:cubicBezTo>
                    <a:pt x="0" y="87"/>
                    <a:pt x="53" y="73"/>
                    <a:pt x="9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9" name="Freeform 12"/>
            <p:cNvSpPr/>
            <p:nvPr/>
          </p:nvSpPr>
          <p:spPr bwMode="auto">
            <a:xfrm>
              <a:off x="475" y="1929"/>
              <a:ext cx="177" cy="237"/>
            </a:xfrm>
            <a:custGeom>
              <a:avLst/>
              <a:gdLst>
                <a:gd name="T0" fmla="*/ 102 w 108"/>
                <a:gd name="T1" fmla="*/ 0 h 145"/>
                <a:gd name="T2" fmla="*/ 92 w 108"/>
                <a:gd name="T3" fmla="*/ 95 h 145"/>
                <a:gd name="T4" fmla="*/ 61 w 108"/>
                <a:gd name="T5" fmla="*/ 102 h 145"/>
                <a:gd name="T6" fmla="*/ 69 w 108"/>
                <a:gd name="T7" fmla="*/ 37 h 145"/>
                <a:gd name="T8" fmla="*/ 47 w 108"/>
                <a:gd name="T9" fmla="*/ 112 h 145"/>
                <a:gd name="T10" fmla="*/ 30 w 108"/>
                <a:gd name="T11" fmla="*/ 145 h 145"/>
                <a:gd name="T12" fmla="*/ 102 w 10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108" h="145">
                  <a:moveTo>
                    <a:pt x="102" y="0"/>
                  </a:moveTo>
                  <a:cubicBezTo>
                    <a:pt x="82" y="61"/>
                    <a:pt x="108" y="65"/>
                    <a:pt x="92" y="95"/>
                  </a:cubicBezTo>
                  <a:cubicBezTo>
                    <a:pt x="81" y="95"/>
                    <a:pt x="70" y="97"/>
                    <a:pt x="61" y="102"/>
                  </a:cubicBezTo>
                  <a:cubicBezTo>
                    <a:pt x="55" y="67"/>
                    <a:pt x="71" y="35"/>
                    <a:pt x="69" y="37"/>
                  </a:cubicBezTo>
                  <a:cubicBezTo>
                    <a:pt x="67" y="39"/>
                    <a:pt x="42" y="74"/>
                    <a:pt x="47" y="112"/>
                  </a:cubicBezTo>
                  <a:cubicBezTo>
                    <a:pt x="39" y="121"/>
                    <a:pt x="34" y="133"/>
                    <a:pt x="30" y="145"/>
                  </a:cubicBezTo>
                  <a:cubicBezTo>
                    <a:pt x="0" y="78"/>
                    <a:pt x="44" y="1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0" name="Freeform 13"/>
            <p:cNvSpPr/>
            <p:nvPr/>
          </p:nvSpPr>
          <p:spPr bwMode="auto">
            <a:xfrm>
              <a:off x="457" y="2176"/>
              <a:ext cx="122" cy="59"/>
            </a:xfrm>
            <a:custGeom>
              <a:avLst/>
              <a:gdLst>
                <a:gd name="T0" fmla="*/ 74 w 74"/>
                <a:gd name="T1" fmla="*/ 10 h 36"/>
                <a:gd name="T2" fmla="*/ 26 w 74"/>
                <a:gd name="T3" fmla="*/ 21 h 36"/>
                <a:gd name="T4" fmla="*/ 41 w 74"/>
                <a:gd name="T5" fmla="*/ 0 h 36"/>
                <a:gd name="T6" fmla="*/ 0 w 74"/>
                <a:gd name="T7" fmla="*/ 34 h 36"/>
                <a:gd name="T8" fmla="*/ 3 w 74"/>
                <a:gd name="T9" fmla="*/ 35 h 36"/>
                <a:gd name="T10" fmla="*/ 74 w 74"/>
                <a:gd name="T11" fmla="*/ 10 h 36"/>
              </a:gdLst>
              <a:ahLst/>
              <a:cxnLst>
                <a:cxn ang="0">
                  <a:pos x="T0" y="T1"/>
                </a:cxn>
                <a:cxn ang="0">
                  <a:pos x="T2" y="T3"/>
                </a:cxn>
                <a:cxn ang="0">
                  <a:pos x="T4" y="T5"/>
                </a:cxn>
                <a:cxn ang="0">
                  <a:pos x="T6" y="T7"/>
                </a:cxn>
                <a:cxn ang="0">
                  <a:pos x="T8" y="T9"/>
                </a:cxn>
                <a:cxn ang="0">
                  <a:pos x="T10" y="T11"/>
                </a:cxn>
              </a:cxnLst>
              <a:rect l="0" t="0" r="r" b="b"/>
              <a:pathLst>
                <a:path w="74" h="36">
                  <a:moveTo>
                    <a:pt x="74" y="10"/>
                  </a:moveTo>
                  <a:cubicBezTo>
                    <a:pt x="58" y="14"/>
                    <a:pt x="41" y="19"/>
                    <a:pt x="26" y="21"/>
                  </a:cubicBezTo>
                  <a:cubicBezTo>
                    <a:pt x="31" y="17"/>
                    <a:pt x="39" y="10"/>
                    <a:pt x="41" y="0"/>
                  </a:cubicBezTo>
                  <a:cubicBezTo>
                    <a:pt x="30" y="14"/>
                    <a:pt x="14" y="23"/>
                    <a:pt x="0" y="34"/>
                  </a:cubicBezTo>
                  <a:cubicBezTo>
                    <a:pt x="0" y="35"/>
                    <a:pt x="1" y="36"/>
                    <a:pt x="3" y="35"/>
                  </a:cubicBezTo>
                  <a:cubicBezTo>
                    <a:pt x="25" y="28"/>
                    <a:pt x="53" y="18"/>
                    <a:pt x="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1" name="Freeform 14"/>
            <p:cNvSpPr/>
            <p:nvPr/>
          </p:nvSpPr>
          <p:spPr bwMode="auto">
            <a:xfrm>
              <a:off x="706" y="1842"/>
              <a:ext cx="227" cy="195"/>
            </a:xfrm>
            <a:custGeom>
              <a:avLst/>
              <a:gdLst>
                <a:gd name="T0" fmla="*/ 86 w 138"/>
                <a:gd name="T1" fmla="*/ 56 h 119"/>
                <a:gd name="T2" fmla="*/ 7 w 138"/>
                <a:gd name="T3" fmla="*/ 119 h 119"/>
                <a:gd name="T4" fmla="*/ 127 w 138"/>
                <a:gd name="T5" fmla="*/ 0 h 119"/>
                <a:gd name="T6" fmla="*/ 0 w 138"/>
                <a:gd name="T7" fmla="*/ 100 h 119"/>
                <a:gd name="T8" fmla="*/ 0 w 138"/>
                <a:gd name="T9" fmla="*/ 106 h 119"/>
                <a:gd name="T10" fmla="*/ 86 w 138"/>
                <a:gd name="T11" fmla="*/ 56 h 119"/>
              </a:gdLst>
              <a:ahLst/>
              <a:cxnLst>
                <a:cxn ang="0">
                  <a:pos x="T0" y="T1"/>
                </a:cxn>
                <a:cxn ang="0">
                  <a:pos x="T2" y="T3"/>
                </a:cxn>
                <a:cxn ang="0">
                  <a:pos x="T4" y="T5"/>
                </a:cxn>
                <a:cxn ang="0">
                  <a:pos x="T6" y="T7"/>
                </a:cxn>
                <a:cxn ang="0">
                  <a:pos x="T8" y="T9"/>
                </a:cxn>
                <a:cxn ang="0">
                  <a:pos x="T10" y="T11"/>
                </a:cxn>
              </a:cxnLst>
              <a:rect l="0" t="0" r="r" b="b"/>
              <a:pathLst>
                <a:path w="138" h="119">
                  <a:moveTo>
                    <a:pt x="86" y="56"/>
                  </a:moveTo>
                  <a:cubicBezTo>
                    <a:pt x="63" y="94"/>
                    <a:pt x="4" y="119"/>
                    <a:pt x="7" y="119"/>
                  </a:cubicBezTo>
                  <a:cubicBezTo>
                    <a:pt x="79" y="112"/>
                    <a:pt x="138" y="60"/>
                    <a:pt x="127" y="0"/>
                  </a:cubicBezTo>
                  <a:cubicBezTo>
                    <a:pt x="60" y="49"/>
                    <a:pt x="7" y="23"/>
                    <a:pt x="0" y="100"/>
                  </a:cubicBezTo>
                  <a:cubicBezTo>
                    <a:pt x="0" y="102"/>
                    <a:pt x="0" y="104"/>
                    <a:pt x="0" y="106"/>
                  </a:cubicBezTo>
                  <a:cubicBezTo>
                    <a:pt x="0" y="110"/>
                    <a:pt x="48" y="87"/>
                    <a:pt x="8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2" name="Freeform 15"/>
            <p:cNvSpPr/>
            <p:nvPr/>
          </p:nvSpPr>
          <p:spPr bwMode="auto">
            <a:xfrm>
              <a:off x="631" y="1742"/>
              <a:ext cx="166" cy="249"/>
            </a:xfrm>
            <a:custGeom>
              <a:avLst/>
              <a:gdLst>
                <a:gd name="T0" fmla="*/ 83 w 101"/>
                <a:gd name="T1" fmla="*/ 0 h 152"/>
                <a:gd name="T2" fmla="*/ 91 w 101"/>
                <a:gd name="T3" fmla="*/ 92 h 152"/>
                <a:gd name="T4" fmla="*/ 62 w 101"/>
                <a:gd name="T5" fmla="*/ 106 h 152"/>
                <a:gd name="T6" fmla="*/ 59 w 101"/>
                <a:gd name="T7" fmla="*/ 41 h 152"/>
                <a:gd name="T8" fmla="*/ 51 w 101"/>
                <a:gd name="T9" fmla="*/ 118 h 152"/>
                <a:gd name="T10" fmla="*/ 41 w 101"/>
                <a:gd name="T11" fmla="*/ 152 h 152"/>
                <a:gd name="T12" fmla="*/ 83 w 101"/>
                <a:gd name="T13" fmla="*/ 0 h 152"/>
              </a:gdLst>
              <a:ahLst/>
              <a:cxnLst>
                <a:cxn ang="0">
                  <a:pos x="T0" y="T1"/>
                </a:cxn>
                <a:cxn ang="0">
                  <a:pos x="T2" y="T3"/>
                </a:cxn>
                <a:cxn ang="0">
                  <a:pos x="T4" y="T5"/>
                </a:cxn>
                <a:cxn ang="0">
                  <a:pos x="T6" y="T7"/>
                </a:cxn>
                <a:cxn ang="0">
                  <a:pos x="T8" y="T9"/>
                </a:cxn>
                <a:cxn ang="0">
                  <a:pos x="T10" y="T11"/>
                </a:cxn>
                <a:cxn ang="0">
                  <a:pos x="T12" y="T13"/>
                </a:cxn>
              </a:cxnLst>
              <a:rect l="0" t="0" r="r" b="b"/>
              <a:pathLst>
                <a:path w="101" h="152">
                  <a:moveTo>
                    <a:pt x="83" y="0"/>
                  </a:moveTo>
                  <a:cubicBezTo>
                    <a:pt x="75" y="62"/>
                    <a:pt x="101" y="61"/>
                    <a:pt x="91" y="92"/>
                  </a:cubicBezTo>
                  <a:cubicBezTo>
                    <a:pt x="81" y="95"/>
                    <a:pt x="70" y="99"/>
                    <a:pt x="62" y="106"/>
                  </a:cubicBezTo>
                  <a:cubicBezTo>
                    <a:pt x="51" y="73"/>
                    <a:pt x="60" y="39"/>
                    <a:pt x="59" y="41"/>
                  </a:cubicBezTo>
                  <a:cubicBezTo>
                    <a:pt x="57" y="43"/>
                    <a:pt x="39" y="82"/>
                    <a:pt x="51" y="118"/>
                  </a:cubicBezTo>
                  <a:cubicBezTo>
                    <a:pt x="45" y="128"/>
                    <a:pt x="42" y="140"/>
                    <a:pt x="41" y="152"/>
                  </a:cubicBezTo>
                  <a:cubicBezTo>
                    <a:pt x="0" y="93"/>
                    <a:pt x="29" y="2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3" name="Freeform 16"/>
            <p:cNvSpPr/>
            <p:nvPr/>
          </p:nvSpPr>
          <p:spPr bwMode="auto">
            <a:xfrm>
              <a:off x="646" y="2001"/>
              <a:ext cx="110" cy="67"/>
            </a:xfrm>
            <a:custGeom>
              <a:avLst/>
              <a:gdLst>
                <a:gd name="T0" fmla="*/ 67 w 67"/>
                <a:gd name="T1" fmla="*/ 4 h 41"/>
                <a:gd name="T2" fmla="*/ 22 w 67"/>
                <a:gd name="T3" fmla="*/ 23 h 41"/>
                <a:gd name="T4" fmla="*/ 33 w 67"/>
                <a:gd name="T5" fmla="*/ 0 h 41"/>
                <a:gd name="T6" fmla="*/ 0 w 67"/>
                <a:gd name="T7" fmla="*/ 40 h 41"/>
                <a:gd name="T8" fmla="*/ 3 w 67"/>
                <a:gd name="T9" fmla="*/ 40 h 41"/>
                <a:gd name="T10" fmla="*/ 67 w 67"/>
                <a:gd name="T11" fmla="*/ 4 h 41"/>
              </a:gdLst>
              <a:ahLst/>
              <a:cxnLst>
                <a:cxn ang="0">
                  <a:pos x="T0" y="T1"/>
                </a:cxn>
                <a:cxn ang="0">
                  <a:pos x="T2" y="T3"/>
                </a:cxn>
                <a:cxn ang="0">
                  <a:pos x="T4" y="T5"/>
                </a:cxn>
                <a:cxn ang="0">
                  <a:pos x="T6" y="T7"/>
                </a:cxn>
                <a:cxn ang="0">
                  <a:pos x="T8" y="T9"/>
                </a:cxn>
                <a:cxn ang="0">
                  <a:pos x="T10" y="T11"/>
                </a:cxn>
              </a:cxnLst>
              <a:rect l="0" t="0" r="r" b="b"/>
              <a:pathLst>
                <a:path w="67" h="41">
                  <a:moveTo>
                    <a:pt x="67" y="4"/>
                  </a:moveTo>
                  <a:cubicBezTo>
                    <a:pt x="52" y="10"/>
                    <a:pt x="36" y="18"/>
                    <a:pt x="22" y="23"/>
                  </a:cubicBezTo>
                  <a:cubicBezTo>
                    <a:pt x="26" y="18"/>
                    <a:pt x="33" y="10"/>
                    <a:pt x="33" y="0"/>
                  </a:cubicBezTo>
                  <a:cubicBezTo>
                    <a:pt x="25" y="16"/>
                    <a:pt x="11" y="27"/>
                    <a:pt x="0" y="40"/>
                  </a:cubicBezTo>
                  <a:cubicBezTo>
                    <a:pt x="0" y="41"/>
                    <a:pt x="1" y="41"/>
                    <a:pt x="3" y="40"/>
                  </a:cubicBezTo>
                  <a:cubicBezTo>
                    <a:pt x="23" y="30"/>
                    <a:pt x="48" y="15"/>
                    <a:pt x="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4" name="Freeform 17"/>
            <p:cNvSpPr/>
            <p:nvPr/>
          </p:nvSpPr>
          <p:spPr bwMode="auto">
            <a:xfrm>
              <a:off x="829" y="1609"/>
              <a:ext cx="219" cy="223"/>
            </a:xfrm>
            <a:custGeom>
              <a:avLst/>
              <a:gdLst>
                <a:gd name="T0" fmla="*/ 83 w 133"/>
                <a:gd name="T1" fmla="*/ 62 h 136"/>
                <a:gd name="T2" fmla="*/ 18 w 133"/>
                <a:gd name="T3" fmla="*/ 136 h 136"/>
                <a:gd name="T4" fmla="*/ 112 w 133"/>
                <a:gd name="T5" fmla="*/ 0 h 136"/>
                <a:gd name="T6" fmla="*/ 8 w 133"/>
                <a:gd name="T7" fmla="*/ 119 h 136"/>
                <a:gd name="T8" fmla="*/ 9 w 133"/>
                <a:gd name="T9" fmla="*/ 125 h 136"/>
                <a:gd name="T10" fmla="*/ 83 w 133"/>
                <a:gd name="T11" fmla="*/ 62 h 136"/>
              </a:gdLst>
              <a:ahLst/>
              <a:cxnLst>
                <a:cxn ang="0">
                  <a:pos x="T0" y="T1"/>
                </a:cxn>
                <a:cxn ang="0">
                  <a:pos x="T2" y="T3"/>
                </a:cxn>
                <a:cxn ang="0">
                  <a:pos x="T4" y="T5"/>
                </a:cxn>
                <a:cxn ang="0">
                  <a:pos x="T6" y="T7"/>
                </a:cxn>
                <a:cxn ang="0">
                  <a:pos x="T8" y="T9"/>
                </a:cxn>
                <a:cxn ang="0">
                  <a:pos x="T10" y="T11"/>
                </a:cxn>
              </a:cxnLst>
              <a:rect l="0" t="0" r="r" b="b"/>
              <a:pathLst>
                <a:path w="133" h="136">
                  <a:moveTo>
                    <a:pt x="83" y="62"/>
                  </a:moveTo>
                  <a:cubicBezTo>
                    <a:pt x="67" y="102"/>
                    <a:pt x="15" y="136"/>
                    <a:pt x="18" y="136"/>
                  </a:cubicBezTo>
                  <a:cubicBezTo>
                    <a:pt x="86" y="116"/>
                    <a:pt x="133" y="56"/>
                    <a:pt x="112" y="0"/>
                  </a:cubicBezTo>
                  <a:cubicBezTo>
                    <a:pt x="56" y="60"/>
                    <a:pt x="0" y="45"/>
                    <a:pt x="8" y="119"/>
                  </a:cubicBezTo>
                  <a:cubicBezTo>
                    <a:pt x="8" y="121"/>
                    <a:pt x="8" y="123"/>
                    <a:pt x="9" y="125"/>
                  </a:cubicBezTo>
                  <a:cubicBezTo>
                    <a:pt x="9" y="129"/>
                    <a:pt x="51" y="98"/>
                    <a:pt x="8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5" name="Freeform 18"/>
            <p:cNvSpPr/>
            <p:nvPr/>
          </p:nvSpPr>
          <p:spPr bwMode="auto">
            <a:xfrm>
              <a:off x="749" y="1541"/>
              <a:ext cx="149" cy="252"/>
            </a:xfrm>
            <a:custGeom>
              <a:avLst/>
              <a:gdLst>
                <a:gd name="T0" fmla="*/ 63 w 91"/>
                <a:gd name="T1" fmla="*/ 0 h 154"/>
                <a:gd name="T2" fmla="*/ 88 w 91"/>
                <a:gd name="T3" fmla="*/ 87 h 154"/>
                <a:gd name="T4" fmla="*/ 62 w 91"/>
                <a:gd name="T5" fmla="*/ 105 h 154"/>
                <a:gd name="T6" fmla="*/ 47 w 91"/>
                <a:gd name="T7" fmla="*/ 44 h 154"/>
                <a:gd name="T8" fmla="*/ 54 w 91"/>
                <a:gd name="T9" fmla="*/ 119 h 154"/>
                <a:gd name="T10" fmla="*/ 50 w 91"/>
                <a:gd name="T11" fmla="*/ 154 h 154"/>
                <a:gd name="T12" fmla="*/ 63 w 91"/>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91" h="154">
                  <a:moveTo>
                    <a:pt x="63" y="0"/>
                  </a:moveTo>
                  <a:cubicBezTo>
                    <a:pt x="67" y="61"/>
                    <a:pt x="91" y="55"/>
                    <a:pt x="88" y="87"/>
                  </a:cubicBezTo>
                  <a:cubicBezTo>
                    <a:pt x="78" y="92"/>
                    <a:pt x="69" y="97"/>
                    <a:pt x="62" y="105"/>
                  </a:cubicBezTo>
                  <a:cubicBezTo>
                    <a:pt x="45" y="76"/>
                    <a:pt x="48" y="42"/>
                    <a:pt x="47" y="44"/>
                  </a:cubicBezTo>
                  <a:cubicBezTo>
                    <a:pt x="46" y="46"/>
                    <a:pt x="36" y="86"/>
                    <a:pt x="54" y="119"/>
                  </a:cubicBezTo>
                  <a:cubicBezTo>
                    <a:pt x="49" y="130"/>
                    <a:pt x="49" y="142"/>
                    <a:pt x="50" y="154"/>
                  </a:cubicBezTo>
                  <a:cubicBezTo>
                    <a:pt x="0" y="105"/>
                    <a:pt x="15" y="2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6" name="Freeform 19"/>
            <p:cNvSpPr/>
            <p:nvPr/>
          </p:nvSpPr>
          <p:spPr bwMode="auto">
            <a:xfrm>
              <a:off x="795" y="1798"/>
              <a:ext cx="93" cy="78"/>
            </a:xfrm>
            <a:custGeom>
              <a:avLst/>
              <a:gdLst>
                <a:gd name="T0" fmla="*/ 57 w 57"/>
                <a:gd name="T1" fmla="*/ 0 h 48"/>
                <a:gd name="T2" fmla="*/ 18 w 57"/>
                <a:gd name="T3" fmla="*/ 26 h 48"/>
                <a:gd name="T4" fmla="*/ 25 w 57"/>
                <a:gd name="T5" fmla="*/ 2 h 48"/>
                <a:gd name="T6" fmla="*/ 0 w 57"/>
                <a:gd name="T7" fmla="*/ 46 h 48"/>
                <a:gd name="T8" fmla="*/ 3 w 57"/>
                <a:gd name="T9" fmla="*/ 47 h 48"/>
                <a:gd name="T10" fmla="*/ 57 w 57"/>
                <a:gd name="T11" fmla="*/ 0 h 48"/>
              </a:gdLst>
              <a:ahLst/>
              <a:cxnLst>
                <a:cxn ang="0">
                  <a:pos x="T0" y="T1"/>
                </a:cxn>
                <a:cxn ang="0">
                  <a:pos x="T2" y="T3"/>
                </a:cxn>
                <a:cxn ang="0">
                  <a:pos x="T4" y="T5"/>
                </a:cxn>
                <a:cxn ang="0">
                  <a:pos x="T6" y="T7"/>
                </a:cxn>
                <a:cxn ang="0">
                  <a:pos x="T8" y="T9"/>
                </a:cxn>
                <a:cxn ang="0">
                  <a:pos x="T10" y="T11"/>
                </a:cxn>
              </a:cxnLst>
              <a:rect l="0" t="0" r="r" b="b"/>
              <a:pathLst>
                <a:path w="57" h="48">
                  <a:moveTo>
                    <a:pt x="57" y="0"/>
                  </a:moveTo>
                  <a:cubicBezTo>
                    <a:pt x="44" y="9"/>
                    <a:pt x="31" y="19"/>
                    <a:pt x="18" y="26"/>
                  </a:cubicBezTo>
                  <a:cubicBezTo>
                    <a:pt x="21" y="21"/>
                    <a:pt x="26" y="12"/>
                    <a:pt x="25" y="2"/>
                  </a:cubicBezTo>
                  <a:cubicBezTo>
                    <a:pt x="20" y="19"/>
                    <a:pt x="8" y="32"/>
                    <a:pt x="0" y="46"/>
                  </a:cubicBezTo>
                  <a:cubicBezTo>
                    <a:pt x="0" y="48"/>
                    <a:pt x="1" y="48"/>
                    <a:pt x="3" y="47"/>
                  </a:cubicBezTo>
                  <a:cubicBezTo>
                    <a:pt x="20" y="33"/>
                    <a:pt x="41" y="14"/>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7" name="Freeform 20"/>
            <p:cNvSpPr/>
            <p:nvPr/>
          </p:nvSpPr>
          <p:spPr bwMode="auto">
            <a:xfrm>
              <a:off x="910" y="1369"/>
              <a:ext cx="211" cy="244"/>
            </a:xfrm>
            <a:custGeom>
              <a:avLst/>
              <a:gdLst>
                <a:gd name="T0" fmla="*/ 82 w 129"/>
                <a:gd name="T1" fmla="*/ 65 h 149"/>
                <a:gd name="T2" fmla="*/ 33 w 129"/>
                <a:gd name="T3" fmla="*/ 148 h 149"/>
                <a:gd name="T4" fmla="*/ 98 w 129"/>
                <a:gd name="T5" fmla="*/ 0 h 149"/>
                <a:gd name="T6" fmla="*/ 21 w 129"/>
                <a:gd name="T7" fmla="*/ 134 h 149"/>
                <a:gd name="T8" fmla="*/ 23 w 129"/>
                <a:gd name="T9" fmla="*/ 139 h 149"/>
                <a:gd name="T10" fmla="*/ 82 w 129"/>
                <a:gd name="T11" fmla="*/ 65 h 149"/>
              </a:gdLst>
              <a:ahLst/>
              <a:cxnLst>
                <a:cxn ang="0">
                  <a:pos x="T0" y="T1"/>
                </a:cxn>
                <a:cxn ang="0">
                  <a:pos x="T2" y="T3"/>
                </a:cxn>
                <a:cxn ang="0">
                  <a:pos x="T4" y="T5"/>
                </a:cxn>
                <a:cxn ang="0">
                  <a:pos x="T6" y="T7"/>
                </a:cxn>
                <a:cxn ang="0">
                  <a:pos x="T8" y="T9"/>
                </a:cxn>
                <a:cxn ang="0">
                  <a:pos x="T10" y="T11"/>
                </a:cxn>
              </a:cxnLst>
              <a:rect l="0" t="0" r="r" b="b"/>
              <a:pathLst>
                <a:path w="129" h="149">
                  <a:moveTo>
                    <a:pt x="82" y="65"/>
                  </a:moveTo>
                  <a:cubicBezTo>
                    <a:pt x="75" y="106"/>
                    <a:pt x="31" y="149"/>
                    <a:pt x="33" y="148"/>
                  </a:cubicBezTo>
                  <a:cubicBezTo>
                    <a:pt x="95" y="117"/>
                    <a:pt x="129" y="50"/>
                    <a:pt x="98" y="0"/>
                  </a:cubicBezTo>
                  <a:cubicBezTo>
                    <a:pt x="56" y="68"/>
                    <a:pt x="0" y="64"/>
                    <a:pt x="21" y="134"/>
                  </a:cubicBezTo>
                  <a:cubicBezTo>
                    <a:pt x="22" y="136"/>
                    <a:pt x="22" y="137"/>
                    <a:pt x="23" y="139"/>
                  </a:cubicBezTo>
                  <a:cubicBezTo>
                    <a:pt x="24" y="143"/>
                    <a:pt x="58" y="106"/>
                    <a:pt x="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8" name="Freeform 21"/>
            <p:cNvSpPr/>
            <p:nvPr/>
          </p:nvSpPr>
          <p:spPr bwMode="auto">
            <a:xfrm>
              <a:off x="838" y="1335"/>
              <a:ext cx="132" cy="245"/>
            </a:xfrm>
            <a:custGeom>
              <a:avLst/>
              <a:gdLst>
                <a:gd name="T0" fmla="*/ 41 w 81"/>
                <a:gd name="T1" fmla="*/ 0 h 150"/>
                <a:gd name="T2" fmla="*/ 81 w 81"/>
                <a:gd name="T3" fmla="*/ 78 h 150"/>
                <a:gd name="T4" fmla="*/ 60 w 81"/>
                <a:gd name="T5" fmla="*/ 100 h 150"/>
                <a:gd name="T6" fmla="*/ 34 w 81"/>
                <a:gd name="T7" fmla="*/ 45 h 150"/>
                <a:gd name="T8" fmla="*/ 54 w 81"/>
                <a:gd name="T9" fmla="*/ 115 h 150"/>
                <a:gd name="T10" fmla="*/ 57 w 81"/>
                <a:gd name="T11" fmla="*/ 150 h 150"/>
                <a:gd name="T12" fmla="*/ 41 w 8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81" h="150">
                  <a:moveTo>
                    <a:pt x="41" y="0"/>
                  </a:moveTo>
                  <a:cubicBezTo>
                    <a:pt x="56" y="58"/>
                    <a:pt x="79" y="47"/>
                    <a:pt x="81" y="78"/>
                  </a:cubicBezTo>
                  <a:cubicBezTo>
                    <a:pt x="72" y="85"/>
                    <a:pt x="65" y="92"/>
                    <a:pt x="60" y="100"/>
                  </a:cubicBezTo>
                  <a:cubicBezTo>
                    <a:pt x="38" y="75"/>
                    <a:pt x="35" y="42"/>
                    <a:pt x="34" y="45"/>
                  </a:cubicBezTo>
                  <a:cubicBezTo>
                    <a:pt x="33" y="47"/>
                    <a:pt x="31" y="87"/>
                    <a:pt x="54" y="115"/>
                  </a:cubicBezTo>
                  <a:cubicBezTo>
                    <a:pt x="52" y="126"/>
                    <a:pt x="54" y="138"/>
                    <a:pt x="57" y="150"/>
                  </a:cubicBezTo>
                  <a:cubicBezTo>
                    <a:pt x="0" y="112"/>
                    <a:pt x="1" y="36"/>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9" name="Freeform 22"/>
            <p:cNvSpPr/>
            <p:nvPr/>
          </p:nvSpPr>
          <p:spPr bwMode="auto">
            <a:xfrm>
              <a:off x="911" y="1572"/>
              <a:ext cx="78" cy="93"/>
            </a:xfrm>
            <a:custGeom>
              <a:avLst/>
              <a:gdLst>
                <a:gd name="T0" fmla="*/ 47 w 47"/>
                <a:gd name="T1" fmla="*/ 0 h 57"/>
                <a:gd name="T2" fmla="*/ 14 w 47"/>
                <a:gd name="T3" fmla="*/ 33 h 57"/>
                <a:gd name="T4" fmla="*/ 15 w 47"/>
                <a:gd name="T5" fmla="*/ 9 h 57"/>
                <a:gd name="T6" fmla="*/ 0 w 47"/>
                <a:gd name="T7" fmla="*/ 56 h 57"/>
                <a:gd name="T8" fmla="*/ 3 w 47"/>
                <a:gd name="T9" fmla="*/ 56 h 57"/>
                <a:gd name="T10" fmla="*/ 47 w 47"/>
                <a:gd name="T11" fmla="*/ 0 h 57"/>
              </a:gdLst>
              <a:ahLst/>
              <a:cxnLst>
                <a:cxn ang="0">
                  <a:pos x="T0" y="T1"/>
                </a:cxn>
                <a:cxn ang="0">
                  <a:pos x="T2" y="T3"/>
                </a:cxn>
                <a:cxn ang="0">
                  <a:pos x="T4" y="T5"/>
                </a:cxn>
                <a:cxn ang="0">
                  <a:pos x="T6" y="T7"/>
                </a:cxn>
                <a:cxn ang="0">
                  <a:pos x="T8" y="T9"/>
                </a:cxn>
                <a:cxn ang="0">
                  <a:pos x="T10" y="T11"/>
                </a:cxn>
              </a:cxnLst>
              <a:rect l="0" t="0" r="r" b="b"/>
              <a:pathLst>
                <a:path w="47" h="57">
                  <a:moveTo>
                    <a:pt x="47" y="0"/>
                  </a:moveTo>
                  <a:cubicBezTo>
                    <a:pt x="36" y="12"/>
                    <a:pt x="25" y="24"/>
                    <a:pt x="14" y="33"/>
                  </a:cubicBezTo>
                  <a:cubicBezTo>
                    <a:pt x="15" y="27"/>
                    <a:pt x="18" y="18"/>
                    <a:pt x="15" y="9"/>
                  </a:cubicBezTo>
                  <a:cubicBezTo>
                    <a:pt x="14" y="26"/>
                    <a:pt x="5" y="40"/>
                    <a:pt x="0" y="56"/>
                  </a:cubicBezTo>
                  <a:cubicBezTo>
                    <a:pt x="0" y="57"/>
                    <a:pt x="1" y="57"/>
                    <a:pt x="3" y="56"/>
                  </a:cubicBezTo>
                  <a:cubicBezTo>
                    <a:pt x="17" y="39"/>
                    <a:pt x="34" y="17"/>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90" name="Freeform 23"/>
            <p:cNvSpPr/>
            <p:nvPr/>
          </p:nvSpPr>
          <p:spPr bwMode="auto">
            <a:xfrm>
              <a:off x="938" y="1124"/>
              <a:ext cx="200" cy="253"/>
            </a:xfrm>
            <a:custGeom>
              <a:avLst/>
              <a:gdLst>
                <a:gd name="T0" fmla="*/ 80 w 122"/>
                <a:gd name="T1" fmla="*/ 65 h 155"/>
                <a:gd name="T2" fmla="*/ 48 w 122"/>
                <a:gd name="T3" fmla="*/ 154 h 155"/>
                <a:gd name="T4" fmla="*/ 83 w 122"/>
                <a:gd name="T5" fmla="*/ 0 h 155"/>
                <a:gd name="T6" fmla="*/ 34 w 122"/>
                <a:gd name="T7" fmla="*/ 142 h 155"/>
                <a:gd name="T8" fmla="*/ 36 w 122"/>
                <a:gd name="T9" fmla="*/ 147 h 155"/>
                <a:gd name="T10" fmla="*/ 80 w 122"/>
                <a:gd name="T11" fmla="*/ 65 h 155"/>
              </a:gdLst>
              <a:ahLst/>
              <a:cxnLst>
                <a:cxn ang="0">
                  <a:pos x="T0" y="T1"/>
                </a:cxn>
                <a:cxn ang="0">
                  <a:pos x="T2" y="T3"/>
                </a:cxn>
                <a:cxn ang="0">
                  <a:pos x="T4" y="T5"/>
                </a:cxn>
                <a:cxn ang="0">
                  <a:pos x="T6" y="T7"/>
                </a:cxn>
                <a:cxn ang="0">
                  <a:pos x="T8" y="T9"/>
                </a:cxn>
                <a:cxn ang="0">
                  <a:pos x="T10" y="T11"/>
                </a:cxn>
              </a:cxnLst>
              <a:rect l="0" t="0" r="r" b="b"/>
              <a:pathLst>
                <a:path w="122" h="155">
                  <a:moveTo>
                    <a:pt x="80" y="65"/>
                  </a:moveTo>
                  <a:cubicBezTo>
                    <a:pt x="80" y="106"/>
                    <a:pt x="46" y="155"/>
                    <a:pt x="48" y="154"/>
                  </a:cubicBezTo>
                  <a:cubicBezTo>
                    <a:pt x="102" y="112"/>
                    <a:pt x="122" y="42"/>
                    <a:pt x="83" y="0"/>
                  </a:cubicBezTo>
                  <a:cubicBezTo>
                    <a:pt x="55" y="73"/>
                    <a:pt x="0" y="79"/>
                    <a:pt x="34" y="142"/>
                  </a:cubicBezTo>
                  <a:cubicBezTo>
                    <a:pt x="35" y="144"/>
                    <a:pt x="35" y="145"/>
                    <a:pt x="36" y="147"/>
                  </a:cubicBezTo>
                  <a:cubicBezTo>
                    <a:pt x="38" y="150"/>
                    <a:pt x="65" y="109"/>
                    <a:pt x="8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91" name="Freeform 24"/>
            <p:cNvSpPr/>
            <p:nvPr/>
          </p:nvSpPr>
          <p:spPr bwMode="auto">
            <a:xfrm>
              <a:off x="856" y="1120"/>
              <a:ext cx="139" cy="229"/>
            </a:xfrm>
            <a:custGeom>
              <a:avLst/>
              <a:gdLst>
                <a:gd name="T0" fmla="*/ 33 w 85"/>
                <a:gd name="T1" fmla="*/ 0 h 140"/>
                <a:gd name="T2" fmla="*/ 85 w 85"/>
                <a:gd name="T3" fmla="*/ 68 h 140"/>
                <a:gd name="T4" fmla="*/ 69 w 85"/>
                <a:gd name="T5" fmla="*/ 93 h 140"/>
                <a:gd name="T6" fmla="*/ 34 w 85"/>
                <a:gd name="T7" fmla="*/ 44 h 140"/>
                <a:gd name="T8" fmla="*/ 66 w 85"/>
                <a:gd name="T9" fmla="*/ 108 h 140"/>
                <a:gd name="T10" fmla="*/ 75 w 85"/>
                <a:gd name="T11" fmla="*/ 140 h 140"/>
                <a:gd name="T12" fmla="*/ 33 w 85"/>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85" h="140">
                  <a:moveTo>
                    <a:pt x="33" y="0"/>
                  </a:moveTo>
                  <a:cubicBezTo>
                    <a:pt x="57" y="53"/>
                    <a:pt x="77" y="39"/>
                    <a:pt x="85" y="68"/>
                  </a:cubicBezTo>
                  <a:cubicBezTo>
                    <a:pt x="78" y="75"/>
                    <a:pt x="72" y="84"/>
                    <a:pt x="69" y="93"/>
                  </a:cubicBezTo>
                  <a:cubicBezTo>
                    <a:pt x="43" y="73"/>
                    <a:pt x="34" y="42"/>
                    <a:pt x="34" y="44"/>
                  </a:cubicBezTo>
                  <a:cubicBezTo>
                    <a:pt x="33" y="47"/>
                    <a:pt x="39" y="86"/>
                    <a:pt x="66" y="108"/>
                  </a:cubicBezTo>
                  <a:cubicBezTo>
                    <a:pt x="66" y="119"/>
                    <a:pt x="70" y="130"/>
                    <a:pt x="75" y="140"/>
                  </a:cubicBezTo>
                  <a:cubicBezTo>
                    <a:pt x="14" y="114"/>
                    <a:pt x="0" y="42"/>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92" name="Freeform 25"/>
            <p:cNvSpPr/>
            <p:nvPr/>
          </p:nvSpPr>
          <p:spPr bwMode="auto">
            <a:xfrm>
              <a:off x="975" y="1333"/>
              <a:ext cx="56" cy="103"/>
            </a:xfrm>
            <a:custGeom>
              <a:avLst/>
              <a:gdLst>
                <a:gd name="T0" fmla="*/ 34 w 34"/>
                <a:gd name="T1" fmla="*/ 0 h 63"/>
                <a:gd name="T2" fmla="*/ 9 w 34"/>
                <a:gd name="T3" fmla="*/ 38 h 63"/>
                <a:gd name="T4" fmla="*/ 6 w 34"/>
                <a:gd name="T5" fmla="*/ 14 h 63"/>
                <a:gd name="T6" fmla="*/ 0 w 34"/>
                <a:gd name="T7" fmla="*/ 62 h 63"/>
                <a:gd name="T8" fmla="*/ 3 w 34"/>
                <a:gd name="T9" fmla="*/ 61 h 63"/>
                <a:gd name="T10" fmla="*/ 34 w 34"/>
                <a:gd name="T11" fmla="*/ 0 h 63"/>
              </a:gdLst>
              <a:ahLst/>
              <a:cxnLst>
                <a:cxn ang="0">
                  <a:pos x="T0" y="T1"/>
                </a:cxn>
                <a:cxn ang="0">
                  <a:pos x="T2" y="T3"/>
                </a:cxn>
                <a:cxn ang="0">
                  <a:pos x="T4" y="T5"/>
                </a:cxn>
                <a:cxn ang="0">
                  <a:pos x="T6" y="T7"/>
                </a:cxn>
                <a:cxn ang="0">
                  <a:pos x="T8" y="T9"/>
                </a:cxn>
                <a:cxn ang="0">
                  <a:pos x="T10" y="T11"/>
                </a:cxn>
              </a:cxnLst>
              <a:rect l="0" t="0" r="r" b="b"/>
              <a:pathLst>
                <a:path w="34" h="63">
                  <a:moveTo>
                    <a:pt x="34" y="0"/>
                  </a:moveTo>
                  <a:cubicBezTo>
                    <a:pt x="26" y="13"/>
                    <a:pt x="18" y="26"/>
                    <a:pt x="9" y="38"/>
                  </a:cubicBezTo>
                  <a:cubicBezTo>
                    <a:pt x="9" y="32"/>
                    <a:pt x="11" y="22"/>
                    <a:pt x="6" y="14"/>
                  </a:cubicBezTo>
                  <a:cubicBezTo>
                    <a:pt x="8" y="30"/>
                    <a:pt x="2" y="46"/>
                    <a:pt x="0" y="62"/>
                  </a:cubicBezTo>
                  <a:cubicBezTo>
                    <a:pt x="0" y="63"/>
                    <a:pt x="2" y="63"/>
                    <a:pt x="3" y="61"/>
                  </a:cubicBezTo>
                  <a:cubicBezTo>
                    <a:pt x="13" y="43"/>
                    <a:pt x="25" y="19"/>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93" name="Freeform 26"/>
            <p:cNvSpPr/>
            <p:nvPr/>
          </p:nvSpPr>
          <p:spPr bwMode="auto">
            <a:xfrm>
              <a:off x="931" y="893"/>
              <a:ext cx="179" cy="253"/>
            </a:xfrm>
            <a:custGeom>
              <a:avLst/>
              <a:gdLst>
                <a:gd name="T0" fmla="*/ 73 w 109"/>
                <a:gd name="T1" fmla="*/ 63 h 155"/>
                <a:gd name="T2" fmla="*/ 59 w 109"/>
                <a:gd name="T3" fmla="*/ 154 h 155"/>
                <a:gd name="T4" fmla="*/ 65 w 109"/>
                <a:gd name="T5" fmla="*/ 0 h 155"/>
                <a:gd name="T6" fmla="*/ 44 w 109"/>
                <a:gd name="T7" fmla="*/ 146 h 155"/>
                <a:gd name="T8" fmla="*/ 47 w 109"/>
                <a:gd name="T9" fmla="*/ 149 h 155"/>
                <a:gd name="T10" fmla="*/ 73 w 109"/>
                <a:gd name="T11" fmla="*/ 63 h 155"/>
              </a:gdLst>
              <a:ahLst/>
              <a:cxnLst>
                <a:cxn ang="0">
                  <a:pos x="T0" y="T1"/>
                </a:cxn>
                <a:cxn ang="0">
                  <a:pos x="T2" y="T3"/>
                </a:cxn>
                <a:cxn ang="0">
                  <a:pos x="T4" y="T5"/>
                </a:cxn>
                <a:cxn ang="0">
                  <a:pos x="T6" y="T7"/>
                </a:cxn>
                <a:cxn ang="0">
                  <a:pos x="T8" y="T9"/>
                </a:cxn>
                <a:cxn ang="0">
                  <a:pos x="T10" y="T11"/>
                </a:cxn>
              </a:cxnLst>
              <a:rect l="0" t="0" r="r" b="b"/>
              <a:pathLst>
                <a:path w="109" h="155">
                  <a:moveTo>
                    <a:pt x="73" y="63"/>
                  </a:moveTo>
                  <a:cubicBezTo>
                    <a:pt x="81" y="102"/>
                    <a:pt x="58" y="155"/>
                    <a:pt x="59" y="154"/>
                  </a:cubicBezTo>
                  <a:cubicBezTo>
                    <a:pt x="103" y="104"/>
                    <a:pt x="109" y="34"/>
                    <a:pt x="65" y="0"/>
                  </a:cubicBezTo>
                  <a:cubicBezTo>
                    <a:pt x="51" y="75"/>
                    <a:pt x="0" y="91"/>
                    <a:pt x="44" y="146"/>
                  </a:cubicBezTo>
                  <a:cubicBezTo>
                    <a:pt x="45" y="147"/>
                    <a:pt x="46" y="148"/>
                    <a:pt x="47" y="149"/>
                  </a:cubicBezTo>
                  <a:cubicBezTo>
                    <a:pt x="49" y="152"/>
                    <a:pt x="67" y="108"/>
                    <a:pt x="73"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94" name="Freeform 27"/>
            <p:cNvSpPr/>
            <p:nvPr/>
          </p:nvSpPr>
          <p:spPr bwMode="auto">
            <a:xfrm>
              <a:off x="841" y="921"/>
              <a:ext cx="148" cy="206"/>
            </a:xfrm>
            <a:custGeom>
              <a:avLst/>
              <a:gdLst>
                <a:gd name="T0" fmla="*/ 23 w 90"/>
                <a:gd name="T1" fmla="*/ 0 h 126"/>
                <a:gd name="T2" fmla="*/ 86 w 90"/>
                <a:gd name="T3" fmla="*/ 55 h 126"/>
                <a:gd name="T4" fmla="*/ 75 w 90"/>
                <a:gd name="T5" fmla="*/ 82 h 126"/>
                <a:gd name="T6" fmla="*/ 32 w 90"/>
                <a:gd name="T7" fmla="*/ 42 h 126"/>
                <a:gd name="T8" fmla="*/ 75 w 90"/>
                <a:gd name="T9" fmla="*/ 97 h 126"/>
                <a:gd name="T10" fmla="*/ 90 w 90"/>
                <a:gd name="T11" fmla="*/ 126 h 126"/>
                <a:gd name="T12" fmla="*/ 23 w 90"/>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90" h="126">
                  <a:moveTo>
                    <a:pt x="23" y="0"/>
                  </a:moveTo>
                  <a:cubicBezTo>
                    <a:pt x="56" y="46"/>
                    <a:pt x="73" y="29"/>
                    <a:pt x="86" y="55"/>
                  </a:cubicBezTo>
                  <a:cubicBezTo>
                    <a:pt x="80" y="64"/>
                    <a:pt x="76" y="73"/>
                    <a:pt x="75" y="82"/>
                  </a:cubicBezTo>
                  <a:cubicBezTo>
                    <a:pt x="47" y="68"/>
                    <a:pt x="32" y="40"/>
                    <a:pt x="32" y="42"/>
                  </a:cubicBezTo>
                  <a:cubicBezTo>
                    <a:pt x="32" y="44"/>
                    <a:pt x="45" y="81"/>
                    <a:pt x="75" y="97"/>
                  </a:cubicBezTo>
                  <a:cubicBezTo>
                    <a:pt x="77" y="108"/>
                    <a:pt x="83" y="117"/>
                    <a:pt x="90" y="126"/>
                  </a:cubicBezTo>
                  <a:cubicBezTo>
                    <a:pt x="26" y="113"/>
                    <a:pt x="0" y="4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95" name="Freeform 28"/>
            <p:cNvSpPr/>
            <p:nvPr/>
          </p:nvSpPr>
          <p:spPr bwMode="auto">
            <a:xfrm>
              <a:off x="995" y="1102"/>
              <a:ext cx="41" cy="108"/>
            </a:xfrm>
            <a:custGeom>
              <a:avLst/>
              <a:gdLst>
                <a:gd name="T0" fmla="*/ 25 w 25"/>
                <a:gd name="T1" fmla="*/ 0 h 66"/>
                <a:gd name="T2" fmla="*/ 7 w 25"/>
                <a:gd name="T3" fmla="*/ 40 h 66"/>
                <a:gd name="T4" fmla="*/ 0 w 25"/>
                <a:gd name="T5" fmla="*/ 18 h 66"/>
                <a:gd name="T6" fmla="*/ 3 w 25"/>
                <a:gd name="T7" fmla="*/ 65 h 66"/>
                <a:gd name="T8" fmla="*/ 5 w 25"/>
                <a:gd name="T9" fmla="*/ 64 h 66"/>
                <a:gd name="T10" fmla="*/ 25 w 25"/>
                <a:gd name="T11" fmla="*/ 0 h 66"/>
              </a:gdLst>
              <a:ahLst/>
              <a:cxnLst>
                <a:cxn ang="0">
                  <a:pos x="T0" y="T1"/>
                </a:cxn>
                <a:cxn ang="0">
                  <a:pos x="T2" y="T3"/>
                </a:cxn>
                <a:cxn ang="0">
                  <a:pos x="T4" y="T5"/>
                </a:cxn>
                <a:cxn ang="0">
                  <a:pos x="T6" y="T7"/>
                </a:cxn>
                <a:cxn ang="0">
                  <a:pos x="T8" y="T9"/>
                </a:cxn>
                <a:cxn ang="0">
                  <a:pos x="T10" y="T11"/>
                </a:cxn>
              </a:cxnLst>
              <a:rect l="0" t="0" r="r" b="b"/>
              <a:pathLst>
                <a:path w="25" h="66">
                  <a:moveTo>
                    <a:pt x="25" y="0"/>
                  </a:moveTo>
                  <a:cubicBezTo>
                    <a:pt x="19" y="13"/>
                    <a:pt x="13" y="28"/>
                    <a:pt x="7" y="40"/>
                  </a:cubicBezTo>
                  <a:cubicBezTo>
                    <a:pt x="6" y="34"/>
                    <a:pt x="6" y="25"/>
                    <a:pt x="0" y="18"/>
                  </a:cubicBezTo>
                  <a:cubicBezTo>
                    <a:pt x="4" y="33"/>
                    <a:pt x="2" y="49"/>
                    <a:pt x="3" y="65"/>
                  </a:cubicBezTo>
                  <a:cubicBezTo>
                    <a:pt x="3" y="66"/>
                    <a:pt x="5" y="66"/>
                    <a:pt x="5" y="64"/>
                  </a:cubicBezTo>
                  <a:cubicBezTo>
                    <a:pt x="12" y="44"/>
                    <a:pt x="19" y="19"/>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96" name="Freeform 29"/>
            <p:cNvSpPr/>
            <p:nvPr/>
          </p:nvSpPr>
          <p:spPr bwMode="auto">
            <a:xfrm>
              <a:off x="877" y="667"/>
              <a:ext cx="164" cy="244"/>
            </a:xfrm>
            <a:custGeom>
              <a:avLst/>
              <a:gdLst>
                <a:gd name="T0" fmla="*/ 64 w 100"/>
                <a:gd name="T1" fmla="*/ 58 h 149"/>
                <a:gd name="T2" fmla="*/ 68 w 100"/>
                <a:gd name="T3" fmla="*/ 147 h 149"/>
                <a:gd name="T4" fmla="*/ 45 w 100"/>
                <a:gd name="T5" fmla="*/ 0 h 149"/>
                <a:gd name="T6" fmla="*/ 51 w 100"/>
                <a:gd name="T7" fmla="*/ 143 h 149"/>
                <a:gd name="T8" fmla="*/ 55 w 100"/>
                <a:gd name="T9" fmla="*/ 146 h 149"/>
                <a:gd name="T10" fmla="*/ 64 w 100"/>
                <a:gd name="T11" fmla="*/ 58 h 149"/>
              </a:gdLst>
              <a:ahLst/>
              <a:cxnLst>
                <a:cxn ang="0">
                  <a:pos x="T0" y="T1"/>
                </a:cxn>
                <a:cxn ang="0">
                  <a:pos x="T2" y="T3"/>
                </a:cxn>
                <a:cxn ang="0">
                  <a:pos x="T4" y="T5"/>
                </a:cxn>
                <a:cxn ang="0">
                  <a:pos x="T6" y="T7"/>
                </a:cxn>
                <a:cxn ang="0">
                  <a:pos x="T8" y="T9"/>
                </a:cxn>
                <a:cxn ang="0">
                  <a:pos x="T10" y="T11"/>
                </a:cxn>
              </a:cxnLst>
              <a:rect l="0" t="0" r="r" b="b"/>
              <a:pathLst>
                <a:path w="100" h="149">
                  <a:moveTo>
                    <a:pt x="64" y="58"/>
                  </a:moveTo>
                  <a:cubicBezTo>
                    <a:pt x="79" y="94"/>
                    <a:pt x="67" y="149"/>
                    <a:pt x="68" y="147"/>
                  </a:cubicBezTo>
                  <a:cubicBezTo>
                    <a:pt x="100" y="92"/>
                    <a:pt x="94" y="23"/>
                    <a:pt x="45" y="0"/>
                  </a:cubicBezTo>
                  <a:cubicBezTo>
                    <a:pt x="46" y="74"/>
                    <a:pt x="0" y="98"/>
                    <a:pt x="51" y="143"/>
                  </a:cubicBezTo>
                  <a:cubicBezTo>
                    <a:pt x="52" y="144"/>
                    <a:pt x="54" y="145"/>
                    <a:pt x="55" y="146"/>
                  </a:cubicBezTo>
                  <a:cubicBezTo>
                    <a:pt x="58" y="148"/>
                    <a:pt x="66" y="102"/>
                    <a:pt x="6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97" name="Freeform 30"/>
            <p:cNvSpPr/>
            <p:nvPr/>
          </p:nvSpPr>
          <p:spPr bwMode="auto">
            <a:xfrm>
              <a:off x="782" y="721"/>
              <a:ext cx="164" cy="178"/>
            </a:xfrm>
            <a:custGeom>
              <a:avLst/>
              <a:gdLst>
                <a:gd name="T0" fmla="*/ 13 w 100"/>
                <a:gd name="T1" fmla="*/ 0 h 109"/>
                <a:gd name="T2" fmla="*/ 83 w 100"/>
                <a:gd name="T3" fmla="*/ 42 h 109"/>
                <a:gd name="T4" fmla="*/ 78 w 100"/>
                <a:gd name="T5" fmla="*/ 69 h 109"/>
                <a:gd name="T6" fmla="*/ 30 w 100"/>
                <a:gd name="T7" fmla="*/ 39 h 109"/>
                <a:gd name="T8" fmla="*/ 81 w 100"/>
                <a:gd name="T9" fmla="*/ 84 h 109"/>
                <a:gd name="T10" fmla="*/ 100 w 100"/>
                <a:gd name="T11" fmla="*/ 109 h 109"/>
                <a:gd name="T12" fmla="*/ 13 w 100"/>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0" h="109">
                  <a:moveTo>
                    <a:pt x="13" y="0"/>
                  </a:moveTo>
                  <a:cubicBezTo>
                    <a:pt x="54" y="38"/>
                    <a:pt x="66" y="19"/>
                    <a:pt x="83" y="42"/>
                  </a:cubicBezTo>
                  <a:cubicBezTo>
                    <a:pt x="80" y="51"/>
                    <a:pt x="77" y="60"/>
                    <a:pt x="78" y="69"/>
                  </a:cubicBezTo>
                  <a:cubicBezTo>
                    <a:pt x="48" y="61"/>
                    <a:pt x="30" y="37"/>
                    <a:pt x="30" y="39"/>
                  </a:cubicBezTo>
                  <a:cubicBezTo>
                    <a:pt x="30" y="41"/>
                    <a:pt x="49" y="73"/>
                    <a:pt x="81" y="84"/>
                  </a:cubicBezTo>
                  <a:cubicBezTo>
                    <a:pt x="85" y="94"/>
                    <a:pt x="92" y="102"/>
                    <a:pt x="100" y="109"/>
                  </a:cubicBezTo>
                  <a:cubicBezTo>
                    <a:pt x="37" y="108"/>
                    <a:pt x="0" y="49"/>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98" name="Freeform 31"/>
            <p:cNvSpPr/>
            <p:nvPr/>
          </p:nvSpPr>
          <p:spPr bwMode="auto">
            <a:xfrm>
              <a:off x="954" y="867"/>
              <a:ext cx="33" cy="109"/>
            </a:xfrm>
            <a:custGeom>
              <a:avLst/>
              <a:gdLst>
                <a:gd name="T0" fmla="*/ 20 w 20"/>
                <a:gd name="T1" fmla="*/ 0 h 67"/>
                <a:gd name="T2" fmla="*/ 11 w 20"/>
                <a:gd name="T3" fmla="*/ 42 h 67"/>
                <a:gd name="T4" fmla="*/ 0 w 20"/>
                <a:gd name="T5" fmla="*/ 22 h 67"/>
                <a:gd name="T6" fmla="*/ 11 w 20"/>
                <a:gd name="T7" fmla="*/ 66 h 67"/>
                <a:gd name="T8" fmla="*/ 13 w 20"/>
                <a:gd name="T9" fmla="*/ 65 h 67"/>
                <a:gd name="T10" fmla="*/ 20 w 20"/>
                <a:gd name="T11" fmla="*/ 0 h 67"/>
              </a:gdLst>
              <a:ahLst/>
              <a:cxnLst>
                <a:cxn ang="0">
                  <a:pos x="T0" y="T1"/>
                </a:cxn>
                <a:cxn ang="0">
                  <a:pos x="T2" y="T3"/>
                </a:cxn>
                <a:cxn ang="0">
                  <a:pos x="T4" y="T5"/>
                </a:cxn>
                <a:cxn ang="0">
                  <a:pos x="T6" y="T7"/>
                </a:cxn>
                <a:cxn ang="0">
                  <a:pos x="T8" y="T9"/>
                </a:cxn>
                <a:cxn ang="0">
                  <a:pos x="T10" y="T11"/>
                </a:cxn>
              </a:cxnLst>
              <a:rect l="0" t="0" r="r" b="b"/>
              <a:pathLst>
                <a:path w="20" h="67">
                  <a:moveTo>
                    <a:pt x="20" y="0"/>
                  </a:moveTo>
                  <a:cubicBezTo>
                    <a:pt x="17" y="14"/>
                    <a:pt x="14" y="29"/>
                    <a:pt x="11" y="42"/>
                  </a:cubicBezTo>
                  <a:cubicBezTo>
                    <a:pt x="9" y="36"/>
                    <a:pt x="7" y="28"/>
                    <a:pt x="0" y="22"/>
                  </a:cubicBezTo>
                  <a:cubicBezTo>
                    <a:pt x="7" y="36"/>
                    <a:pt x="8" y="52"/>
                    <a:pt x="11" y="66"/>
                  </a:cubicBezTo>
                  <a:cubicBezTo>
                    <a:pt x="12" y="67"/>
                    <a:pt x="13" y="66"/>
                    <a:pt x="13" y="65"/>
                  </a:cubicBezTo>
                  <a:cubicBezTo>
                    <a:pt x="16" y="45"/>
                    <a:pt x="19" y="19"/>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99" name="Freeform 32"/>
            <p:cNvSpPr/>
            <p:nvPr/>
          </p:nvSpPr>
          <p:spPr bwMode="auto">
            <a:xfrm>
              <a:off x="795" y="467"/>
              <a:ext cx="156" cy="229"/>
            </a:xfrm>
            <a:custGeom>
              <a:avLst/>
              <a:gdLst>
                <a:gd name="T0" fmla="*/ 54 w 95"/>
                <a:gd name="T1" fmla="*/ 53 h 140"/>
                <a:gd name="T2" fmla="*/ 74 w 95"/>
                <a:gd name="T3" fmla="*/ 137 h 140"/>
                <a:gd name="T4" fmla="*/ 25 w 95"/>
                <a:gd name="T5" fmla="*/ 0 h 140"/>
                <a:gd name="T6" fmla="*/ 57 w 95"/>
                <a:gd name="T7" fmla="*/ 136 h 140"/>
                <a:gd name="T8" fmla="*/ 61 w 95"/>
                <a:gd name="T9" fmla="*/ 138 h 140"/>
                <a:gd name="T10" fmla="*/ 54 w 95"/>
                <a:gd name="T11" fmla="*/ 53 h 140"/>
              </a:gdLst>
              <a:ahLst/>
              <a:cxnLst>
                <a:cxn ang="0">
                  <a:pos x="T0" y="T1"/>
                </a:cxn>
                <a:cxn ang="0">
                  <a:pos x="T2" y="T3"/>
                </a:cxn>
                <a:cxn ang="0">
                  <a:pos x="T4" y="T5"/>
                </a:cxn>
                <a:cxn ang="0">
                  <a:pos x="T6" y="T7"/>
                </a:cxn>
                <a:cxn ang="0">
                  <a:pos x="T8" y="T9"/>
                </a:cxn>
                <a:cxn ang="0">
                  <a:pos x="T10" y="T11"/>
                </a:cxn>
              </a:cxnLst>
              <a:rect l="0" t="0" r="r" b="b"/>
              <a:pathLst>
                <a:path w="95" h="140">
                  <a:moveTo>
                    <a:pt x="54" y="53"/>
                  </a:moveTo>
                  <a:cubicBezTo>
                    <a:pt x="75" y="84"/>
                    <a:pt x="73" y="139"/>
                    <a:pt x="74" y="137"/>
                  </a:cubicBezTo>
                  <a:cubicBezTo>
                    <a:pt x="95" y="78"/>
                    <a:pt x="76" y="14"/>
                    <a:pt x="25" y="0"/>
                  </a:cubicBezTo>
                  <a:cubicBezTo>
                    <a:pt x="39" y="71"/>
                    <a:pt x="0" y="103"/>
                    <a:pt x="57" y="136"/>
                  </a:cubicBezTo>
                  <a:cubicBezTo>
                    <a:pt x="59" y="137"/>
                    <a:pt x="60" y="137"/>
                    <a:pt x="61" y="138"/>
                  </a:cubicBezTo>
                  <a:cubicBezTo>
                    <a:pt x="65" y="140"/>
                    <a:pt x="64" y="94"/>
                    <a:pt x="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00" name="Freeform 33"/>
            <p:cNvSpPr/>
            <p:nvPr/>
          </p:nvSpPr>
          <p:spPr bwMode="auto">
            <a:xfrm>
              <a:off x="698" y="548"/>
              <a:ext cx="177" cy="160"/>
            </a:xfrm>
            <a:custGeom>
              <a:avLst/>
              <a:gdLst>
                <a:gd name="T0" fmla="*/ 4 w 108"/>
                <a:gd name="T1" fmla="*/ 0 h 98"/>
                <a:gd name="T2" fmla="*/ 79 w 108"/>
                <a:gd name="T3" fmla="*/ 27 h 98"/>
                <a:gd name="T4" fmla="*/ 79 w 108"/>
                <a:gd name="T5" fmla="*/ 54 h 98"/>
                <a:gd name="T6" fmla="*/ 27 w 108"/>
                <a:gd name="T7" fmla="*/ 34 h 98"/>
                <a:gd name="T8" fmla="*/ 84 w 108"/>
                <a:gd name="T9" fmla="*/ 67 h 98"/>
                <a:gd name="T10" fmla="*/ 108 w 108"/>
                <a:gd name="T11" fmla="*/ 88 h 98"/>
                <a:gd name="T12" fmla="*/ 4 w 10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108" h="98">
                  <a:moveTo>
                    <a:pt x="4" y="0"/>
                  </a:moveTo>
                  <a:cubicBezTo>
                    <a:pt x="50" y="28"/>
                    <a:pt x="58" y="8"/>
                    <a:pt x="79" y="27"/>
                  </a:cubicBezTo>
                  <a:cubicBezTo>
                    <a:pt x="77" y="36"/>
                    <a:pt x="77" y="45"/>
                    <a:pt x="79" y="54"/>
                  </a:cubicBezTo>
                  <a:cubicBezTo>
                    <a:pt x="49" y="51"/>
                    <a:pt x="27" y="32"/>
                    <a:pt x="27" y="34"/>
                  </a:cubicBezTo>
                  <a:cubicBezTo>
                    <a:pt x="28" y="36"/>
                    <a:pt x="52" y="63"/>
                    <a:pt x="84" y="67"/>
                  </a:cubicBezTo>
                  <a:cubicBezTo>
                    <a:pt x="90" y="76"/>
                    <a:pt x="98" y="82"/>
                    <a:pt x="108" y="88"/>
                  </a:cubicBezTo>
                  <a:cubicBezTo>
                    <a:pt x="47" y="98"/>
                    <a:pt x="0" y="49"/>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01" name="Freeform 34"/>
            <p:cNvSpPr/>
            <p:nvPr/>
          </p:nvSpPr>
          <p:spPr bwMode="auto">
            <a:xfrm>
              <a:off x="884" y="652"/>
              <a:ext cx="32" cy="108"/>
            </a:xfrm>
            <a:custGeom>
              <a:avLst/>
              <a:gdLst>
                <a:gd name="T0" fmla="*/ 15 w 20"/>
                <a:gd name="T1" fmla="*/ 0 h 66"/>
                <a:gd name="T2" fmla="*/ 13 w 20"/>
                <a:gd name="T3" fmla="*/ 42 h 66"/>
                <a:gd name="T4" fmla="*/ 0 w 20"/>
                <a:gd name="T5" fmla="*/ 25 h 66"/>
                <a:gd name="T6" fmla="*/ 18 w 20"/>
                <a:gd name="T7" fmla="*/ 65 h 66"/>
                <a:gd name="T8" fmla="*/ 20 w 20"/>
                <a:gd name="T9" fmla="*/ 63 h 66"/>
                <a:gd name="T10" fmla="*/ 15 w 20"/>
                <a:gd name="T11" fmla="*/ 0 h 66"/>
              </a:gdLst>
              <a:ahLst/>
              <a:cxnLst>
                <a:cxn ang="0">
                  <a:pos x="T0" y="T1"/>
                </a:cxn>
                <a:cxn ang="0">
                  <a:pos x="T2" y="T3"/>
                </a:cxn>
                <a:cxn ang="0">
                  <a:pos x="T4" y="T5"/>
                </a:cxn>
                <a:cxn ang="0">
                  <a:pos x="T6" y="T7"/>
                </a:cxn>
                <a:cxn ang="0">
                  <a:pos x="T8" y="T9"/>
                </a:cxn>
                <a:cxn ang="0">
                  <a:pos x="T10" y="T11"/>
                </a:cxn>
              </a:cxnLst>
              <a:rect l="0" t="0" r="r" b="b"/>
              <a:pathLst>
                <a:path w="20" h="66">
                  <a:moveTo>
                    <a:pt x="15" y="0"/>
                  </a:moveTo>
                  <a:cubicBezTo>
                    <a:pt x="14" y="14"/>
                    <a:pt x="14" y="29"/>
                    <a:pt x="13" y="42"/>
                  </a:cubicBezTo>
                  <a:cubicBezTo>
                    <a:pt x="11" y="37"/>
                    <a:pt x="7" y="29"/>
                    <a:pt x="0" y="25"/>
                  </a:cubicBezTo>
                  <a:cubicBezTo>
                    <a:pt x="9" y="37"/>
                    <a:pt x="12" y="52"/>
                    <a:pt x="18" y="65"/>
                  </a:cubicBezTo>
                  <a:cubicBezTo>
                    <a:pt x="19" y="66"/>
                    <a:pt x="20" y="65"/>
                    <a:pt x="20" y="63"/>
                  </a:cubicBezTo>
                  <a:cubicBezTo>
                    <a:pt x="19" y="44"/>
                    <a:pt x="17" y="19"/>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02" name="Freeform 35"/>
            <p:cNvSpPr/>
            <p:nvPr/>
          </p:nvSpPr>
          <p:spPr bwMode="auto">
            <a:xfrm>
              <a:off x="680" y="307"/>
              <a:ext cx="141" cy="206"/>
            </a:xfrm>
            <a:custGeom>
              <a:avLst/>
              <a:gdLst>
                <a:gd name="T0" fmla="*/ 43 w 86"/>
                <a:gd name="T1" fmla="*/ 45 h 126"/>
                <a:gd name="T2" fmla="*/ 77 w 86"/>
                <a:gd name="T3" fmla="*/ 122 h 126"/>
                <a:gd name="T4" fmla="*/ 5 w 86"/>
                <a:gd name="T5" fmla="*/ 0 h 126"/>
                <a:gd name="T6" fmla="*/ 61 w 86"/>
                <a:gd name="T7" fmla="*/ 123 h 126"/>
                <a:gd name="T8" fmla="*/ 65 w 86"/>
                <a:gd name="T9" fmla="*/ 125 h 126"/>
                <a:gd name="T10" fmla="*/ 43 w 86"/>
                <a:gd name="T11" fmla="*/ 45 h 126"/>
              </a:gdLst>
              <a:ahLst/>
              <a:cxnLst>
                <a:cxn ang="0">
                  <a:pos x="T0" y="T1"/>
                </a:cxn>
                <a:cxn ang="0">
                  <a:pos x="T2" y="T3"/>
                </a:cxn>
                <a:cxn ang="0">
                  <a:pos x="T4" y="T5"/>
                </a:cxn>
                <a:cxn ang="0">
                  <a:pos x="T6" y="T7"/>
                </a:cxn>
                <a:cxn ang="0">
                  <a:pos x="T8" y="T9"/>
                </a:cxn>
                <a:cxn ang="0">
                  <a:pos x="T10" y="T11"/>
                </a:cxn>
              </a:cxnLst>
              <a:rect l="0" t="0" r="r" b="b"/>
              <a:pathLst>
                <a:path w="86" h="126">
                  <a:moveTo>
                    <a:pt x="43" y="45"/>
                  </a:moveTo>
                  <a:cubicBezTo>
                    <a:pt x="69" y="71"/>
                    <a:pt x="77" y="124"/>
                    <a:pt x="77" y="122"/>
                  </a:cubicBezTo>
                  <a:cubicBezTo>
                    <a:pt x="86" y="62"/>
                    <a:pt x="56" y="4"/>
                    <a:pt x="5" y="0"/>
                  </a:cubicBezTo>
                  <a:cubicBezTo>
                    <a:pt x="32" y="65"/>
                    <a:pt x="0" y="103"/>
                    <a:pt x="61" y="123"/>
                  </a:cubicBezTo>
                  <a:cubicBezTo>
                    <a:pt x="62" y="124"/>
                    <a:pt x="64" y="124"/>
                    <a:pt x="65" y="125"/>
                  </a:cubicBezTo>
                  <a:cubicBezTo>
                    <a:pt x="69" y="126"/>
                    <a:pt x="60" y="83"/>
                    <a:pt x="4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03" name="Freeform 36"/>
            <p:cNvSpPr/>
            <p:nvPr/>
          </p:nvSpPr>
          <p:spPr bwMode="auto">
            <a:xfrm>
              <a:off x="579" y="404"/>
              <a:ext cx="188" cy="144"/>
            </a:xfrm>
            <a:custGeom>
              <a:avLst/>
              <a:gdLst>
                <a:gd name="T0" fmla="*/ 0 w 115"/>
                <a:gd name="T1" fmla="*/ 2 h 88"/>
                <a:gd name="T2" fmla="*/ 76 w 115"/>
                <a:gd name="T3" fmla="*/ 14 h 88"/>
                <a:gd name="T4" fmla="*/ 81 w 115"/>
                <a:gd name="T5" fmla="*/ 40 h 88"/>
                <a:gd name="T6" fmla="*/ 28 w 115"/>
                <a:gd name="T7" fmla="*/ 30 h 88"/>
                <a:gd name="T8" fmla="*/ 89 w 115"/>
                <a:gd name="T9" fmla="*/ 52 h 88"/>
                <a:gd name="T10" fmla="*/ 115 w 115"/>
                <a:gd name="T11" fmla="*/ 67 h 88"/>
                <a:gd name="T12" fmla="*/ 0 w 115"/>
                <a:gd name="T13" fmla="*/ 2 h 88"/>
              </a:gdLst>
              <a:ahLst/>
              <a:cxnLst>
                <a:cxn ang="0">
                  <a:pos x="T0" y="T1"/>
                </a:cxn>
                <a:cxn ang="0">
                  <a:pos x="T2" y="T3"/>
                </a:cxn>
                <a:cxn ang="0">
                  <a:pos x="T4" y="T5"/>
                </a:cxn>
                <a:cxn ang="0">
                  <a:pos x="T6" y="T7"/>
                </a:cxn>
                <a:cxn ang="0">
                  <a:pos x="T8" y="T9"/>
                </a:cxn>
                <a:cxn ang="0">
                  <a:pos x="T10" y="T11"/>
                </a:cxn>
                <a:cxn ang="0">
                  <a:pos x="T12" y="T13"/>
                </a:cxn>
              </a:cxnLst>
              <a:rect l="0" t="0" r="r" b="b"/>
              <a:pathLst>
                <a:path w="115" h="88">
                  <a:moveTo>
                    <a:pt x="0" y="2"/>
                  </a:moveTo>
                  <a:cubicBezTo>
                    <a:pt x="49" y="21"/>
                    <a:pt x="53" y="0"/>
                    <a:pt x="76" y="14"/>
                  </a:cubicBezTo>
                  <a:cubicBezTo>
                    <a:pt x="76" y="23"/>
                    <a:pt x="77" y="32"/>
                    <a:pt x="81" y="40"/>
                  </a:cubicBezTo>
                  <a:cubicBezTo>
                    <a:pt x="52" y="43"/>
                    <a:pt x="27" y="28"/>
                    <a:pt x="28" y="30"/>
                  </a:cubicBezTo>
                  <a:cubicBezTo>
                    <a:pt x="29" y="32"/>
                    <a:pt x="57" y="54"/>
                    <a:pt x="89" y="52"/>
                  </a:cubicBezTo>
                  <a:cubicBezTo>
                    <a:pt x="95" y="59"/>
                    <a:pt x="105" y="64"/>
                    <a:pt x="115" y="67"/>
                  </a:cubicBezTo>
                  <a:cubicBezTo>
                    <a:pt x="58" y="88"/>
                    <a:pt x="5" y="49"/>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04" name="Freeform 37"/>
            <p:cNvSpPr/>
            <p:nvPr/>
          </p:nvSpPr>
          <p:spPr bwMode="auto">
            <a:xfrm>
              <a:off x="775" y="471"/>
              <a:ext cx="43" cy="101"/>
            </a:xfrm>
            <a:custGeom>
              <a:avLst/>
              <a:gdLst>
                <a:gd name="T0" fmla="*/ 9 w 26"/>
                <a:gd name="T1" fmla="*/ 0 h 62"/>
                <a:gd name="T2" fmla="*/ 16 w 26"/>
                <a:gd name="T3" fmla="*/ 40 h 62"/>
                <a:gd name="T4" fmla="*/ 0 w 26"/>
                <a:gd name="T5" fmla="*/ 26 h 62"/>
                <a:gd name="T6" fmla="*/ 25 w 26"/>
                <a:gd name="T7" fmla="*/ 61 h 62"/>
                <a:gd name="T8" fmla="*/ 26 w 26"/>
                <a:gd name="T9" fmla="*/ 59 h 62"/>
                <a:gd name="T10" fmla="*/ 9 w 26"/>
                <a:gd name="T11" fmla="*/ 0 h 62"/>
              </a:gdLst>
              <a:ahLst/>
              <a:cxnLst>
                <a:cxn ang="0">
                  <a:pos x="T0" y="T1"/>
                </a:cxn>
                <a:cxn ang="0">
                  <a:pos x="T2" y="T3"/>
                </a:cxn>
                <a:cxn ang="0">
                  <a:pos x="T4" y="T5"/>
                </a:cxn>
                <a:cxn ang="0">
                  <a:pos x="T6" y="T7"/>
                </a:cxn>
                <a:cxn ang="0">
                  <a:pos x="T8" y="T9"/>
                </a:cxn>
                <a:cxn ang="0">
                  <a:pos x="T10" y="T11"/>
                </a:cxn>
              </a:cxnLst>
              <a:rect l="0" t="0" r="r" b="b"/>
              <a:pathLst>
                <a:path w="26" h="62">
                  <a:moveTo>
                    <a:pt x="9" y="0"/>
                  </a:moveTo>
                  <a:cubicBezTo>
                    <a:pt x="12" y="13"/>
                    <a:pt x="15" y="27"/>
                    <a:pt x="16" y="40"/>
                  </a:cubicBezTo>
                  <a:cubicBezTo>
                    <a:pt x="12" y="36"/>
                    <a:pt x="8" y="29"/>
                    <a:pt x="0" y="26"/>
                  </a:cubicBezTo>
                  <a:cubicBezTo>
                    <a:pt x="10" y="36"/>
                    <a:pt x="16" y="50"/>
                    <a:pt x="25" y="61"/>
                  </a:cubicBezTo>
                  <a:cubicBezTo>
                    <a:pt x="26" y="62"/>
                    <a:pt x="26" y="61"/>
                    <a:pt x="26" y="59"/>
                  </a:cubicBezTo>
                  <a:cubicBezTo>
                    <a:pt x="22" y="41"/>
                    <a:pt x="15" y="17"/>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05" name="Freeform 38"/>
            <p:cNvSpPr/>
            <p:nvPr/>
          </p:nvSpPr>
          <p:spPr bwMode="auto">
            <a:xfrm>
              <a:off x="513" y="165"/>
              <a:ext cx="149" cy="188"/>
            </a:xfrm>
            <a:custGeom>
              <a:avLst/>
              <a:gdLst>
                <a:gd name="T0" fmla="*/ 44 w 91"/>
                <a:gd name="T1" fmla="*/ 42 h 115"/>
                <a:gd name="T2" fmla="*/ 91 w 91"/>
                <a:gd name="T3" fmla="*/ 110 h 115"/>
                <a:gd name="T4" fmla="*/ 0 w 91"/>
                <a:gd name="T5" fmla="*/ 6 h 115"/>
                <a:gd name="T6" fmla="*/ 75 w 91"/>
                <a:gd name="T7" fmla="*/ 114 h 115"/>
                <a:gd name="T8" fmla="*/ 80 w 91"/>
                <a:gd name="T9" fmla="*/ 114 h 115"/>
                <a:gd name="T10" fmla="*/ 44 w 91"/>
                <a:gd name="T11" fmla="*/ 42 h 115"/>
              </a:gdLst>
              <a:ahLst/>
              <a:cxnLst>
                <a:cxn ang="0">
                  <a:pos x="T0" y="T1"/>
                </a:cxn>
                <a:cxn ang="0">
                  <a:pos x="T2" y="T3"/>
                </a:cxn>
                <a:cxn ang="0">
                  <a:pos x="T4" y="T5"/>
                </a:cxn>
                <a:cxn ang="0">
                  <a:pos x="T6" y="T7"/>
                </a:cxn>
                <a:cxn ang="0">
                  <a:pos x="T8" y="T9"/>
                </a:cxn>
                <a:cxn ang="0">
                  <a:pos x="T10" y="T11"/>
                </a:cxn>
              </a:cxnLst>
              <a:rect l="0" t="0" r="r" b="b"/>
              <a:pathLst>
                <a:path w="91" h="115">
                  <a:moveTo>
                    <a:pt x="44" y="42"/>
                  </a:moveTo>
                  <a:cubicBezTo>
                    <a:pt x="73" y="63"/>
                    <a:pt x="91" y="111"/>
                    <a:pt x="91" y="110"/>
                  </a:cubicBezTo>
                  <a:cubicBezTo>
                    <a:pt x="88" y="50"/>
                    <a:pt x="49" y="0"/>
                    <a:pt x="0" y="6"/>
                  </a:cubicBezTo>
                  <a:cubicBezTo>
                    <a:pt x="37" y="63"/>
                    <a:pt x="13" y="105"/>
                    <a:pt x="75" y="114"/>
                  </a:cubicBezTo>
                  <a:cubicBezTo>
                    <a:pt x="77" y="114"/>
                    <a:pt x="78" y="114"/>
                    <a:pt x="80" y="114"/>
                  </a:cubicBezTo>
                  <a:cubicBezTo>
                    <a:pt x="83" y="115"/>
                    <a:pt x="67" y="75"/>
                    <a:pt x="4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06" name="Freeform 39"/>
            <p:cNvSpPr/>
            <p:nvPr/>
          </p:nvSpPr>
          <p:spPr bwMode="auto">
            <a:xfrm>
              <a:off x="426" y="271"/>
              <a:ext cx="198" cy="136"/>
            </a:xfrm>
            <a:custGeom>
              <a:avLst/>
              <a:gdLst>
                <a:gd name="T0" fmla="*/ 0 w 121"/>
                <a:gd name="T1" fmla="*/ 11 h 83"/>
                <a:gd name="T2" fmla="*/ 75 w 121"/>
                <a:gd name="T3" fmla="*/ 9 h 83"/>
                <a:gd name="T4" fmla="*/ 84 w 121"/>
                <a:gd name="T5" fmla="*/ 33 h 83"/>
                <a:gd name="T6" fmla="*/ 32 w 121"/>
                <a:gd name="T7" fmla="*/ 33 h 83"/>
                <a:gd name="T8" fmla="*/ 94 w 121"/>
                <a:gd name="T9" fmla="*/ 43 h 83"/>
                <a:gd name="T10" fmla="*/ 121 w 121"/>
                <a:gd name="T11" fmla="*/ 53 h 83"/>
                <a:gd name="T12" fmla="*/ 0 w 121"/>
                <a:gd name="T13" fmla="*/ 11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0" y="11"/>
                  </a:moveTo>
                  <a:cubicBezTo>
                    <a:pt x="50" y="21"/>
                    <a:pt x="50" y="0"/>
                    <a:pt x="75" y="9"/>
                  </a:cubicBezTo>
                  <a:cubicBezTo>
                    <a:pt x="77" y="18"/>
                    <a:pt x="79" y="26"/>
                    <a:pt x="84" y="33"/>
                  </a:cubicBezTo>
                  <a:cubicBezTo>
                    <a:pt x="57" y="41"/>
                    <a:pt x="30" y="32"/>
                    <a:pt x="32" y="33"/>
                  </a:cubicBezTo>
                  <a:cubicBezTo>
                    <a:pt x="33" y="35"/>
                    <a:pt x="64" y="51"/>
                    <a:pt x="94" y="43"/>
                  </a:cubicBezTo>
                  <a:cubicBezTo>
                    <a:pt x="101" y="49"/>
                    <a:pt x="111" y="51"/>
                    <a:pt x="121" y="53"/>
                  </a:cubicBezTo>
                  <a:cubicBezTo>
                    <a:pt x="71" y="83"/>
                    <a:pt x="13" y="56"/>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07" name="Freeform 40"/>
            <p:cNvSpPr/>
            <p:nvPr/>
          </p:nvSpPr>
          <p:spPr bwMode="auto">
            <a:xfrm>
              <a:off x="633" y="312"/>
              <a:ext cx="52" cy="92"/>
            </a:xfrm>
            <a:custGeom>
              <a:avLst/>
              <a:gdLst>
                <a:gd name="T0" fmla="*/ 4 w 32"/>
                <a:gd name="T1" fmla="*/ 0 h 56"/>
                <a:gd name="T2" fmla="*/ 18 w 32"/>
                <a:gd name="T3" fmla="*/ 37 h 56"/>
                <a:gd name="T4" fmla="*/ 0 w 32"/>
                <a:gd name="T5" fmla="*/ 27 h 56"/>
                <a:gd name="T6" fmla="*/ 30 w 32"/>
                <a:gd name="T7" fmla="*/ 56 h 56"/>
                <a:gd name="T8" fmla="*/ 31 w 32"/>
                <a:gd name="T9" fmla="*/ 54 h 56"/>
                <a:gd name="T10" fmla="*/ 4 w 32"/>
                <a:gd name="T11" fmla="*/ 0 h 56"/>
              </a:gdLst>
              <a:ahLst/>
              <a:cxnLst>
                <a:cxn ang="0">
                  <a:pos x="T0" y="T1"/>
                </a:cxn>
                <a:cxn ang="0">
                  <a:pos x="T2" y="T3"/>
                </a:cxn>
                <a:cxn ang="0">
                  <a:pos x="T4" y="T5"/>
                </a:cxn>
                <a:cxn ang="0">
                  <a:pos x="T6" y="T7"/>
                </a:cxn>
                <a:cxn ang="0">
                  <a:pos x="T8" y="T9"/>
                </a:cxn>
                <a:cxn ang="0">
                  <a:pos x="T10" y="T11"/>
                </a:cxn>
              </a:cxnLst>
              <a:rect l="0" t="0" r="r" b="b"/>
              <a:pathLst>
                <a:path w="32" h="56">
                  <a:moveTo>
                    <a:pt x="4" y="0"/>
                  </a:moveTo>
                  <a:cubicBezTo>
                    <a:pt x="9" y="12"/>
                    <a:pt x="14" y="25"/>
                    <a:pt x="18" y="37"/>
                  </a:cubicBezTo>
                  <a:cubicBezTo>
                    <a:pt x="14" y="34"/>
                    <a:pt x="8" y="28"/>
                    <a:pt x="0" y="27"/>
                  </a:cubicBezTo>
                  <a:cubicBezTo>
                    <a:pt x="12" y="34"/>
                    <a:pt x="20" y="46"/>
                    <a:pt x="30" y="56"/>
                  </a:cubicBezTo>
                  <a:cubicBezTo>
                    <a:pt x="31" y="56"/>
                    <a:pt x="32" y="55"/>
                    <a:pt x="31" y="54"/>
                  </a:cubicBezTo>
                  <a:cubicBezTo>
                    <a:pt x="24" y="37"/>
                    <a:pt x="13" y="16"/>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08" name="Freeform 41"/>
            <p:cNvSpPr/>
            <p:nvPr/>
          </p:nvSpPr>
          <p:spPr bwMode="auto">
            <a:xfrm>
              <a:off x="328" y="52"/>
              <a:ext cx="173" cy="173"/>
            </a:xfrm>
            <a:custGeom>
              <a:avLst/>
              <a:gdLst>
                <a:gd name="T0" fmla="*/ 49 w 106"/>
                <a:gd name="T1" fmla="*/ 41 h 106"/>
                <a:gd name="T2" fmla="*/ 106 w 106"/>
                <a:gd name="T3" fmla="*/ 96 h 106"/>
                <a:gd name="T4" fmla="*/ 0 w 106"/>
                <a:gd name="T5" fmla="*/ 14 h 106"/>
                <a:gd name="T6" fmla="*/ 92 w 106"/>
                <a:gd name="T7" fmla="*/ 103 h 106"/>
                <a:gd name="T8" fmla="*/ 96 w 106"/>
                <a:gd name="T9" fmla="*/ 103 h 106"/>
                <a:gd name="T10" fmla="*/ 49 w 106"/>
                <a:gd name="T11" fmla="*/ 41 h 106"/>
              </a:gdLst>
              <a:ahLst/>
              <a:cxnLst>
                <a:cxn ang="0">
                  <a:pos x="T0" y="T1"/>
                </a:cxn>
                <a:cxn ang="0">
                  <a:pos x="T2" y="T3"/>
                </a:cxn>
                <a:cxn ang="0">
                  <a:pos x="T4" y="T5"/>
                </a:cxn>
                <a:cxn ang="0">
                  <a:pos x="T6" y="T7"/>
                </a:cxn>
                <a:cxn ang="0">
                  <a:pos x="T8" y="T9"/>
                </a:cxn>
                <a:cxn ang="0">
                  <a:pos x="T10" y="T11"/>
                </a:cxn>
              </a:cxnLst>
              <a:rect l="0" t="0" r="r" b="b"/>
              <a:pathLst>
                <a:path w="106" h="106">
                  <a:moveTo>
                    <a:pt x="49" y="41"/>
                  </a:moveTo>
                  <a:cubicBezTo>
                    <a:pt x="80" y="55"/>
                    <a:pt x="106" y="98"/>
                    <a:pt x="106" y="96"/>
                  </a:cubicBezTo>
                  <a:cubicBezTo>
                    <a:pt x="93" y="40"/>
                    <a:pt x="46" y="0"/>
                    <a:pt x="0" y="14"/>
                  </a:cubicBezTo>
                  <a:cubicBezTo>
                    <a:pt x="46" y="62"/>
                    <a:pt x="31" y="106"/>
                    <a:pt x="92" y="103"/>
                  </a:cubicBezTo>
                  <a:cubicBezTo>
                    <a:pt x="93" y="103"/>
                    <a:pt x="95" y="103"/>
                    <a:pt x="96" y="103"/>
                  </a:cubicBezTo>
                  <a:cubicBezTo>
                    <a:pt x="100" y="103"/>
                    <a:pt x="77" y="68"/>
                    <a:pt x="4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09" name="Freeform 42"/>
            <p:cNvSpPr/>
            <p:nvPr/>
          </p:nvSpPr>
          <p:spPr bwMode="auto">
            <a:xfrm>
              <a:off x="265" y="168"/>
              <a:ext cx="204" cy="124"/>
            </a:xfrm>
            <a:custGeom>
              <a:avLst/>
              <a:gdLst>
                <a:gd name="T0" fmla="*/ 0 w 124"/>
                <a:gd name="T1" fmla="*/ 20 h 76"/>
                <a:gd name="T2" fmla="*/ 72 w 124"/>
                <a:gd name="T3" fmla="*/ 4 h 76"/>
                <a:gd name="T4" fmla="*/ 85 w 124"/>
                <a:gd name="T5" fmla="*/ 26 h 76"/>
                <a:gd name="T6" fmla="*/ 35 w 124"/>
                <a:gd name="T7" fmla="*/ 35 h 76"/>
                <a:gd name="T8" fmla="*/ 96 w 124"/>
                <a:gd name="T9" fmla="*/ 33 h 76"/>
                <a:gd name="T10" fmla="*/ 124 w 124"/>
                <a:gd name="T11" fmla="*/ 38 h 76"/>
                <a:gd name="T12" fmla="*/ 0 w 124"/>
                <a:gd name="T13" fmla="*/ 20 h 76"/>
              </a:gdLst>
              <a:ahLst/>
              <a:cxnLst>
                <a:cxn ang="0">
                  <a:pos x="T0" y="T1"/>
                </a:cxn>
                <a:cxn ang="0">
                  <a:pos x="T2" y="T3"/>
                </a:cxn>
                <a:cxn ang="0">
                  <a:pos x="T4" y="T5"/>
                </a:cxn>
                <a:cxn ang="0">
                  <a:pos x="T6" y="T7"/>
                </a:cxn>
                <a:cxn ang="0">
                  <a:pos x="T8" y="T9"/>
                </a:cxn>
                <a:cxn ang="0">
                  <a:pos x="T10" y="T11"/>
                </a:cxn>
                <a:cxn ang="0">
                  <a:pos x="T12" y="T13"/>
                </a:cxn>
              </a:cxnLst>
              <a:rect l="0" t="0" r="r" b="b"/>
              <a:pathLst>
                <a:path w="124" h="76">
                  <a:moveTo>
                    <a:pt x="0" y="20"/>
                  </a:moveTo>
                  <a:cubicBezTo>
                    <a:pt x="50" y="20"/>
                    <a:pt x="46" y="0"/>
                    <a:pt x="72" y="4"/>
                  </a:cubicBezTo>
                  <a:cubicBezTo>
                    <a:pt x="75" y="12"/>
                    <a:pt x="79" y="20"/>
                    <a:pt x="85" y="26"/>
                  </a:cubicBezTo>
                  <a:cubicBezTo>
                    <a:pt x="60" y="38"/>
                    <a:pt x="33" y="34"/>
                    <a:pt x="35" y="35"/>
                  </a:cubicBezTo>
                  <a:cubicBezTo>
                    <a:pt x="37" y="36"/>
                    <a:pt x="68" y="46"/>
                    <a:pt x="96" y="33"/>
                  </a:cubicBezTo>
                  <a:cubicBezTo>
                    <a:pt x="104" y="37"/>
                    <a:pt x="114" y="38"/>
                    <a:pt x="124" y="38"/>
                  </a:cubicBezTo>
                  <a:cubicBezTo>
                    <a:pt x="82" y="76"/>
                    <a:pt x="22" y="60"/>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10" name="Freeform 43"/>
            <p:cNvSpPr/>
            <p:nvPr/>
          </p:nvSpPr>
          <p:spPr bwMode="auto">
            <a:xfrm>
              <a:off x="474" y="183"/>
              <a:ext cx="60" cy="80"/>
            </a:xfrm>
            <a:custGeom>
              <a:avLst/>
              <a:gdLst>
                <a:gd name="T0" fmla="*/ 0 w 37"/>
                <a:gd name="T1" fmla="*/ 0 h 49"/>
                <a:gd name="T2" fmla="*/ 20 w 37"/>
                <a:gd name="T3" fmla="*/ 33 h 49"/>
                <a:gd name="T4" fmla="*/ 1 w 37"/>
                <a:gd name="T5" fmla="*/ 27 h 49"/>
                <a:gd name="T6" fmla="*/ 36 w 37"/>
                <a:gd name="T7" fmla="*/ 49 h 49"/>
                <a:gd name="T8" fmla="*/ 36 w 37"/>
                <a:gd name="T9" fmla="*/ 47 h 49"/>
                <a:gd name="T10" fmla="*/ 0 w 37"/>
                <a:gd name="T11" fmla="*/ 0 h 49"/>
              </a:gdLst>
              <a:ahLst/>
              <a:cxnLst>
                <a:cxn ang="0">
                  <a:pos x="T0" y="T1"/>
                </a:cxn>
                <a:cxn ang="0">
                  <a:pos x="T2" y="T3"/>
                </a:cxn>
                <a:cxn ang="0">
                  <a:pos x="T4" y="T5"/>
                </a:cxn>
                <a:cxn ang="0">
                  <a:pos x="T6" y="T7"/>
                </a:cxn>
                <a:cxn ang="0">
                  <a:pos x="T8" y="T9"/>
                </a:cxn>
                <a:cxn ang="0">
                  <a:pos x="T10" y="T11"/>
                </a:cxn>
              </a:cxnLst>
              <a:rect l="0" t="0" r="r" b="b"/>
              <a:pathLst>
                <a:path w="37" h="49">
                  <a:moveTo>
                    <a:pt x="0" y="0"/>
                  </a:moveTo>
                  <a:cubicBezTo>
                    <a:pt x="7" y="11"/>
                    <a:pt x="15" y="23"/>
                    <a:pt x="20" y="33"/>
                  </a:cubicBezTo>
                  <a:cubicBezTo>
                    <a:pt x="16" y="31"/>
                    <a:pt x="9" y="26"/>
                    <a:pt x="1" y="27"/>
                  </a:cubicBezTo>
                  <a:cubicBezTo>
                    <a:pt x="14" y="32"/>
                    <a:pt x="24" y="42"/>
                    <a:pt x="36" y="49"/>
                  </a:cubicBezTo>
                  <a:cubicBezTo>
                    <a:pt x="36" y="49"/>
                    <a:pt x="37" y="48"/>
                    <a:pt x="36" y="47"/>
                  </a:cubicBezTo>
                  <a:cubicBezTo>
                    <a:pt x="25" y="32"/>
                    <a:pt x="12"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11" name="Freeform 44"/>
            <p:cNvSpPr/>
            <p:nvPr/>
          </p:nvSpPr>
          <p:spPr bwMode="auto">
            <a:xfrm>
              <a:off x="126" y="-20"/>
              <a:ext cx="190" cy="170"/>
            </a:xfrm>
            <a:custGeom>
              <a:avLst/>
              <a:gdLst>
                <a:gd name="T0" fmla="*/ 51 w 116"/>
                <a:gd name="T1" fmla="*/ 38 h 104"/>
                <a:gd name="T2" fmla="*/ 115 w 116"/>
                <a:gd name="T3" fmla="*/ 81 h 104"/>
                <a:gd name="T4" fmla="*/ 0 w 116"/>
                <a:gd name="T5" fmla="*/ 22 h 104"/>
                <a:gd name="T6" fmla="*/ 103 w 116"/>
                <a:gd name="T7" fmla="*/ 90 h 104"/>
                <a:gd name="T8" fmla="*/ 107 w 116"/>
                <a:gd name="T9" fmla="*/ 89 h 104"/>
                <a:gd name="T10" fmla="*/ 51 w 116"/>
                <a:gd name="T11" fmla="*/ 38 h 104"/>
              </a:gdLst>
              <a:ahLst/>
              <a:cxnLst>
                <a:cxn ang="0">
                  <a:pos x="T0" y="T1"/>
                </a:cxn>
                <a:cxn ang="0">
                  <a:pos x="T2" y="T3"/>
                </a:cxn>
                <a:cxn ang="0">
                  <a:pos x="T4" y="T5"/>
                </a:cxn>
                <a:cxn ang="0">
                  <a:pos x="T6" y="T7"/>
                </a:cxn>
                <a:cxn ang="0">
                  <a:pos x="T8" y="T9"/>
                </a:cxn>
                <a:cxn ang="0">
                  <a:pos x="T10" y="T11"/>
                </a:cxn>
              </a:cxnLst>
              <a:rect l="0" t="0" r="r" b="b"/>
              <a:pathLst>
                <a:path w="116" h="104">
                  <a:moveTo>
                    <a:pt x="51" y="38"/>
                  </a:moveTo>
                  <a:cubicBezTo>
                    <a:pt x="84" y="46"/>
                    <a:pt x="116" y="82"/>
                    <a:pt x="115" y="81"/>
                  </a:cubicBezTo>
                  <a:cubicBezTo>
                    <a:pt x="93" y="30"/>
                    <a:pt x="41" y="0"/>
                    <a:pt x="0" y="22"/>
                  </a:cubicBezTo>
                  <a:cubicBezTo>
                    <a:pt x="52" y="59"/>
                    <a:pt x="46" y="104"/>
                    <a:pt x="103" y="90"/>
                  </a:cubicBezTo>
                  <a:cubicBezTo>
                    <a:pt x="105" y="90"/>
                    <a:pt x="106" y="89"/>
                    <a:pt x="107" y="89"/>
                  </a:cubicBezTo>
                  <a:cubicBezTo>
                    <a:pt x="111" y="88"/>
                    <a:pt x="83" y="59"/>
                    <a:pt x="5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12" name="Freeform 45"/>
            <p:cNvSpPr/>
            <p:nvPr/>
          </p:nvSpPr>
          <p:spPr bwMode="auto">
            <a:xfrm>
              <a:off x="90" y="101"/>
              <a:ext cx="197" cy="108"/>
            </a:xfrm>
            <a:custGeom>
              <a:avLst/>
              <a:gdLst>
                <a:gd name="T0" fmla="*/ 0 w 120"/>
                <a:gd name="T1" fmla="*/ 28 h 66"/>
                <a:gd name="T2" fmla="*/ 65 w 120"/>
                <a:gd name="T3" fmla="*/ 0 h 66"/>
                <a:gd name="T4" fmla="*/ 81 w 120"/>
                <a:gd name="T5" fmla="*/ 18 h 66"/>
                <a:gd name="T6" fmla="*/ 35 w 120"/>
                <a:gd name="T7" fmla="*/ 36 h 66"/>
                <a:gd name="T8" fmla="*/ 93 w 120"/>
                <a:gd name="T9" fmla="*/ 23 h 66"/>
                <a:gd name="T10" fmla="*/ 120 w 120"/>
                <a:gd name="T11" fmla="*/ 22 h 66"/>
                <a:gd name="T12" fmla="*/ 0 w 120"/>
                <a:gd name="T13" fmla="*/ 28 h 66"/>
              </a:gdLst>
              <a:ahLst/>
              <a:cxnLst>
                <a:cxn ang="0">
                  <a:pos x="T0" y="T1"/>
                </a:cxn>
                <a:cxn ang="0">
                  <a:pos x="T2" y="T3"/>
                </a:cxn>
                <a:cxn ang="0">
                  <a:pos x="T4" y="T5"/>
                </a:cxn>
                <a:cxn ang="0">
                  <a:pos x="T6" y="T7"/>
                </a:cxn>
                <a:cxn ang="0">
                  <a:pos x="T8" y="T9"/>
                </a:cxn>
                <a:cxn ang="0">
                  <a:pos x="T10" y="T11"/>
                </a:cxn>
                <a:cxn ang="0">
                  <a:pos x="T12" y="T13"/>
                </a:cxn>
              </a:cxnLst>
              <a:rect l="0" t="0" r="r" b="b"/>
              <a:pathLst>
                <a:path w="120" h="66">
                  <a:moveTo>
                    <a:pt x="0" y="28"/>
                  </a:moveTo>
                  <a:cubicBezTo>
                    <a:pt x="47" y="19"/>
                    <a:pt x="40" y="0"/>
                    <a:pt x="65" y="0"/>
                  </a:cubicBezTo>
                  <a:cubicBezTo>
                    <a:pt x="69" y="7"/>
                    <a:pt x="74" y="13"/>
                    <a:pt x="81" y="18"/>
                  </a:cubicBezTo>
                  <a:cubicBezTo>
                    <a:pt x="60" y="34"/>
                    <a:pt x="34" y="35"/>
                    <a:pt x="35" y="36"/>
                  </a:cubicBezTo>
                  <a:cubicBezTo>
                    <a:pt x="37" y="36"/>
                    <a:pt x="69" y="40"/>
                    <a:pt x="93" y="23"/>
                  </a:cubicBezTo>
                  <a:cubicBezTo>
                    <a:pt x="102" y="25"/>
                    <a:pt x="111" y="24"/>
                    <a:pt x="120" y="22"/>
                  </a:cubicBezTo>
                  <a:cubicBezTo>
                    <a:pt x="87" y="66"/>
                    <a:pt x="27" y="62"/>
                    <a:pt x="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13" name="Freeform 46"/>
            <p:cNvSpPr/>
            <p:nvPr/>
          </p:nvSpPr>
          <p:spPr bwMode="auto">
            <a:xfrm>
              <a:off x="285" y="91"/>
              <a:ext cx="71" cy="66"/>
            </a:xfrm>
            <a:custGeom>
              <a:avLst/>
              <a:gdLst>
                <a:gd name="T0" fmla="*/ 0 w 43"/>
                <a:gd name="T1" fmla="*/ 0 h 40"/>
                <a:gd name="T2" fmla="*/ 24 w 43"/>
                <a:gd name="T3" fmla="*/ 28 h 40"/>
                <a:gd name="T4" fmla="*/ 5 w 43"/>
                <a:gd name="T5" fmla="*/ 26 h 40"/>
                <a:gd name="T6" fmla="*/ 42 w 43"/>
                <a:gd name="T7" fmla="*/ 40 h 40"/>
                <a:gd name="T8" fmla="*/ 42 w 43"/>
                <a:gd name="T9" fmla="*/ 38 h 40"/>
                <a:gd name="T10" fmla="*/ 0 w 43"/>
                <a:gd name="T11" fmla="*/ 0 h 40"/>
              </a:gdLst>
              <a:ahLst/>
              <a:cxnLst>
                <a:cxn ang="0">
                  <a:pos x="T0" y="T1"/>
                </a:cxn>
                <a:cxn ang="0">
                  <a:pos x="T2" y="T3"/>
                </a:cxn>
                <a:cxn ang="0">
                  <a:pos x="T4" y="T5"/>
                </a:cxn>
                <a:cxn ang="0">
                  <a:pos x="T6" y="T7"/>
                </a:cxn>
                <a:cxn ang="0">
                  <a:pos x="T8" y="T9"/>
                </a:cxn>
                <a:cxn ang="0">
                  <a:pos x="T10" y="T11"/>
                </a:cxn>
              </a:cxnLst>
              <a:rect l="0" t="0" r="r" b="b"/>
              <a:pathLst>
                <a:path w="43" h="40">
                  <a:moveTo>
                    <a:pt x="0" y="0"/>
                  </a:moveTo>
                  <a:cubicBezTo>
                    <a:pt x="8" y="10"/>
                    <a:pt x="17" y="19"/>
                    <a:pt x="24" y="28"/>
                  </a:cubicBezTo>
                  <a:cubicBezTo>
                    <a:pt x="20" y="27"/>
                    <a:pt x="13" y="24"/>
                    <a:pt x="5" y="26"/>
                  </a:cubicBezTo>
                  <a:cubicBezTo>
                    <a:pt x="18" y="28"/>
                    <a:pt x="30" y="35"/>
                    <a:pt x="42" y="40"/>
                  </a:cubicBezTo>
                  <a:cubicBezTo>
                    <a:pt x="43" y="40"/>
                    <a:pt x="43" y="39"/>
                    <a:pt x="42" y="38"/>
                  </a:cubicBezTo>
                  <a:cubicBezTo>
                    <a:pt x="29" y="26"/>
                    <a:pt x="13"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grpSp>
      <p:grpSp>
        <p:nvGrpSpPr>
          <p:cNvPr id="116" name="PA-102262"/>
          <p:cNvGrpSpPr/>
          <p:nvPr>
            <p:custDataLst>
              <p:tags r:id="rId2"/>
            </p:custDataLst>
          </p:nvPr>
        </p:nvGrpSpPr>
        <p:grpSpPr>
          <a:xfrm>
            <a:off x="1202397" y="3319254"/>
            <a:ext cx="1809451" cy="362053"/>
            <a:chOff x="4906190" y="1416527"/>
            <a:chExt cx="3933010" cy="166280"/>
          </a:xfrm>
          <a:solidFill>
            <a:srgbClr val="F6D48B"/>
          </a:solidFill>
        </p:grpSpPr>
        <p:sp>
          <p:nvSpPr>
            <p:cNvPr id="117" name="PA-矩形 13"/>
            <p:cNvSpPr/>
            <p:nvPr>
              <p:custDataLst>
                <p:tags r:id="rId3"/>
              </p:custDataLst>
            </p:nvPr>
          </p:nvSpPr>
          <p:spPr>
            <a:xfrm>
              <a:off x="4906190" y="1416527"/>
              <a:ext cx="679176" cy="166280"/>
            </a:xfrm>
            <a:prstGeom prst="rect">
              <a:avLst/>
            </a:prstGeom>
            <a:grpFill/>
            <a:ln>
              <a:solidFill>
                <a:srgbClr val="F6D48B"/>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三极榜书简体" panose="00000500000000000000" pitchFamily="2" charset="-122"/>
                <a:ea typeface="三极榜书简体" panose="00000500000000000000" pitchFamily="2" charset="-122"/>
                <a:cs typeface="+mn-ea"/>
                <a:sym typeface="+mn-lt"/>
              </a:endParaRPr>
            </a:p>
          </p:txBody>
        </p:sp>
        <p:cxnSp>
          <p:nvCxnSpPr>
            <p:cNvPr id="118" name="PA-直接连接符 14"/>
            <p:cNvCxnSpPr>
              <a:stCxn id="117" idx="3"/>
            </p:cNvCxnSpPr>
            <p:nvPr>
              <p:custDataLst>
                <p:tags r:id="rId4"/>
              </p:custDataLst>
            </p:nvPr>
          </p:nvCxnSpPr>
          <p:spPr>
            <a:xfrm>
              <a:off x="5585366" y="1499667"/>
              <a:ext cx="3253834" cy="0"/>
            </a:xfrm>
            <a:prstGeom prst="line">
              <a:avLst/>
            </a:prstGeom>
            <a:grpFill/>
            <a:ln>
              <a:solidFill>
                <a:srgbClr val="F6D48B"/>
              </a:solidFill>
              <a:prstDash val="sysDot"/>
            </a:ln>
          </p:spPr>
          <p:style>
            <a:lnRef idx="2">
              <a:schemeClr val="accent1">
                <a:shade val="50000"/>
              </a:schemeClr>
            </a:lnRef>
            <a:fillRef idx="1">
              <a:schemeClr val="accent1"/>
            </a:fillRef>
            <a:effectRef idx="0">
              <a:schemeClr val="accent1"/>
            </a:effectRef>
            <a:fontRef idx="minor">
              <a:schemeClr val="lt1"/>
            </a:fontRef>
          </p:style>
        </p:cxnSp>
      </p:grpSp>
      <p:sp>
        <p:nvSpPr>
          <p:cNvPr id="122" name="Aitds2"/>
          <p:cNvSpPr/>
          <p:nvPr>
            <p:custDataLst>
              <p:tags r:id="rId5"/>
            </p:custDataLst>
          </p:nvPr>
        </p:nvSpPr>
        <p:spPr>
          <a:xfrm>
            <a:off x="1274585" y="3681307"/>
            <a:ext cx="1516741" cy="1526315"/>
          </a:xfrm>
          <a:prstGeom prst="rect">
            <a:avLst/>
          </a:prstGeom>
          <a:noFill/>
        </p:spPr>
        <p:txBody>
          <a:bodyPr wrap="square">
            <a:spAutoFit/>
          </a:bodyPr>
          <a:lstStyle/>
          <a:p>
            <a:pPr fontAlgn="base">
              <a:lnSpc>
                <a:spcPct val="150000"/>
              </a:lnSpc>
              <a:spcBef>
                <a:spcPct val="0"/>
              </a:spcBef>
              <a:spcAft>
                <a:spcPct val="0"/>
              </a:spcAft>
              <a:buClr>
                <a:srgbClr val="FF0000"/>
              </a:buClr>
              <a:defRPr/>
            </a:pPr>
            <a:r>
              <a:rPr lang="en-US" altLang="zh-CN"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rPr>
              <a:t>1920</a:t>
            </a:r>
            <a:r>
              <a:rPr lang="zh-CN" altLang="en-US"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rPr>
              <a:t>年</a:t>
            </a:r>
            <a:r>
              <a:rPr lang="en-US" altLang="zh-CN"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rPr>
              <a:t>8</a:t>
            </a:r>
            <a:r>
              <a:rPr lang="zh-CN" altLang="en-US"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rPr>
              <a:t>月，在上海成立中国社会主义青年团。</a:t>
            </a:r>
            <a:endParaRPr lang="zh-CN" altLang="en-US"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endParaRPr>
          </a:p>
        </p:txBody>
      </p:sp>
      <p:grpSp>
        <p:nvGrpSpPr>
          <p:cNvPr id="123" name="PA-102262"/>
          <p:cNvGrpSpPr/>
          <p:nvPr>
            <p:custDataLst>
              <p:tags r:id="rId6"/>
            </p:custDataLst>
          </p:nvPr>
        </p:nvGrpSpPr>
        <p:grpSpPr>
          <a:xfrm>
            <a:off x="3202264" y="3319254"/>
            <a:ext cx="1809451" cy="362053"/>
            <a:chOff x="4906190" y="1416527"/>
            <a:chExt cx="3933010" cy="166280"/>
          </a:xfrm>
          <a:solidFill>
            <a:srgbClr val="F6D48B"/>
          </a:solidFill>
        </p:grpSpPr>
        <p:sp>
          <p:nvSpPr>
            <p:cNvPr id="124" name="PA-矩形 13"/>
            <p:cNvSpPr/>
            <p:nvPr>
              <p:custDataLst>
                <p:tags r:id="rId7"/>
              </p:custDataLst>
            </p:nvPr>
          </p:nvSpPr>
          <p:spPr>
            <a:xfrm>
              <a:off x="4906190" y="1416527"/>
              <a:ext cx="679176" cy="166280"/>
            </a:xfrm>
            <a:prstGeom prst="rect">
              <a:avLst/>
            </a:prstGeom>
            <a:grpFill/>
            <a:ln>
              <a:solidFill>
                <a:srgbClr val="F6D48B"/>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三极榜书简体" panose="00000500000000000000" pitchFamily="2" charset="-122"/>
                <a:ea typeface="三极榜书简体" panose="00000500000000000000" pitchFamily="2" charset="-122"/>
                <a:cs typeface="+mn-ea"/>
                <a:sym typeface="+mn-lt"/>
              </a:endParaRPr>
            </a:p>
          </p:txBody>
        </p:sp>
        <p:cxnSp>
          <p:nvCxnSpPr>
            <p:cNvPr id="125" name="PA-直接连接符 14"/>
            <p:cNvCxnSpPr>
              <a:stCxn id="124" idx="3"/>
            </p:cNvCxnSpPr>
            <p:nvPr>
              <p:custDataLst>
                <p:tags r:id="rId8"/>
              </p:custDataLst>
            </p:nvPr>
          </p:nvCxnSpPr>
          <p:spPr>
            <a:xfrm>
              <a:off x="5585366" y="1499667"/>
              <a:ext cx="3253834" cy="0"/>
            </a:xfrm>
            <a:prstGeom prst="line">
              <a:avLst/>
            </a:prstGeom>
            <a:grpFill/>
            <a:ln>
              <a:solidFill>
                <a:srgbClr val="F6D48B"/>
              </a:solidFill>
              <a:prstDash val="sysDot"/>
            </a:ln>
          </p:spPr>
          <p:style>
            <a:lnRef idx="2">
              <a:schemeClr val="accent1">
                <a:shade val="50000"/>
              </a:schemeClr>
            </a:lnRef>
            <a:fillRef idx="1">
              <a:schemeClr val="accent1"/>
            </a:fillRef>
            <a:effectRef idx="0">
              <a:schemeClr val="accent1"/>
            </a:effectRef>
            <a:fontRef idx="minor">
              <a:schemeClr val="lt1"/>
            </a:fontRef>
          </p:style>
        </p:cxnSp>
      </p:grpSp>
      <p:sp>
        <p:nvSpPr>
          <p:cNvPr id="126" name="Aitds2"/>
          <p:cNvSpPr/>
          <p:nvPr>
            <p:custDataLst>
              <p:tags r:id="rId9"/>
            </p:custDataLst>
          </p:nvPr>
        </p:nvSpPr>
        <p:spPr>
          <a:xfrm>
            <a:off x="3096067" y="3681307"/>
            <a:ext cx="1704533" cy="2264979"/>
          </a:xfrm>
          <a:prstGeom prst="rect">
            <a:avLst/>
          </a:prstGeom>
          <a:noFill/>
        </p:spPr>
        <p:txBody>
          <a:bodyPr wrap="square">
            <a:spAutoFit/>
          </a:bodyPr>
          <a:lstStyle/>
          <a:p>
            <a:pPr fontAlgn="base">
              <a:lnSpc>
                <a:spcPct val="150000"/>
              </a:lnSpc>
              <a:spcBef>
                <a:spcPct val="0"/>
              </a:spcBef>
              <a:spcAft>
                <a:spcPct val="0"/>
              </a:spcAft>
              <a:buClr>
                <a:srgbClr val="FF0000"/>
              </a:buClr>
              <a:defRPr/>
            </a:pPr>
            <a:r>
              <a:rPr lang="en-US" altLang="zh-CN"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rPr>
              <a:t>1922</a:t>
            </a:r>
            <a:r>
              <a:rPr lang="zh-CN" altLang="en-US"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rPr>
              <a:t>年</a:t>
            </a:r>
            <a:r>
              <a:rPr lang="en-US" altLang="zh-CN"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rPr>
              <a:t>5</a:t>
            </a:r>
            <a:r>
              <a:rPr lang="zh-CN" altLang="en-US"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rPr>
              <a:t>月，在中国共产党的直接领导下，中国社会主义青年团开始成立一个全国统一的组织。</a:t>
            </a:r>
            <a:endParaRPr lang="zh-CN" altLang="en-US"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endParaRPr>
          </a:p>
        </p:txBody>
      </p:sp>
      <p:grpSp>
        <p:nvGrpSpPr>
          <p:cNvPr id="127" name="PA-102262"/>
          <p:cNvGrpSpPr/>
          <p:nvPr>
            <p:custDataLst>
              <p:tags r:id="rId10"/>
            </p:custDataLst>
          </p:nvPr>
        </p:nvGrpSpPr>
        <p:grpSpPr>
          <a:xfrm>
            <a:off x="5202131" y="3319254"/>
            <a:ext cx="1809451" cy="362053"/>
            <a:chOff x="4906190" y="1416527"/>
            <a:chExt cx="3933010" cy="166280"/>
          </a:xfrm>
          <a:solidFill>
            <a:srgbClr val="F6D48B"/>
          </a:solidFill>
        </p:grpSpPr>
        <p:sp>
          <p:nvSpPr>
            <p:cNvPr id="128" name="PA-矩形 13"/>
            <p:cNvSpPr/>
            <p:nvPr>
              <p:custDataLst>
                <p:tags r:id="rId11"/>
              </p:custDataLst>
            </p:nvPr>
          </p:nvSpPr>
          <p:spPr>
            <a:xfrm>
              <a:off x="4906190" y="1416527"/>
              <a:ext cx="679176" cy="166280"/>
            </a:xfrm>
            <a:prstGeom prst="rect">
              <a:avLst/>
            </a:prstGeom>
            <a:grpFill/>
            <a:ln>
              <a:solidFill>
                <a:srgbClr val="F6D48B"/>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三极榜书简体" panose="00000500000000000000" pitchFamily="2" charset="-122"/>
                <a:ea typeface="三极榜书简体" panose="00000500000000000000" pitchFamily="2" charset="-122"/>
                <a:cs typeface="+mn-ea"/>
                <a:sym typeface="+mn-lt"/>
              </a:endParaRPr>
            </a:p>
          </p:txBody>
        </p:sp>
        <p:cxnSp>
          <p:nvCxnSpPr>
            <p:cNvPr id="129" name="PA-直接连接符 14"/>
            <p:cNvCxnSpPr>
              <a:stCxn id="128" idx="3"/>
            </p:cNvCxnSpPr>
            <p:nvPr>
              <p:custDataLst>
                <p:tags r:id="rId12"/>
              </p:custDataLst>
            </p:nvPr>
          </p:nvCxnSpPr>
          <p:spPr>
            <a:xfrm>
              <a:off x="5585366" y="1499667"/>
              <a:ext cx="3253834" cy="0"/>
            </a:xfrm>
            <a:prstGeom prst="line">
              <a:avLst/>
            </a:prstGeom>
            <a:grpFill/>
            <a:ln>
              <a:solidFill>
                <a:srgbClr val="F6D48B"/>
              </a:solidFill>
              <a:prstDash val="sysDot"/>
            </a:ln>
          </p:spPr>
          <p:style>
            <a:lnRef idx="2">
              <a:schemeClr val="accent1">
                <a:shade val="50000"/>
              </a:schemeClr>
            </a:lnRef>
            <a:fillRef idx="1">
              <a:schemeClr val="accent1"/>
            </a:fillRef>
            <a:effectRef idx="0">
              <a:schemeClr val="accent1"/>
            </a:effectRef>
            <a:fontRef idx="minor">
              <a:schemeClr val="lt1"/>
            </a:fontRef>
          </p:style>
        </p:cxnSp>
      </p:grpSp>
      <p:sp>
        <p:nvSpPr>
          <p:cNvPr id="130" name="Aitds2"/>
          <p:cNvSpPr/>
          <p:nvPr>
            <p:custDataLst>
              <p:tags r:id="rId13"/>
            </p:custDataLst>
          </p:nvPr>
        </p:nvSpPr>
        <p:spPr>
          <a:xfrm>
            <a:off x="5113728" y="3681307"/>
            <a:ext cx="1516741" cy="1895647"/>
          </a:xfrm>
          <a:prstGeom prst="rect">
            <a:avLst/>
          </a:prstGeom>
          <a:noFill/>
        </p:spPr>
        <p:txBody>
          <a:bodyPr wrap="square">
            <a:spAutoFit/>
          </a:bodyPr>
          <a:lstStyle/>
          <a:p>
            <a:pPr fontAlgn="base">
              <a:lnSpc>
                <a:spcPct val="150000"/>
              </a:lnSpc>
              <a:spcBef>
                <a:spcPct val="0"/>
              </a:spcBef>
              <a:spcAft>
                <a:spcPct val="0"/>
              </a:spcAft>
              <a:buClr>
                <a:srgbClr val="FF0000"/>
              </a:buClr>
              <a:defRPr/>
            </a:pPr>
            <a:r>
              <a:rPr lang="en-US" altLang="zh-CN"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rPr>
              <a:t>1925</a:t>
            </a:r>
            <a:r>
              <a:rPr lang="zh-CN" altLang="en-US"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rPr>
              <a:t>年</a:t>
            </a:r>
            <a:r>
              <a:rPr lang="en-US" altLang="zh-CN"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rPr>
              <a:t>1</a:t>
            </a:r>
            <a:r>
              <a:rPr lang="zh-CN" altLang="en-US"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rPr>
              <a:t>月，中国社会主义青年团改名为中国共产主义青年团。</a:t>
            </a:r>
            <a:endParaRPr lang="zh-CN" altLang="en-US"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endParaRPr>
          </a:p>
        </p:txBody>
      </p:sp>
      <p:grpSp>
        <p:nvGrpSpPr>
          <p:cNvPr id="131" name="PA-102262"/>
          <p:cNvGrpSpPr/>
          <p:nvPr>
            <p:custDataLst>
              <p:tags r:id="rId14"/>
            </p:custDataLst>
          </p:nvPr>
        </p:nvGrpSpPr>
        <p:grpSpPr>
          <a:xfrm>
            <a:off x="7201998" y="3319254"/>
            <a:ext cx="1809451" cy="362053"/>
            <a:chOff x="4906190" y="1416527"/>
            <a:chExt cx="3933010" cy="166280"/>
          </a:xfrm>
          <a:solidFill>
            <a:srgbClr val="F6D48B"/>
          </a:solidFill>
        </p:grpSpPr>
        <p:sp>
          <p:nvSpPr>
            <p:cNvPr id="132" name="PA-矩形 13"/>
            <p:cNvSpPr/>
            <p:nvPr>
              <p:custDataLst>
                <p:tags r:id="rId15"/>
              </p:custDataLst>
            </p:nvPr>
          </p:nvSpPr>
          <p:spPr>
            <a:xfrm>
              <a:off x="4906190" y="1416527"/>
              <a:ext cx="679176" cy="166280"/>
            </a:xfrm>
            <a:prstGeom prst="rect">
              <a:avLst/>
            </a:prstGeom>
            <a:grpFill/>
            <a:ln>
              <a:solidFill>
                <a:srgbClr val="F6D48B"/>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三极榜书简体" panose="00000500000000000000" pitchFamily="2" charset="-122"/>
                <a:ea typeface="三极榜书简体" panose="00000500000000000000" pitchFamily="2" charset="-122"/>
                <a:cs typeface="+mn-ea"/>
                <a:sym typeface="+mn-lt"/>
              </a:endParaRPr>
            </a:p>
          </p:txBody>
        </p:sp>
        <p:cxnSp>
          <p:nvCxnSpPr>
            <p:cNvPr id="133" name="PA-直接连接符 14"/>
            <p:cNvCxnSpPr>
              <a:stCxn id="132" idx="3"/>
            </p:cNvCxnSpPr>
            <p:nvPr>
              <p:custDataLst>
                <p:tags r:id="rId16"/>
              </p:custDataLst>
            </p:nvPr>
          </p:nvCxnSpPr>
          <p:spPr>
            <a:xfrm>
              <a:off x="5585366" y="1499667"/>
              <a:ext cx="3253834" cy="0"/>
            </a:xfrm>
            <a:prstGeom prst="line">
              <a:avLst/>
            </a:prstGeom>
            <a:grpFill/>
            <a:ln>
              <a:solidFill>
                <a:srgbClr val="F6D48B"/>
              </a:solidFill>
              <a:prstDash val="sysDot"/>
            </a:ln>
          </p:spPr>
          <p:style>
            <a:lnRef idx="2">
              <a:schemeClr val="accent1">
                <a:shade val="50000"/>
              </a:schemeClr>
            </a:lnRef>
            <a:fillRef idx="1">
              <a:schemeClr val="accent1"/>
            </a:fillRef>
            <a:effectRef idx="0">
              <a:schemeClr val="accent1"/>
            </a:effectRef>
            <a:fontRef idx="minor">
              <a:schemeClr val="lt1"/>
            </a:fontRef>
          </p:style>
        </p:cxnSp>
      </p:grpSp>
      <p:sp>
        <p:nvSpPr>
          <p:cNvPr id="134" name="Aitds2"/>
          <p:cNvSpPr/>
          <p:nvPr>
            <p:custDataLst>
              <p:tags r:id="rId17"/>
            </p:custDataLst>
          </p:nvPr>
        </p:nvSpPr>
        <p:spPr>
          <a:xfrm>
            <a:off x="7175845" y="3681307"/>
            <a:ext cx="1516741" cy="1895647"/>
          </a:xfrm>
          <a:prstGeom prst="rect">
            <a:avLst/>
          </a:prstGeom>
          <a:noFill/>
        </p:spPr>
        <p:txBody>
          <a:bodyPr wrap="square">
            <a:spAutoFit/>
          </a:bodyPr>
          <a:lstStyle/>
          <a:p>
            <a:pPr fontAlgn="base">
              <a:lnSpc>
                <a:spcPct val="150000"/>
              </a:lnSpc>
              <a:spcBef>
                <a:spcPct val="0"/>
              </a:spcBef>
              <a:spcAft>
                <a:spcPct val="0"/>
              </a:spcAft>
              <a:buClr>
                <a:srgbClr val="FF0000"/>
              </a:buClr>
              <a:defRPr/>
            </a:pPr>
            <a:r>
              <a:rPr lang="en-US" altLang="zh-CN"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rPr>
              <a:t>1949</a:t>
            </a:r>
            <a:r>
              <a:rPr lang="zh-CN" altLang="en-US"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rPr>
              <a:t>年</a:t>
            </a:r>
            <a:r>
              <a:rPr lang="en-US" altLang="zh-CN"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rPr>
              <a:t>4</a:t>
            </a:r>
            <a:r>
              <a:rPr lang="zh-CN" altLang="en-US"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rPr>
              <a:t>月，据党中央建议，中国新民主主义青年团正式成立。</a:t>
            </a:r>
            <a:endParaRPr lang="zh-CN" altLang="en-US"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endParaRPr>
          </a:p>
        </p:txBody>
      </p:sp>
      <p:grpSp>
        <p:nvGrpSpPr>
          <p:cNvPr id="138" name="PA-102262"/>
          <p:cNvGrpSpPr/>
          <p:nvPr>
            <p:custDataLst>
              <p:tags r:id="rId18"/>
            </p:custDataLst>
          </p:nvPr>
        </p:nvGrpSpPr>
        <p:grpSpPr>
          <a:xfrm>
            <a:off x="9201865" y="3319254"/>
            <a:ext cx="1809451" cy="362053"/>
            <a:chOff x="4906190" y="1416527"/>
            <a:chExt cx="3933010" cy="166280"/>
          </a:xfrm>
          <a:solidFill>
            <a:srgbClr val="F6D48B"/>
          </a:solidFill>
        </p:grpSpPr>
        <p:sp>
          <p:nvSpPr>
            <p:cNvPr id="139" name="PA-矩形 13"/>
            <p:cNvSpPr/>
            <p:nvPr>
              <p:custDataLst>
                <p:tags r:id="rId19"/>
              </p:custDataLst>
            </p:nvPr>
          </p:nvSpPr>
          <p:spPr>
            <a:xfrm>
              <a:off x="4906190" y="1416527"/>
              <a:ext cx="679176" cy="166280"/>
            </a:xfrm>
            <a:prstGeom prst="rect">
              <a:avLst/>
            </a:prstGeom>
            <a:grpFill/>
            <a:ln>
              <a:solidFill>
                <a:srgbClr val="F6D48B"/>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三极榜书简体" panose="00000500000000000000" pitchFamily="2" charset="-122"/>
                <a:ea typeface="三极榜书简体" panose="00000500000000000000" pitchFamily="2" charset="-122"/>
                <a:cs typeface="+mn-ea"/>
                <a:sym typeface="+mn-lt"/>
              </a:endParaRPr>
            </a:p>
          </p:txBody>
        </p:sp>
        <p:cxnSp>
          <p:nvCxnSpPr>
            <p:cNvPr id="140" name="PA-直接连接符 14"/>
            <p:cNvCxnSpPr>
              <a:stCxn id="139" idx="3"/>
            </p:cNvCxnSpPr>
            <p:nvPr>
              <p:custDataLst>
                <p:tags r:id="rId20"/>
              </p:custDataLst>
            </p:nvPr>
          </p:nvCxnSpPr>
          <p:spPr>
            <a:xfrm>
              <a:off x="5585366" y="1499667"/>
              <a:ext cx="3253834" cy="0"/>
            </a:xfrm>
            <a:prstGeom prst="line">
              <a:avLst/>
            </a:prstGeom>
            <a:grpFill/>
            <a:ln>
              <a:solidFill>
                <a:srgbClr val="F6D48B"/>
              </a:solidFill>
              <a:prstDash val="sysDot"/>
            </a:ln>
          </p:spPr>
          <p:style>
            <a:lnRef idx="2">
              <a:schemeClr val="accent1">
                <a:shade val="50000"/>
              </a:schemeClr>
            </a:lnRef>
            <a:fillRef idx="1">
              <a:schemeClr val="accent1"/>
            </a:fillRef>
            <a:effectRef idx="0">
              <a:schemeClr val="accent1"/>
            </a:effectRef>
            <a:fontRef idx="minor">
              <a:schemeClr val="lt1"/>
            </a:fontRef>
          </p:style>
        </p:cxnSp>
      </p:grpSp>
      <p:sp>
        <p:nvSpPr>
          <p:cNvPr id="141" name="Aitds2"/>
          <p:cNvSpPr/>
          <p:nvPr>
            <p:custDataLst>
              <p:tags r:id="rId21"/>
            </p:custDataLst>
          </p:nvPr>
        </p:nvSpPr>
        <p:spPr>
          <a:xfrm>
            <a:off x="9274054" y="3681307"/>
            <a:ext cx="2071726" cy="2264979"/>
          </a:xfrm>
          <a:prstGeom prst="rect">
            <a:avLst/>
          </a:prstGeom>
          <a:noFill/>
        </p:spPr>
        <p:txBody>
          <a:bodyPr wrap="square">
            <a:spAutoFit/>
          </a:bodyPr>
          <a:lstStyle/>
          <a:p>
            <a:pPr fontAlgn="base">
              <a:lnSpc>
                <a:spcPct val="150000"/>
              </a:lnSpc>
              <a:spcBef>
                <a:spcPct val="0"/>
              </a:spcBef>
              <a:spcAft>
                <a:spcPct val="0"/>
              </a:spcAft>
              <a:buClr>
                <a:srgbClr val="FF0000"/>
              </a:buClr>
              <a:defRPr/>
            </a:pPr>
            <a:r>
              <a:rPr lang="en-US" altLang="zh-CN"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rPr>
              <a:t>1957</a:t>
            </a:r>
            <a:r>
              <a:rPr lang="zh-CN" altLang="en-US"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rPr>
              <a:t>年</a:t>
            </a:r>
            <a:r>
              <a:rPr lang="en-US" altLang="zh-CN"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rPr>
              <a:t>5</a:t>
            </a:r>
            <a:r>
              <a:rPr lang="zh-CN" altLang="en-US"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rPr>
              <a:t>月，中国新民主主义青年团召开第三次全国代表大会，决定把团的名称改为中国共产主义青年团，至今。</a:t>
            </a:r>
            <a:endParaRPr lang="zh-CN" altLang="en-US" sz="1600" dirty="0">
              <a:solidFill>
                <a:srgbClr val="C00000"/>
              </a:solidFill>
              <a:latin typeface="三极榜书简体" panose="00000500000000000000" pitchFamily="2" charset="-122"/>
              <a:ea typeface="三极榜书简体" panose="00000500000000000000" pitchFamily="2" charset="-122"/>
              <a:sym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0-#ppt_w/2"/>
                                          </p:val>
                                        </p:tav>
                                        <p:tav tm="100000">
                                          <p:val>
                                            <p:strVal val="#ppt_x"/>
                                          </p:val>
                                        </p:tav>
                                      </p:tavLst>
                                    </p:anim>
                                    <p:anim calcmode="lin" valueType="num">
                                      <p:cBhvr additive="base">
                                        <p:cTn id="8" dur="500" fill="hold"/>
                                        <p:tgtEl>
                                          <p:spTgt spid="28"/>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71"/>
                                        </p:tgtEl>
                                        <p:attrNameLst>
                                          <p:attrName>style.visibility</p:attrName>
                                        </p:attrNameLst>
                                      </p:cBhvr>
                                      <p:to>
                                        <p:strVal val="visible"/>
                                      </p:to>
                                    </p:set>
                                    <p:anim calcmode="lin" valueType="num">
                                      <p:cBhvr additive="base">
                                        <p:cTn id="11" dur="500" fill="hold"/>
                                        <p:tgtEl>
                                          <p:spTgt spid="71"/>
                                        </p:tgtEl>
                                        <p:attrNameLst>
                                          <p:attrName>ppt_x</p:attrName>
                                        </p:attrNameLst>
                                      </p:cBhvr>
                                      <p:tavLst>
                                        <p:tav tm="0">
                                          <p:val>
                                            <p:strVal val="1+#ppt_w/2"/>
                                          </p:val>
                                        </p:tav>
                                        <p:tav tm="100000">
                                          <p:val>
                                            <p:strVal val="#ppt_x"/>
                                          </p:val>
                                        </p:tav>
                                      </p:tavLst>
                                    </p:anim>
                                    <p:anim calcmode="lin" valueType="num">
                                      <p:cBhvr additive="base">
                                        <p:cTn id="12" dur="500" fill="hold"/>
                                        <p:tgtEl>
                                          <p:spTgt spid="71"/>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p:cTn id="16" dur="1000" fill="hold"/>
                                        <p:tgtEl>
                                          <p:spTgt spid="5"/>
                                        </p:tgtEl>
                                        <p:attrNameLst>
                                          <p:attrName>ppt_w</p:attrName>
                                        </p:attrNameLst>
                                      </p:cBhvr>
                                      <p:tavLst>
                                        <p:tav tm="0">
                                          <p:val>
                                            <p:fltVal val="0"/>
                                          </p:val>
                                        </p:tav>
                                        <p:tav tm="100000">
                                          <p:val>
                                            <p:strVal val="#ppt_w"/>
                                          </p:val>
                                        </p:tav>
                                      </p:tavLst>
                                    </p:anim>
                                    <p:anim calcmode="lin" valueType="num">
                                      <p:cBhvr>
                                        <p:cTn id="17" dur="1000" fill="hold"/>
                                        <p:tgtEl>
                                          <p:spTgt spid="5"/>
                                        </p:tgtEl>
                                        <p:attrNameLst>
                                          <p:attrName>ppt_h</p:attrName>
                                        </p:attrNameLst>
                                      </p:cBhvr>
                                      <p:tavLst>
                                        <p:tav tm="0">
                                          <p:val>
                                            <p:fltVal val="0"/>
                                          </p:val>
                                        </p:tav>
                                        <p:tav tm="100000">
                                          <p:val>
                                            <p:strVal val="#ppt_h"/>
                                          </p:val>
                                        </p:tav>
                                      </p:tavLst>
                                    </p:anim>
                                    <p:animEffect transition="in" filter="fade">
                                      <p:cBhvr>
                                        <p:cTn id="18" dur="1000"/>
                                        <p:tgtEl>
                                          <p:spTgt spid="5"/>
                                        </p:tgtEl>
                                      </p:cBhvr>
                                    </p:animEffect>
                                  </p:childTnLst>
                                </p:cTn>
                              </p:par>
                              <p:par>
                                <p:cTn id="19" presetID="35" presetClass="path" presetSubtype="0" accel="50000" decel="50000" fill="hold" grpId="1" nodeType="withEffect">
                                  <p:stCondLst>
                                    <p:cond delay="0"/>
                                  </p:stCondLst>
                                  <p:childTnLst>
                                    <p:animMotion origin="layout" path="M 0 1.48148E-6 L -0.41185 1.48148E-6 " pathEditMode="relative" rAng="0" ptsTypes="AA">
                                      <p:cBhvr>
                                        <p:cTn id="20" dur="2000" spd="-100000" fill="hold"/>
                                        <p:tgtEl>
                                          <p:spTgt spid="5"/>
                                        </p:tgtEl>
                                        <p:attrNameLst>
                                          <p:attrName>ppt_x</p:attrName>
                                          <p:attrName>ppt_y</p:attrName>
                                        </p:attrNameLst>
                                      </p:cBhvr>
                                      <p:rCtr x="-20599" y="0"/>
                                    </p:animMotion>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childTnLst>
                          </p:cTn>
                        </p:par>
                        <p:par>
                          <p:cTn id="26" fill="hold">
                            <p:stCondLst>
                              <p:cond delay="500"/>
                            </p:stCondLst>
                            <p:childTnLst>
                              <p:par>
                                <p:cTn id="27" presetID="42" presetClass="entr" presetSubtype="0" fill="hold" grpId="0" nodeType="after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fade">
                                      <p:cBhvr>
                                        <p:cTn id="29" dur="1000"/>
                                        <p:tgtEl>
                                          <p:spTgt spid="3"/>
                                        </p:tgtEl>
                                      </p:cBhvr>
                                    </p:animEffect>
                                    <p:anim calcmode="lin" valueType="num">
                                      <p:cBhvr>
                                        <p:cTn id="30" dur="1000" fill="hold"/>
                                        <p:tgtEl>
                                          <p:spTgt spid="3"/>
                                        </p:tgtEl>
                                        <p:attrNameLst>
                                          <p:attrName>ppt_x</p:attrName>
                                        </p:attrNameLst>
                                      </p:cBhvr>
                                      <p:tavLst>
                                        <p:tav tm="0">
                                          <p:val>
                                            <p:strVal val="#ppt_x"/>
                                          </p:val>
                                        </p:tav>
                                        <p:tav tm="100000">
                                          <p:val>
                                            <p:strVal val="#ppt_x"/>
                                          </p:val>
                                        </p:tav>
                                      </p:tavLst>
                                    </p:anim>
                                    <p:anim calcmode="lin" valueType="num">
                                      <p:cBhvr>
                                        <p:cTn id="31"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116"/>
                                        </p:tgtEl>
                                        <p:attrNameLst>
                                          <p:attrName>style.visibility</p:attrName>
                                        </p:attrNameLst>
                                      </p:cBhvr>
                                      <p:to>
                                        <p:strVal val="visible"/>
                                      </p:to>
                                    </p:set>
                                    <p:animEffect transition="in" filter="wipe(left)">
                                      <p:cBhvr>
                                        <p:cTn id="36" dur="500"/>
                                        <p:tgtEl>
                                          <p:spTgt spid="116"/>
                                        </p:tgtEl>
                                      </p:cBhvr>
                                    </p:animEffect>
                                  </p:childTnLst>
                                </p:cTn>
                              </p:par>
                            </p:childTnLst>
                          </p:cTn>
                        </p:par>
                        <p:par>
                          <p:cTn id="37" fill="hold">
                            <p:stCondLst>
                              <p:cond delay="500"/>
                            </p:stCondLst>
                            <p:childTnLst>
                              <p:par>
                                <p:cTn id="38" presetID="42" presetClass="entr" presetSubtype="0" fill="hold" grpId="0" nodeType="afterEffect">
                                  <p:stCondLst>
                                    <p:cond delay="0"/>
                                  </p:stCondLst>
                                  <p:childTnLst>
                                    <p:set>
                                      <p:cBhvr>
                                        <p:cTn id="39" dur="1" fill="hold">
                                          <p:stCondLst>
                                            <p:cond delay="0"/>
                                          </p:stCondLst>
                                        </p:cTn>
                                        <p:tgtEl>
                                          <p:spTgt spid="122"/>
                                        </p:tgtEl>
                                        <p:attrNameLst>
                                          <p:attrName>style.visibility</p:attrName>
                                        </p:attrNameLst>
                                      </p:cBhvr>
                                      <p:to>
                                        <p:strVal val="visible"/>
                                      </p:to>
                                    </p:set>
                                    <p:animEffect transition="in" filter="fade">
                                      <p:cBhvr>
                                        <p:cTn id="40" dur="1000"/>
                                        <p:tgtEl>
                                          <p:spTgt spid="122"/>
                                        </p:tgtEl>
                                      </p:cBhvr>
                                    </p:animEffect>
                                    <p:anim calcmode="lin" valueType="num">
                                      <p:cBhvr>
                                        <p:cTn id="41" dur="1000" fill="hold"/>
                                        <p:tgtEl>
                                          <p:spTgt spid="122"/>
                                        </p:tgtEl>
                                        <p:attrNameLst>
                                          <p:attrName>ppt_x</p:attrName>
                                        </p:attrNameLst>
                                      </p:cBhvr>
                                      <p:tavLst>
                                        <p:tav tm="0">
                                          <p:val>
                                            <p:strVal val="#ppt_x"/>
                                          </p:val>
                                        </p:tav>
                                        <p:tav tm="100000">
                                          <p:val>
                                            <p:strVal val="#ppt_x"/>
                                          </p:val>
                                        </p:tav>
                                      </p:tavLst>
                                    </p:anim>
                                    <p:anim calcmode="lin" valueType="num">
                                      <p:cBhvr>
                                        <p:cTn id="42" dur="1000" fill="hold"/>
                                        <p:tgtEl>
                                          <p:spTgt spid="122"/>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nodeType="clickEffect">
                                  <p:stCondLst>
                                    <p:cond delay="0"/>
                                  </p:stCondLst>
                                  <p:childTnLst>
                                    <p:set>
                                      <p:cBhvr>
                                        <p:cTn id="46" dur="1" fill="hold">
                                          <p:stCondLst>
                                            <p:cond delay="0"/>
                                          </p:stCondLst>
                                        </p:cTn>
                                        <p:tgtEl>
                                          <p:spTgt spid="123"/>
                                        </p:tgtEl>
                                        <p:attrNameLst>
                                          <p:attrName>style.visibility</p:attrName>
                                        </p:attrNameLst>
                                      </p:cBhvr>
                                      <p:to>
                                        <p:strVal val="visible"/>
                                      </p:to>
                                    </p:set>
                                    <p:animEffect transition="in" filter="wipe(left)">
                                      <p:cBhvr>
                                        <p:cTn id="47" dur="500"/>
                                        <p:tgtEl>
                                          <p:spTgt spid="123"/>
                                        </p:tgtEl>
                                      </p:cBhvr>
                                    </p:animEffect>
                                  </p:childTnLst>
                                </p:cTn>
                              </p:par>
                            </p:childTnLst>
                          </p:cTn>
                        </p:par>
                        <p:par>
                          <p:cTn id="48" fill="hold">
                            <p:stCondLst>
                              <p:cond delay="500"/>
                            </p:stCondLst>
                            <p:childTnLst>
                              <p:par>
                                <p:cTn id="49" presetID="42" presetClass="entr" presetSubtype="0" fill="hold" grpId="0" nodeType="afterEffect">
                                  <p:stCondLst>
                                    <p:cond delay="0"/>
                                  </p:stCondLst>
                                  <p:childTnLst>
                                    <p:set>
                                      <p:cBhvr>
                                        <p:cTn id="50" dur="1" fill="hold">
                                          <p:stCondLst>
                                            <p:cond delay="0"/>
                                          </p:stCondLst>
                                        </p:cTn>
                                        <p:tgtEl>
                                          <p:spTgt spid="126"/>
                                        </p:tgtEl>
                                        <p:attrNameLst>
                                          <p:attrName>style.visibility</p:attrName>
                                        </p:attrNameLst>
                                      </p:cBhvr>
                                      <p:to>
                                        <p:strVal val="visible"/>
                                      </p:to>
                                    </p:set>
                                    <p:animEffect transition="in" filter="fade">
                                      <p:cBhvr>
                                        <p:cTn id="51" dur="1000"/>
                                        <p:tgtEl>
                                          <p:spTgt spid="126"/>
                                        </p:tgtEl>
                                      </p:cBhvr>
                                    </p:animEffect>
                                    <p:anim calcmode="lin" valueType="num">
                                      <p:cBhvr>
                                        <p:cTn id="52" dur="1000" fill="hold"/>
                                        <p:tgtEl>
                                          <p:spTgt spid="126"/>
                                        </p:tgtEl>
                                        <p:attrNameLst>
                                          <p:attrName>ppt_x</p:attrName>
                                        </p:attrNameLst>
                                      </p:cBhvr>
                                      <p:tavLst>
                                        <p:tav tm="0">
                                          <p:val>
                                            <p:strVal val="#ppt_x"/>
                                          </p:val>
                                        </p:tav>
                                        <p:tav tm="100000">
                                          <p:val>
                                            <p:strVal val="#ppt_x"/>
                                          </p:val>
                                        </p:tav>
                                      </p:tavLst>
                                    </p:anim>
                                    <p:anim calcmode="lin" valueType="num">
                                      <p:cBhvr>
                                        <p:cTn id="53" dur="1000" fill="hold"/>
                                        <p:tgtEl>
                                          <p:spTgt spid="126"/>
                                        </p:tgtEl>
                                        <p:attrNameLst>
                                          <p:attrName>ppt_y</p:attrName>
                                        </p:attrNameLst>
                                      </p:cBhvr>
                                      <p:tavLst>
                                        <p:tav tm="0">
                                          <p:val>
                                            <p:strVal val="#ppt_y+.1"/>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nodeType="clickEffect">
                                  <p:stCondLst>
                                    <p:cond delay="0"/>
                                  </p:stCondLst>
                                  <p:childTnLst>
                                    <p:set>
                                      <p:cBhvr>
                                        <p:cTn id="57" dur="1" fill="hold">
                                          <p:stCondLst>
                                            <p:cond delay="0"/>
                                          </p:stCondLst>
                                        </p:cTn>
                                        <p:tgtEl>
                                          <p:spTgt spid="127"/>
                                        </p:tgtEl>
                                        <p:attrNameLst>
                                          <p:attrName>style.visibility</p:attrName>
                                        </p:attrNameLst>
                                      </p:cBhvr>
                                      <p:to>
                                        <p:strVal val="visible"/>
                                      </p:to>
                                    </p:set>
                                    <p:animEffect transition="in" filter="wipe(left)">
                                      <p:cBhvr>
                                        <p:cTn id="58" dur="500"/>
                                        <p:tgtEl>
                                          <p:spTgt spid="127"/>
                                        </p:tgtEl>
                                      </p:cBhvr>
                                    </p:animEffect>
                                  </p:childTnLst>
                                </p:cTn>
                              </p:par>
                            </p:childTnLst>
                          </p:cTn>
                        </p:par>
                        <p:par>
                          <p:cTn id="59" fill="hold">
                            <p:stCondLst>
                              <p:cond delay="500"/>
                            </p:stCondLst>
                            <p:childTnLst>
                              <p:par>
                                <p:cTn id="60" presetID="42" presetClass="entr" presetSubtype="0" fill="hold" grpId="0" nodeType="afterEffect">
                                  <p:stCondLst>
                                    <p:cond delay="0"/>
                                  </p:stCondLst>
                                  <p:childTnLst>
                                    <p:set>
                                      <p:cBhvr>
                                        <p:cTn id="61" dur="1" fill="hold">
                                          <p:stCondLst>
                                            <p:cond delay="0"/>
                                          </p:stCondLst>
                                        </p:cTn>
                                        <p:tgtEl>
                                          <p:spTgt spid="130"/>
                                        </p:tgtEl>
                                        <p:attrNameLst>
                                          <p:attrName>style.visibility</p:attrName>
                                        </p:attrNameLst>
                                      </p:cBhvr>
                                      <p:to>
                                        <p:strVal val="visible"/>
                                      </p:to>
                                    </p:set>
                                    <p:animEffect transition="in" filter="fade">
                                      <p:cBhvr>
                                        <p:cTn id="62" dur="1000"/>
                                        <p:tgtEl>
                                          <p:spTgt spid="130"/>
                                        </p:tgtEl>
                                      </p:cBhvr>
                                    </p:animEffect>
                                    <p:anim calcmode="lin" valueType="num">
                                      <p:cBhvr>
                                        <p:cTn id="63" dur="1000" fill="hold"/>
                                        <p:tgtEl>
                                          <p:spTgt spid="130"/>
                                        </p:tgtEl>
                                        <p:attrNameLst>
                                          <p:attrName>ppt_x</p:attrName>
                                        </p:attrNameLst>
                                      </p:cBhvr>
                                      <p:tavLst>
                                        <p:tav tm="0">
                                          <p:val>
                                            <p:strVal val="#ppt_x"/>
                                          </p:val>
                                        </p:tav>
                                        <p:tav tm="100000">
                                          <p:val>
                                            <p:strVal val="#ppt_x"/>
                                          </p:val>
                                        </p:tav>
                                      </p:tavLst>
                                    </p:anim>
                                    <p:anim calcmode="lin" valueType="num">
                                      <p:cBhvr>
                                        <p:cTn id="64" dur="1000" fill="hold"/>
                                        <p:tgtEl>
                                          <p:spTgt spid="130"/>
                                        </p:tgtEl>
                                        <p:attrNameLst>
                                          <p:attrName>ppt_y</p:attrName>
                                        </p:attrNameLst>
                                      </p:cBhvr>
                                      <p:tavLst>
                                        <p:tav tm="0">
                                          <p:val>
                                            <p:strVal val="#ppt_y+.1"/>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22" presetClass="entr" presetSubtype="8" fill="hold" nodeType="clickEffect">
                                  <p:stCondLst>
                                    <p:cond delay="0"/>
                                  </p:stCondLst>
                                  <p:childTnLst>
                                    <p:set>
                                      <p:cBhvr>
                                        <p:cTn id="68" dur="1" fill="hold">
                                          <p:stCondLst>
                                            <p:cond delay="0"/>
                                          </p:stCondLst>
                                        </p:cTn>
                                        <p:tgtEl>
                                          <p:spTgt spid="131"/>
                                        </p:tgtEl>
                                        <p:attrNameLst>
                                          <p:attrName>style.visibility</p:attrName>
                                        </p:attrNameLst>
                                      </p:cBhvr>
                                      <p:to>
                                        <p:strVal val="visible"/>
                                      </p:to>
                                    </p:set>
                                    <p:animEffect transition="in" filter="wipe(left)">
                                      <p:cBhvr>
                                        <p:cTn id="69" dur="500"/>
                                        <p:tgtEl>
                                          <p:spTgt spid="131"/>
                                        </p:tgtEl>
                                      </p:cBhvr>
                                    </p:animEffect>
                                  </p:childTnLst>
                                </p:cTn>
                              </p:par>
                            </p:childTnLst>
                          </p:cTn>
                        </p:par>
                        <p:par>
                          <p:cTn id="70" fill="hold">
                            <p:stCondLst>
                              <p:cond delay="500"/>
                            </p:stCondLst>
                            <p:childTnLst>
                              <p:par>
                                <p:cTn id="71" presetID="42" presetClass="entr" presetSubtype="0" fill="hold" grpId="0" nodeType="afterEffect">
                                  <p:stCondLst>
                                    <p:cond delay="0"/>
                                  </p:stCondLst>
                                  <p:childTnLst>
                                    <p:set>
                                      <p:cBhvr>
                                        <p:cTn id="72" dur="1" fill="hold">
                                          <p:stCondLst>
                                            <p:cond delay="0"/>
                                          </p:stCondLst>
                                        </p:cTn>
                                        <p:tgtEl>
                                          <p:spTgt spid="134"/>
                                        </p:tgtEl>
                                        <p:attrNameLst>
                                          <p:attrName>style.visibility</p:attrName>
                                        </p:attrNameLst>
                                      </p:cBhvr>
                                      <p:to>
                                        <p:strVal val="visible"/>
                                      </p:to>
                                    </p:set>
                                    <p:animEffect transition="in" filter="fade">
                                      <p:cBhvr>
                                        <p:cTn id="73" dur="1000"/>
                                        <p:tgtEl>
                                          <p:spTgt spid="134"/>
                                        </p:tgtEl>
                                      </p:cBhvr>
                                    </p:animEffect>
                                    <p:anim calcmode="lin" valueType="num">
                                      <p:cBhvr>
                                        <p:cTn id="74" dur="1000" fill="hold"/>
                                        <p:tgtEl>
                                          <p:spTgt spid="134"/>
                                        </p:tgtEl>
                                        <p:attrNameLst>
                                          <p:attrName>ppt_x</p:attrName>
                                        </p:attrNameLst>
                                      </p:cBhvr>
                                      <p:tavLst>
                                        <p:tav tm="0">
                                          <p:val>
                                            <p:strVal val="#ppt_x"/>
                                          </p:val>
                                        </p:tav>
                                        <p:tav tm="100000">
                                          <p:val>
                                            <p:strVal val="#ppt_x"/>
                                          </p:val>
                                        </p:tav>
                                      </p:tavLst>
                                    </p:anim>
                                    <p:anim calcmode="lin" valueType="num">
                                      <p:cBhvr>
                                        <p:cTn id="75" dur="1000" fill="hold"/>
                                        <p:tgtEl>
                                          <p:spTgt spid="134"/>
                                        </p:tgtEl>
                                        <p:attrNameLst>
                                          <p:attrName>ppt_y</p:attrName>
                                        </p:attrNameLst>
                                      </p:cBhvr>
                                      <p:tavLst>
                                        <p:tav tm="0">
                                          <p:val>
                                            <p:strVal val="#ppt_y+.1"/>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22" presetClass="entr" presetSubtype="8" fill="hold" nodeType="clickEffect">
                                  <p:stCondLst>
                                    <p:cond delay="0"/>
                                  </p:stCondLst>
                                  <p:childTnLst>
                                    <p:set>
                                      <p:cBhvr>
                                        <p:cTn id="79" dur="1" fill="hold">
                                          <p:stCondLst>
                                            <p:cond delay="0"/>
                                          </p:stCondLst>
                                        </p:cTn>
                                        <p:tgtEl>
                                          <p:spTgt spid="138"/>
                                        </p:tgtEl>
                                        <p:attrNameLst>
                                          <p:attrName>style.visibility</p:attrName>
                                        </p:attrNameLst>
                                      </p:cBhvr>
                                      <p:to>
                                        <p:strVal val="visible"/>
                                      </p:to>
                                    </p:set>
                                    <p:animEffect transition="in" filter="wipe(left)">
                                      <p:cBhvr>
                                        <p:cTn id="80" dur="500"/>
                                        <p:tgtEl>
                                          <p:spTgt spid="138"/>
                                        </p:tgtEl>
                                      </p:cBhvr>
                                    </p:animEffect>
                                  </p:childTnLst>
                                </p:cTn>
                              </p:par>
                            </p:childTnLst>
                          </p:cTn>
                        </p:par>
                        <p:par>
                          <p:cTn id="81" fill="hold">
                            <p:stCondLst>
                              <p:cond delay="500"/>
                            </p:stCondLst>
                            <p:childTnLst>
                              <p:par>
                                <p:cTn id="82" presetID="42" presetClass="entr" presetSubtype="0" fill="hold" grpId="0" nodeType="afterEffect">
                                  <p:stCondLst>
                                    <p:cond delay="0"/>
                                  </p:stCondLst>
                                  <p:childTnLst>
                                    <p:set>
                                      <p:cBhvr>
                                        <p:cTn id="83" dur="1" fill="hold">
                                          <p:stCondLst>
                                            <p:cond delay="0"/>
                                          </p:stCondLst>
                                        </p:cTn>
                                        <p:tgtEl>
                                          <p:spTgt spid="141"/>
                                        </p:tgtEl>
                                        <p:attrNameLst>
                                          <p:attrName>style.visibility</p:attrName>
                                        </p:attrNameLst>
                                      </p:cBhvr>
                                      <p:to>
                                        <p:strVal val="visible"/>
                                      </p:to>
                                    </p:set>
                                    <p:animEffect transition="in" filter="fade">
                                      <p:cBhvr>
                                        <p:cTn id="84" dur="1000"/>
                                        <p:tgtEl>
                                          <p:spTgt spid="141"/>
                                        </p:tgtEl>
                                      </p:cBhvr>
                                    </p:animEffect>
                                    <p:anim calcmode="lin" valueType="num">
                                      <p:cBhvr>
                                        <p:cTn id="85" dur="1000" fill="hold"/>
                                        <p:tgtEl>
                                          <p:spTgt spid="141"/>
                                        </p:tgtEl>
                                        <p:attrNameLst>
                                          <p:attrName>ppt_x</p:attrName>
                                        </p:attrNameLst>
                                      </p:cBhvr>
                                      <p:tavLst>
                                        <p:tav tm="0">
                                          <p:val>
                                            <p:strVal val="#ppt_x"/>
                                          </p:val>
                                        </p:tav>
                                        <p:tav tm="100000">
                                          <p:val>
                                            <p:strVal val="#ppt_x"/>
                                          </p:val>
                                        </p:tav>
                                      </p:tavLst>
                                    </p:anim>
                                    <p:anim calcmode="lin" valueType="num">
                                      <p:cBhvr>
                                        <p:cTn id="86" dur="1000" fill="hold"/>
                                        <p:tgtEl>
                                          <p:spTgt spid="1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5" grpId="0"/>
      <p:bldP spid="5" grpId="1"/>
      <p:bldP spid="122" grpId="0"/>
      <p:bldP spid="126" grpId="0"/>
      <p:bldP spid="130" grpId="0"/>
      <p:bldP spid="134" grpId="0"/>
      <p:bldP spid="14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itds6"/>
          <p:cNvSpPr/>
          <p:nvPr/>
        </p:nvSpPr>
        <p:spPr>
          <a:xfrm>
            <a:off x="4104640" y="512414"/>
            <a:ext cx="3962400" cy="523220"/>
          </a:xfrm>
          <a:prstGeom prst="rect">
            <a:avLst/>
          </a:prstGeom>
        </p:spPr>
        <p:txBody>
          <a:bodyPr wrap="square">
            <a:spAutoFit/>
          </a:bodyPr>
          <a:lstStyle/>
          <a:p>
            <a:pPr algn="ctr" defTabSz="593725"/>
            <a:r>
              <a:rPr lang="zh-CN" altLang="en-US" sz="280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rPr>
              <a:t>团徽、团旗</a:t>
            </a:r>
            <a:endParaRPr lang="zh-CN" altLang="en-US" sz="280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grpSp>
        <p:nvGrpSpPr>
          <p:cNvPr id="3" name="Group 4"/>
          <p:cNvGrpSpPr>
            <a:grpSpLocks noChangeAspect="1"/>
          </p:cNvGrpSpPr>
          <p:nvPr/>
        </p:nvGrpSpPr>
        <p:grpSpPr bwMode="auto">
          <a:xfrm flipH="1">
            <a:off x="4034264" y="377112"/>
            <a:ext cx="316225" cy="700869"/>
            <a:chOff x="1" y="-20"/>
            <a:chExt cx="1137" cy="2520"/>
          </a:xfrm>
          <a:gradFill>
            <a:gsLst>
              <a:gs pos="0">
                <a:srgbClr val="C00000"/>
              </a:gs>
              <a:gs pos="100000">
                <a:srgbClr val="F3D693">
                  <a:alpha val="1000"/>
                </a:srgbClr>
              </a:gs>
            </a:gsLst>
            <a:lin ang="5400000" scaled="1"/>
          </a:gradFill>
        </p:grpSpPr>
        <p:sp>
          <p:nvSpPr>
            <p:cNvPr id="4" name="Freeform 5"/>
            <p:cNvSpPr/>
            <p:nvPr/>
          </p:nvSpPr>
          <p:spPr bwMode="auto">
            <a:xfrm>
              <a:off x="80" y="2302"/>
              <a:ext cx="295" cy="198"/>
            </a:xfrm>
            <a:custGeom>
              <a:avLst/>
              <a:gdLst>
                <a:gd name="T0" fmla="*/ 110 w 180"/>
                <a:gd name="T1" fmla="*/ 76 h 121"/>
                <a:gd name="T2" fmla="*/ 2 w 180"/>
                <a:gd name="T3" fmla="*/ 86 h 121"/>
                <a:gd name="T4" fmla="*/ 180 w 180"/>
                <a:gd name="T5" fmla="*/ 48 h 121"/>
                <a:gd name="T6" fmla="*/ 7 w 180"/>
                <a:gd name="T7" fmla="*/ 65 h 121"/>
                <a:gd name="T8" fmla="*/ 4 w 180"/>
                <a:gd name="T9" fmla="*/ 70 h 121"/>
                <a:gd name="T10" fmla="*/ 110 w 180"/>
                <a:gd name="T11" fmla="*/ 76 h 121"/>
              </a:gdLst>
              <a:ahLst/>
              <a:cxnLst>
                <a:cxn ang="0">
                  <a:pos x="T0" y="T1"/>
                </a:cxn>
                <a:cxn ang="0">
                  <a:pos x="T2" y="T3"/>
                </a:cxn>
                <a:cxn ang="0">
                  <a:pos x="T4" y="T5"/>
                </a:cxn>
                <a:cxn ang="0">
                  <a:pos x="T6" y="T7"/>
                </a:cxn>
                <a:cxn ang="0">
                  <a:pos x="T8" y="T9"/>
                </a:cxn>
                <a:cxn ang="0">
                  <a:pos x="T10" y="T11"/>
                </a:cxn>
              </a:cxnLst>
              <a:rect l="0" t="0" r="r" b="b"/>
              <a:pathLst>
                <a:path w="180" h="121">
                  <a:moveTo>
                    <a:pt x="110" y="76"/>
                  </a:moveTo>
                  <a:cubicBezTo>
                    <a:pt x="68" y="96"/>
                    <a:pt x="0" y="85"/>
                    <a:pt x="2" y="86"/>
                  </a:cubicBezTo>
                  <a:cubicBezTo>
                    <a:pt x="72" y="121"/>
                    <a:pt x="154" y="108"/>
                    <a:pt x="180" y="48"/>
                  </a:cubicBezTo>
                  <a:cubicBezTo>
                    <a:pt x="90" y="54"/>
                    <a:pt x="57" y="0"/>
                    <a:pt x="7" y="65"/>
                  </a:cubicBezTo>
                  <a:cubicBezTo>
                    <a:pt x="6" y="67"/>
                    <a:pt x="5" y="69"/>
                    <a:pt x="4" y="70"/>
                  </a:cubicBezTo>
                  <a:cubicBezTo>
                    <a:pt x="1" y="74"/>
                    <a:pt x="57" y="81"/>
                    <a:pt x="110"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 name="Freeform 6"/>
            <p:cNvSpPr/>
            <p:nvPr/>
          </p:nvSpPr>
          <p:spPr bwMode="auto">
            <a:xfrm>
              <a:off x="87" y="2185"/>
              <a:ext cx="211" cy="207"/>
            </a:xfrm>
            <a:custGeom>
              <a:avLst/>
              <a:gdLst>
                <a:gd name="T0" fmla="*/ 129 w 129"/>
                <a:gd name="T1" fmla="*/ 13 h 126"/>
                <a:gd name="T2" fmla="*/ 83 w 129"/>
                <a:gd name="T3" fmla="*/ 100 h 126"/>
                <a:gd name="T4" fmla="*/ 50 w 129"/>
                <a:gd name="T5" fmla="*/ 96 h 126"/>
                <a:gd name="T6" fmla="*/ 83 w 129"/>
                <a:gd name="T7" fmla="*/ 36 h 126"/>
                <a:gd name="T8" fmla="*/ 33 w 129"/>
                <a:gd name="T9" fmla="*/ 100 h 126"/>
                <a:gd name="T10" fmla="*/ 3 w 129"/>
                <a:gd name="T11" fmla="*/ 126 h 126"/>
                <a:gd name="T12" fmla="*/ 129 w 129"/>
                <a:gd name="T13" fmla="*/ 13 h 126"/>
              </a:gdLst>
              <a:ahLst/>
              <a:cxnLst>
                <a:cxn ang="0">
                  <a:pos x="T0" y="T1"/>
                </a:cxn>
                <a:cxn ang="0">
                  <a:pos x="T2" y="T3"/>
                </a:cxn>
                <a:cxn ang="0">
                  <a:pos x="T4" y="T5"/>
                </a:cxn>
                <a:cxn ang="0">
                  <a:pos x="T6" y="T7"/>
                </a:cxn>
                <a:cxn ang="0">
                  <a:pos x="T8" y="T9"/>
                </a:cxn>
                <a:cxn ang="0">
                  <a:pos x="T10" y="T11"/>
                </a:cxn>
                <a:cxn ang="0">
                  <a:pos x="T12" y="T13"/>
                </a:cxn>
              </a:cxnLst>
              <a:rect l="0" t="0" r="r" b="b"/>
              <a:pathLst>
                <a:path w="129" h="126">
                  <a:moveTo>
                    <a:pt x="129" y="13"/>
                  </a:moveTo>
                  <a:cubicBezTo>
                    <a:pt x="86" y="64"/>
                    <a:pt x="110" y="78"/>
                    <a:pt x="83" y="100"/>
                  </a:cubicBezTo>
                  <a:cubicBezTo>
                    <a:pt x="72" y="97"/>
                    <a:pt x="61" y="94"/>
                    <a:pt x="50" y="96"/>
                  </a:cubicBezTo>
                  <a:cubicBezTo>
                    <a:pt x="58" y="59"/>
                    <a:pt x="86" y="35"/>
                    <a:pt x="83" y="36"/>
                  </a:cubicBezTo>
                  <a:cubicBezTo>
                    <a:pt x="81" y="36"/>
                    <a:pt x="43" y="61"/>
                    <a:pt x="33" y="100"/>
                  </a:cubicBezTo>
                  <a:cubicBezTo>
                    <a:pt x="21" y="105"/>
                    <a:pt x="12" y="115"/>
                    <a:pt x="3" y="126"/>
                  </a:cubicBezTo>
                  <a:cubicBezTo>
                    <a:pt x="0" y="49"/>
                    <a:pt x="69" y="0"/>
                    <a:pt x="12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 name="Freeform 7"/>
            <p:cNvSpPr/>
            <p:nvPr/>
          </p:nvSpPr>
          <p:spPr bwMode="auto">
            <a:xfrm>
              <a:off x="1" y="2401"/>
              <a:ext cx="133" cy="36"/>
            </a:xfrm>
            <a:custGeom>
              <a:avLst/>
              <a:gdLst>
                <a:gd name="T0" fmla="*/ 81 w 81"/>
                <a:gd name="T1" fmla="*/ 22 h 22"/>
                <a:gd name="T2" fmla="*/ 30 w 81"/>
                <a:gd name="T3" fmla="*/ 14 h 22"/>
                <a:gd name="T4" fmla="*/ 53 w 81"/>
                <a:gd name="T5" fmla="*/ 0 h 22"/>
                <a:gd name="T6" fmla="*/ 0 w 81"/>
                <a:gd name="T7" fmla="*/ 16 h 22"/>
                <a:gd name="T8" fmla="*/ 3 w 81"/>
                <a:gd name="T9" fmla="*/ 18 h 22"/>
                <a:gd name="T10" fmla="*/ 81 w 81"/>
                <a:gd name="T11" fmla="*/ 22 h 22"/>
              </a:gdLst>
              <a:ahLst/>
              <a:cxnLst>
                <a:cxn ang="0">
                  <a:pos x="T0" y="T1"/>
                </a:cxn>
                <a:cxn ang="0">
                  <a:pos x="T2" y="T3"/>
                </a:cxn>
                <a:cxn ang="0">
                  <a:pos x="T4" y="T5"/>
                </a:cxn>
                <a:cxn ang="0">
                  <a:pos x="T6" y="T7"/>
                </a:cxn>
                <a:cxn ang="0">
                  <a:pos x="T8" y="T9"/>
                </a:cxn>
                <a:cxn ang="0">
                  <a:pos x="T10" y="T11"/>
                </a:cxn>
              </a:cxnLst>
              <a:rect l="0" t="0" r="r" b="b"/>
              <a:pathLst>
                <a:path w="81" h="22">
                  <a:moveTo>
                    <a:pt x="81" y="22"/>
                  </a:moveTo>
                  <a:cubicBezTo>
                    <a:pt x="64" y="19"/>
                    <a:pt x="46" y="17"/>
                    <a:pt x="30" y="14"/>
                  </a:cubicBezTo>
                  <a:cubicBezTo>
                    <a:pt x="37" y="11"/>
                    <a:pt x="47" y="8"/>
                    <a:pt x="53" y="0"/>
                  </a:cubicBezTo>
                  <a:cubicBezTo>
                    <a:pt x="37" y="9"/>
                    <a:pt x="18" y="11"/>
                    <a:pt x="0" y="16"/>
                  </a:cubicBezTo>
                  <a:cubicBezTo>
                    <a:pt x="0" y="17"/>
                    <a:pt x="0" y="18"/>
                    <a:pt x="3" y="18"/>
                  </a:cubicBezTo>
                  <a:cubicBezTo>
                    <a:pt x="27" y="20"/>
                    <a:pt x="58" y="22"/>
                    <a:pt x="8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 name="Freeform 8"/>
            <p:cNvSpPr/>
            <p:nvPr/>
          </p:nvSpPr>
          <p:spPr bwMode="auto">
            <a:xfrm>
              <a:off x="316" y="2199"/>
              <a:ext cx="274" cy="186"/>
            </a:xfrm>
            <a:custGeom>
              <a:avLst/>
              <a:gdLst>
                <a:gd name="T0" fmla="*/ 105 w 167"/>
                <a:gd name="T1" fmla="*/ 63 h 114"/>
                <a:gd name="T2" fmla="*/ 3 w 167"/>
                <a:gd name="T3" fmla="*/ 93 h 114"/>
                <a:gd name="T4" fmla="*/ 167 w 167"/>
                <a:gd name="T5" fmla="*/ 24 h 114"/>
                <a:gd name="T6" fmla="*/ 4 w 167"/>
                <a:gd name="T7" fmla="*/ 72 h 114"/>
                <a:gd name="T8" fmla="*/ 2 w 167"/>
                <a:gd name="T9" fmla="*/ 77 h 114"/>
                <a:gd name="T10" fmla="*/ 105 w 167"/>
                <a:gd name="T11" fmla="*/ 63 h 114"/>
              </a:gdLst>
              <a:ahLst/>
              <a:cxnLst>
                <a:cxn ang="0">
                  <a:pos x="T0" y="T1"/>
                </a:cxn>
                <a:cxn ang="0">
                  <a:pos x="T2" y="T3"/>
                </a:cxn>
                <a:cxn ang="0">
                  <a:pos x="T4" y="T5"/>
                </a:cxn>
                <a:cxn ang="0">
                  <a:pos x="T6" y="T7"/>
                </a:cxn>
                <a:cxn ang="0">
                  <a:pos x="T8" y="T9"/>
                </a:cxn>
                <a:cxn ang="0">
                  <a:pos x="T10" y="T11"/>
                </a:cxn>
              </a:cxnLst>
              <a:rect l="0" t="0" r="r" b="b"/>
              <a:pathLst>
                <a:path w="167" h="114">
                  <a:moveTo>
                    <a:pt x="105" y="63"/>
                  </a:moveTo>
                  <a:cubicBezTo>
                    <a:pt x="68" y="90"/>
                    <a:pt x="1" y="92"/>
                    <a:pt x="3" y="93"/>
                  </a:cubicBezTo>
                  <a:cubicBezTo>
                    <a:pt x="77" y="114"/>
                    <a:pt x="154" y="86"/>
                    <a:pt x="167" y="24"/>
                  </a:cubicBezTo>
                  <a:cubicBezTo>
                    <a:pt x="82" y="46"/>
                    <a:pt x="40" y="0"/>
                    <a:pt x="4" y="72"/>
                  </a:cubicBezTo>
                  <a:cubicBezTo>
                    <a:pt x="3" y="74"/>
                    <a:pt x="3" y="76"/>
                    <a:pt x="2" y="77"/>
                  </a:cubicBezTo>
                  <a:cubicBezTo>
                    <a:pt x="0" y="82"/>
                    <a:pt x="55" y="78"/>
                    <a:pt x="105"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 name="Freeform 9"/>
            <p:cNvSpPr/>
            <p:nvPr/>
          </p:nvSpPr>
          <p:spPr bwMode="auto">
            <a:xfrm>
              <a:off x="292" y="2082"/>
              <a:ext cx="191" cy="218"/>
            </a:xfrm>
            <a:custGeom>
              <a:avLst/>
              <a:gdLst>
                <a:gd name="T0" fmla="*/ 117 w 117"/>
                <a:gd name="T1" fmla="*/ 1 h 133"/>
                <a:gd name="T2" fmla="*/ 90 w 117"/>
                <a:gd name="T3" fmla="*/ 94 h 133"/>
                <a:gd name="T4" fmla="*/ 56 w 117"/>
                <a:gd name="T5" fmla="*/ 95 h 133"/>
                <a:gd name="T6" fmla="*/ 78 w 117"/>
                <a:gd name="T7" fmla="*/ 32 h 133"/>
                <a:gd name="T8" fmla="*/ 41 w 117"/>
                <a:gd name="T9" fmla="*/ 103 h 133"/>
                <a:gd name="T10" fmla="*/ 17 w 117"/>
                <a:gd name="T11" fmla="*/ 133 h 133"/>
                <a:gd name="T12" fmla="*/ 117 w 117"/>
                <a:gd name="T13" fmla="*/ 1 h 133"/>
              </a:gdLst>
              <a:ahLst/>
              <a:cxnLst>
                <a:cxn ang="0">
                  <a:pos x="T0" y="T1"/>
                </a:cxn>
                <a:cxn ang="0">
                  <a:pos x="T2" y="T3"/>
                </a:cxn>
                <a:cxn ang="0">
                  <a:pos x="T4" y="T5"/>
                </a:cxn>
                <a:cxn ang="0">
                  <a:pos x="T6" y="T7"/>
                </a:cxn>
                <a:cxn ang="0">
                  <a:pos x="T8" y="T9"/>
                </a:cxn>
                <a:cxn ang="0">
                  <a:pos x="T10" y="T11"/>
                </a:cxn>
                <a:cxn ang="0">
                  <a:pos x="T12" y="T13"/>
                </a:cxn>
              </a:cxnLst>
              <a:rect l="0" t="0" r="r" b="b"/>
              <a:pathLst>
                <a:path w="117" h="133">
                  <a:moveTo>
                    <a:pt x="117" y="1"/>
                  </a:moveTo>
                  <a:cubicBezTo>
                    <a:pt x="86" y="59"/>
                    <a:pt x="111" y="67"/>
                    <a:pt x="90" y="94"/>
                  </a:cubicBezTo>
                  <a:cubicBezTo>
                    <a:pt x="78" y="92"/>
                    <a:pt x="67" y="92"/>
                    <a:pt x="56" y="95"/>
                  </a:cubicBezTo>
                  <a:cubicBezTo>
                    <a:pt x="58" y="59"/>
                    <a:pt x="80" y="30"/>
                    <a:pt x="78" y="32"/>
                  </a:cubicBezTo>
                  <a:cubicBezTo>
                    <a:pt x="75" y="33"/>
                    <a:pt x="43" y="63"/>
                    <a:pt x="41" y="103"/>
                  </a:cubicBezTo>
                  <a:cubicBezTo>
                    <a:pt x="31" y="110"/>
                    <a:pt x="23" y="121"/>
                    <a:pt x="17" y="133"/>
                  </a:cubicBezTo>
                  <a:cubicBezTo>
                    <a:pt x="0" y="59"/>
                    <a:pt x="57" y="0"/>
                    <a:pt x="1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9" name="Freeform 10"/>
            <p:cNvSpPr/>
            <p:nvPr/>
          </p:nvSpPr>
          <p:spPr bwMode="auto">
            <a:xfrm>
              <a:off x="239" y="2310"/>
              <a:ext cx="131" cy="46"/>
            </a:xfrm>
            <a:custGeom>
              <a:avLst/>
              <a:gdLst>
                <a:gd name="T0" fmla="*/ 80 w 80"/>
                <a:gd name="T1" fmla="*/ 16 h 28"/>
                <a:gd name="T2" fmla="*/ 29 w 80"/>
                <a:gd name="T3" fmla="*/ 18 h 28"/>
                <a:gd name="T4" fmla="*/ 48 w 80"/>
                <a:gd name="T5" fmla="*/ 0 h 28"/>
                <a:gd name="T6" fmla="*/ 1 w 80"/>
                <a:gd name="T7" fmla="*/ 26 h 28"/>
                <a:gd name="T8" fmla="*/ 3 w 80"/>
                <a:gd name="T9" fmla="*/ 27 h 28"/>
                <a:gd name="T10" fmla="*/ 80 w 80"/>
                <a:gd name="T11" fmla="*/ 16 h 28"/>
              </a:gdLst>
              <a:ahLst/>
              <a:cxnLst>
                <a:cxn ang="0">
                  <a:pos x="T0" y="T1"/>
                </a:cxn>
                <a:cxn ang="0">
                  <a:pos x="T2" y="T3"/>
                </a:cxn>
                <a:cxn ang="0">
                  <a:pos x="T4" y="T5"/>
                </a:cxn>
                <a:cxn ang="0">
                  <a:pos x="T6" y="T7"/>
                </a:cxn>
                <a:cxn ang="0">
                  <a:pos x="T8" y="T9"/>
                </a:cxn>
                <a:cxn ang="0">
                  <a:pos x="T10" y="T11"/>
                </a:cxn>
              </a:cxnLst>
              <a:rect l="0" t="0" r="r" b="b"/>
              <a:pathLst>
                <a:path w="80" h="28">
                  <a:moveTo>
                    <a:pt x="80" y="16"/>
                  </a:moveTo>
                  <a:cubicBezTo>
                    <a:pt x="63" y="17"/>
                    <a:pt x="45" y="18"/>
                    <a:pt x="29" y="18"/>
                  </a:cubicBezTo>
                  <a:cubicBezTo>
                    <a:pt x="35" y="14"/>
                    <a:pt x="44" y="9"/>
                    <a:pt x="48" y="0"/>
                  </a:cubicBezTo>
                  <a:cubicBezTo>
                    <a:pt x="34" y="12"/>
                    <a:pt x="17" y="17"/>
                    <a:pt x="1" y="26"/>
                  </a:cubicBezTo>
                  <a:cubicBezTo>
                    <a:pt x="0" y="27"/>
                    <a:pt x="1" y="28"/>
                    <a:pt x="3" y="27"/>
                  </a:cubicBezTo>
                  <a:cubicBezTo>
                    <a:pt x="27" y="25"/>
                    <a:pt x="57" y="20"/>
                    <a:pt x="8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0" name="Freeform 11"/>
            <p:cNvSpPr/>
            <p:nvPr/>
          </p:nvSpPr>
          <p:spPr bwMode="auto">
            <a:xfrm>
              <a:off x="526" y="2056"/>
              <a:ext cx="246" cy="170"/>
            </a:xfrm>
            <a:custGeom>
              <a:avLst/>
              <a:gdLst>
                <a:gd name="T0" fmla="*/ 98 w 150"/>
                <a:gd name="T1" fmla="*/ 49 h 104"/>
                <a:gd name="T2" fmla="*/ 6 w 150"/>
                <a:gd name="T3" fmla="*/ 97 h 104"/>
                <a:gd name="T4" fmla="*/ 150 w 150"/>
                <a:gd name="T5" fmla="*/ 0 h 104"/>
                <a:gd name="T6" fmla="*/ 3 w 150"/>
                <a:gd name="T7" fmla="*/ 77 h 104"/>
                <a:gd name="T8" fmla="*/ 1 w 150"/>
                <a:gd name="T9" fmla="*/ 82 h 104"/>
                <a:gd name="T10" fmla="*/ 98 w 150"/>
                <a:gd name="T11" fmla="*/ 49 h 104"/>
              </a:gdLst>
              <a:ahLst/>
              <a:cxnLst>
                <a:cxn ang="0">
                  <a:pos x="T0" y="T1"/>
                </a:cxn>
                <a:cxn ang="0">
                  <a:pos x="T2" y="T3"/>
                </a:cxn>
                <a:cxn ang="0">
                  <a:pos x="T4" y="T5"/>
                </a:cxn>
                <a:cxn ang="0">
                  <a:pos x="T6" y="T7"/>
                </a:cxn>
                <a:cxn ang="0">
                  <a:pos x="T8" y="T9"/>
                </a:cxn>
                <a:cxn ang="0">
                  <a:pos x="T10" y="T11"/>
                </a:cxn>
              </a:cxnLst>
              <a:rect l="0" t="0" r="r" b="b"/>
              <a:pathLst>
                <a:path w="150" h="104">
                  <a:moveTo>
                    <a:pt x="98" y="49"/>
                  </a:moveTo>
                  <a:cubicBezTo>
                    <a:pt x="67" y="83"/>
                    <a:pt x="3" y="96"/>
                    <a:pt x="6" y="97"/>
                  </a:cubicBezTo>
                  <a:cubicBezTo>
                    <a:pt x="80" y="104"/>
                    <a:pt x="149" y="63"/>
                    <a:pt x="150" y="0"/>
                  </a:cubicBezTo>
                  <a:cubicBezTo>
                    <a:pt x="73" y="37"/>
                    <a:pt x="24" y="1"/>
                    <a:pt x="3" y="77"/>
                  </a:cubicBezTo>
                  <a:cubicBezTo>
                    <a:pt x="2" y="79"/>
                    <a:pt x="2" y="80"/>
                    <a:pt x="1" y="82"/>
                  </a:cubicBezTo>
                  <a:cubicBezTo>
                    <a:pt x="0" y="87"/>
                    <a:pt x="53" y="73"/>
                    <a:pt x="9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1" name="Freeform 12"/>
            <p:cNvSpPr/>
            <p:nvPr/>
          </p:nvSpPr>
          <p:spPr bwMode="auto">
            <a:xfrm>
              <a:off x="475" y="1929"/>
              <a:ext cx="177" cy="237"/>
            </a:xfrm>
            <a:custGeom>
              <a:avLst/>
              <a:gdLst>
                <a:gd name="T0" fmla="*/ 102 w 108"/>
                <a:gd name="T1" fmla="*/ 0 h 145"/>
                <a:gd name="T2" fmla="*/ 92 w 108"/>
                <a:gd name="T3" fmla="*/ 95 h 145"/>
                <a:gd name="T4" fmla="*/ 61 w 108"/>
                <a:gd name="T5" fmla="*/ 102 h 145"/>
                <a:gd name="T6" fmla="*/ 69 w 108"/>
                <a:gd name="T7" fmla="*/ 37 h 145"/>
                <a:gd name="T8" fmla="*/ 47 w 108"/>
                <a:gd name="T9" fmla="*/ 112 h 145"/>
                <a:gd name="T10" fmla="*/ 30 w 108"/>
                <a:gd name="T11" fmla="*/ 145 h 145"/>
                <a:gd name="T12" fmla="*/ 102 w 10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108" h="145">
                  <a:moveTo>
                    <a:pt x="102" y="0"/>
                  </a:moveTo>
                  <a:cubicBezTo>
                    <a:pt x="82" y="61"/>
                    <a:pt x="108" y="65"/>
                    <a:pt x="92" y="95"/>
                  </a:cubicBezTo>
                  <a:cubicBezTo>
                    <a:pt x="81" y="95"/>
                    <a:pt x="70" y="97"/>
                    <a:pt x="61" y="102"/>
                  </a:cubicBezTo>
                  <a:cubicBezTo>
                    <a:pt x="55" y="67"/>
                    <a:pt x="71" y="35"/>
                    <a:pt x="69" y="37"/>
                  </a:cubicBezTo>
                  <a:cubicBezTo>
                    <a:pt x="67" y="39"/>
                    <a:pt x="42" y="74"/>
                    <a:pt x="47" y="112"/>
                  </a:cubicBezTo>
                  <a:cubicBezTo>
                    <a:pt x="39" y="121"/>
                    <a:pt x="34" y="133"/>
                    <a:pt x="30" y="145"/>
                  </a:cubicBezTo>
                  <a:cubicBezTo>
                    <a:pt x="0" y="78"/>
                    <a:pt x="44" y="1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2" name="Freeform 13"/>
            <p:cNvSpPr/>
            <p:nvPr/>
          </p:nvSpPr>
          <p:spPr bwMode="auto">
            <a:xfrm>
              <a:off x="457" y="2176"/>
              <a:ext cx="122" cy="59"/>
            </a:xfrm>
            <a:custGeom>
              <a:avLst/>
              <a:gdLst>
                <a:gd name="T0" fmla="*/ 74 w 74"/>
                <a:gd name="T1" fmla="*/ 10 h 36"/>
                <a:gd name="T2" fmla="*/ 26 w 74"/>
                <a:gd name="T3" fmla="*/ 21 h 36"/>
                <a:gd name="T4" fmla="*/ 41 w 74"/>
                <a:gd name="T5" fmla="*/ 0 h 36"/>
                <a:gd name="T6" fmla="*/ 0 w 74"/>
                <a:gd name="T7" fmla="*/ 34 h 36"/>
                <a:gd name="T8" fmla="*/ 3 w 74"/>
                <a:gd name="T9" fmla="*/ 35 h 36"/>
                <a:gd name="T10" fmla="*/ 74 w 74"/>
                <a:gd name="T11" fmla="*/ 10 h 36"/>
              </a:gdLst>
              <a:ahLst/>
              <a:cxnLst>
                <a:cxn ang="0">
                  <a:pos x="T0" y="T1"/>
                </a:cxn>
                <a:cxn ang="0">
                  <a:pos x="T2" y="T3"/>
                </a:cxn>
                <a:cxn ang="0">
                  <a:pos x="T4" y="T5"/>
                </a:cxn>
                <a:cxn ang="0">
                  <a:pos x="T6" y="T7"/>
                </a:cxn>
                <a:cxn ang="0">
                  <a:pos x="T8" y="T9"/>
                </a:cxn>
                <a:cxn ang="0">
                  <a:pos x="T10" y="T11"/>
                </a:cxn>
              </a:cxnLst>
              <a:rect l="0" t="0" r="r" b="b"/>
              <a:pathLst>
                <a:path w="74" h="36">
                  <a:moveTo>
                    <a:pt x="74" y="10"/>
                  </a:moveTo>
                  <a:cubicBezTo>
                    <a:pt x="58" y="14"/>
                    <a:pt x="41" y="19"/>
                    <a:pt x="26" y="21"/>
                  </a:cubicBezTo>
                  <a:cubicBezTo>
                    <a:pt x="31" y="17"/>
                    <a:pt x="39" y="10"/>
                    <a:pt x="41" y="0"/>
                  </a:cubicBezTo>
                  <a:cubicBezTo>
                    <a:pt x="30" y="14"/>
                    <a:pt x="14" y="23"/>
                    <a:pt x="0" y="34"/>
                  </a:cubicBezTo>
                  <a:cubicBezTo>
                    <a:pt x="0" y="35"/>
                    <a:pt x="1" y="36"/>
                    <a:pt x="3" y="35"/>
                  </a:cubicBezTo>
                  <a:cubicBezTo>
                    <a:pt x="25" y="28"/>
                    <a:pt x="53" y="18"/>
                    <a:pt x="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3" name="Freeform 14"/>
            <p:cNvSpPr/>
            <p:nvPr/>
          </p:nvSpPr>
          <p:spPr bwMode="auto">
            <a:xfrm>
              <a:off x="706" y="1842"/>
              <a:ext cx="227" cy="195"/>
            </a:xfrm>
            <a:custGeom>
              <a:avLst/>
              <a:gdLst>
                <a:gd name="T0" fmla="*/ 86 w 138"/>
                <a:gd name="T1" fmla="*/ 56 h 119"/>
                <a:gd name="T2" fmla="*/ 7 w 138"/>
                <a:gd name="T3" fmla="*/ 119 h 119"/>
                <a:gd name="T4" fmla="*/ 127 w 138"/>
                <a:gd name="T5" fmla="*/ 0 h 119"/>
                <a:gd name="T6" fmla="*/ 0 w 138"/>
                <a:gd name="T7" fmla="*/ 100 h 119"/>
                <a:gd name="T8" fmla="*/ 0 w 138"/>
                <a:gd name="T9" fmla="*/ 106 h 119"/>
                <a:gd name="T10" fmla="*/ 86 w 138"/>
                <a:gd name="T11" fmla="*/ 56 h 119"/>
              </a:gdLst>
              <a:ahLst/>
              <a:cxnLst>
                <a:cxn ang="0">
                  <a:pos x="T0" y="T1"/>
                </a:cxn>
                <a:cxn ang="0">
                  <a:pos x="T2" y="T3"/>
                </a:cxn>
                <a:cxn ang="0">
                  <a:pos x="T4" y="T5"/>
                </a:cxn>
                <a:cxn ang="0">
                  <a:pos x="T6" y="T7"/>
                </a:cxn>
                <a:cxn ang="0">
                  <a:pos x="T8" y="T9"/>
                </a:cxn>
                <a:cxn ang="0">
                  <a:pos x="T10" y="T11"/>
                </a:cxn>
              </a:cxnLst>
              <a:rect l="0" t="0" r="r" b="b"/>
              <a:pathLst>
                <a:path w="138" h="119">
                  <a:moveTo>
                    <a:pt x="86" y="56"/>
                  </a:moveTo>
                  <a:cubicBezTo>
                    <a:pt x="63" y="94"/>
                    <a:pt x="4" y="119"/>
                    <a:pt x="7" y="119"/>
                  </a:cubicBezTo>
                  <a:cubicBezTo>
                    <a:pt x="79" y="112"/>
                    <a:pt x="138" y="60"/>
                    <a:pt x="127" y="0"/>
                  </a:cubicBezTo>
                  <a:cubicBezTo>
                    <a:pt x="60" y="49"/>
                    <a:pt x="7" y="23"/>
                    <a:pt x="0" y="100"/>
                  </a:cubicBezTo>
                  <a:cubicBezTo>
                    <a:pt x="0" y="102"/>
                    <a:pt x="0" y="104"/>
                    <a:pt x="0" y="106"/>
                  </a:cubicBezTo>
                  <a:cubicBezTo>
                    <a:pt x="0" y="110"/>
                    <a:pt x="48" y="87"/>
                    <a:pt x="8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4" name="Freeform 15"/>
            <p:cNvSpPr/>
            <p:nvPr/>
          </p:nvSpPr>
          <p:spPr bwMode="auto">
            <a:xfrm>
              <a:off x="631" y="1742"/>
              <a:ext cx="166" cy="249"/>
            </a:xfrm>
            <a:custGeom>
              <a:avLst/>
              <a:gdLst>
                <a:gd name="T0" fmla="*/ 83 w 101"/>
                <a:gd name="T1" fmla="*/ 0 h 152"/>
                <a:gd name="T2" fmla="*/ 91 w 101"/>
                <a:gd name="T3" fmla="*/ 92 h 152"/>
                <a:gd name="T4" fmla="*/ 62 w 101"/>
                <a:gd name="T5" fmla="*/ 106 h 152"/>
                <a:gd name="T6" fmla="*/ 59 w 101"/>
                <a:gd name="T7" fmla="*/ 41 h 152"/>
                <a:gd name="T8" fmla="*/ 51 w 101"/>
                <a:gd name="T9" fmla="*/ 118 h 152"/>
                <a:gd name="T10" fmla="*/ 41 w 101"/>
                <a:gd name="T11" fmla="*/ 152 h 152"/>
                <a:gd name="T12" fmla="*/ 83 w 101"/>
                <a:gd name="T13" fmla="*/ 0 h 152"/>
              </a:gdLst>
              <a:ahLst/>
              <a:cxnLst>
                <a:cxn ang="0">
                  <a:pos x="T0" y="T1"/>
                </a:cxn>
                <a:cxn ang="0">
                  <a:pos x="T2" y="T3"/>
                </a:cxn>
                <a:cxn ang="0">
                  <a:pos x="T4" y="T5"/>
                </a:cxn>
                <a:cxn ang="0">
                  <a:pos x="T6" y="T7"/>
                </a:cxn>
                <a:cxn ang="0">
                  <a:pos x="T8" y="T9"/>
                </a:cxn>
                <a:cxn ang="0">
                  <a:pos x="T10" y="T11"/>
                </a:cxn>
                <a:cxn ang="0">
                  <a:pos x="T12" y="T13"/>
                </a:cxn>
              </a:cxnLst>
              <a:rect l="0" t="0" r="r" b="b"/>
              <a:pathLst>
                <a:path w="101" h="152">
                  <a:moveTo>
                    <a:pt x="83" y="0"/>
                  </a:moveTo>
                  <a:cubicBezTo>
                    <a:pt x="75" y="62"/>
                    <a:pt x="101" y="61"/>
                    <a:pt x="91" y="92"/>
                  </a:cubicBezTo>
                  <a:cubicBezTo>
                    <a:pt x="81" y="95"/>
                    <a:pt x="70" y="99"/>
                    <a:pt x="62" y="106"/>
                  </a:cubicBezTo>
                  <a:cubicBezTo>
                    <a:pt x="51" y="73"/>
                    <a:pt x="60" y="39"/>
                    <a:pt x="59" y="41"/>
                  </a:cubicBezTo>
                  <a:cubicBezTo>
                    <a:pt x="57" y="43"/>
                    <a:pt x="39" y="82"/>
                    <a:pt x="51" y="118"/>
                  </a:cubicBezTo>
                  <a:cubicBezTo>
                    <a:pt x="45" y="128"/>
                    <a:pt x="42" y="140"/>
                    <a:pt x="41" y="152"/>
                  </a:cubicBezTo>
                  <a:cubicBezTo>
                    <a:pt x="0" y="93"/>
                    <a:pt x="29" y="2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5" name="Freeform 16"/>
            <p:cNvSpPr/>
            <p:nvPr/>
          </p:nvSpPr>
          <p:spPr bwMode="auto">
            <a:xfrm>
              <a:off x="646" y="2001"/>
              <a:ext cx="110" cy="67"/>
            </a:xfrm>
            <a:custGeom>
              <a:avLst/>
              <a:gdLst>
                <a:gd name="T0" fmla="*/ 67 w 67"/>
                <a:gd name="T1" fmla="*/ 4 h 41"/>
                <a:gd name="T2" fmla="*/ 22 w 67"/>
                <a:gd name="T3" fmla="*/ 23 h 41"/>
                <a:gd name="T4" fmla="*/ 33 w 67"/>
                <a:gd name="T5" fmla="*/ 0 h 41"/>
                <a:gd name="T6" fmla="*/ 0 w 67"/>
                <a:gd name="T7" fmla="*/ 40 h 41"/>
                <a:gd name="T8" fmla="*/ 3 w 67"/>
                <a:gd name="T9" fmla="*/ 40 h 41"/>
                <a:gd name="T10" fmla="*/ 67 w 67"/>
                <a:gd name="T11" fmla="*/ 4 h 41"/>
              </a:gdLst>
              <a:ahLst/>
              <a:cxnLst>
                <a:cxn ang="0">
                  <a:pos x="T0" y="T1"/>
                </a:cxn>
                <a:cxn ang="0">
                  <a:pos x="T2" y="T3"/>
                </a:cxn>
                <a:cxn ang="0">
                  <a:pos x="T4" y="T5"/>
                </a:cxn>
                <a:cxn ang="0">
                  <a:pos x="T6" y="T7"/>
                </a:cxn>
                <a:cxn ang="0">
                  <a:pos x="T8" y="T9"/>
                </a:cxn>
                <a:cxn ang="0">
                  <a:pos x="T10" y="T11"/>
                </a:cxn>
              </a:cxnLst>
              <a:rect l="0" t="0" r="r" b="b"/>
              <a:pathLst>
                <a:path w="67" h="41">
                  <a:moveTo>
                    <a:pt x="67" y="4"/>
                  </a:moveTo>
                  <a:cubicBezTo>
                    <a:pt x="52" y="10"/>
                    <a:pt x="36" y="18"/>
                    <a:pt x="22" y="23"/>
                  </a:cubicBezTo>
                  <a:cubicBezTo>
                    <a:pt x="26" y="18"/>
                    <a:pt x="33" y="10"/>
                    <a:pt x="33" y="0"/>
                  </a:cubicBezTo>
                  <a:cubicBezTo>
                    <a:pt x="25" y="16"/>
                    <a:pt x="11" y="27"/>
                    <a:pt x="0" y="40"/>
                  </a:cubicBezTo>
                  <a:cubicBezTo>
                    <a:pt x="0" y="41"/>
                    <a:pt x="1" y="41"/>
                    <a:pt x="3" y="40"/>
                  </a:cubicBezTo>
                  <a:cubicBezTo>
                    <a:pt x="23" y="30"/>
                    <a:pt x="48" y="15"/>
                    <a:pt x="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6" name="Freeform 17"/>
            <p:cNvSpPr/>
            <p:nvPr/>
          </p:nvSpPr>
          <p:spPr bwMode="auto">
            <a:xfrm>
              <a:off x="829" y="1609"/>
              <a:ext cx="219" cy="223"/>
            </a:xfrm>
            <a:custGeom>
              <a:avLst/>
              <a:gdLst>
                <a:gd name="T0" fmla="*/ 83 w 133"/>
                <a:gd name="T1" fmla="*/ 62 h 136"/>
                <a:gd name="T2" fmla="*/ 18 w 133"/>
                <a:gd name="T3" fmla="*/ 136 h 136"/>
                <a:gd name="T4" fmla="*/ 112 w 133"/>
                <a:gd name="T5" fmla="*/ 0 h 136"/>
                <a:gd name="T6" fmla="*/ 8 w 133"/>
                <a:gd name="T7" fmla="*/ 119 h 136"/>
                <a:gd name="T8" fmla="*/ 9 w 133"/>
                <a:gd name="T9" fmla="*/ 125 h 136"/>
                <a:gd name="T10" fmla="*/ 83 w 133"/>
                <a:gd name="T11" fmla="*/ 62 h 136"/>
              </a:gdLst>
              <a:ahLst/>
              <a:cxnLst>
                <a:cxn ang="0">
                  <a:pos x="T0" y="T1"/>
                </a:cxn>
                <a:cxn ang="0">
                  <a:pos x="T2" y="T3"/>
                </a:cxn>
                <a:cxn ang="0">
                  <a:pos x="T4" y="T5"/>
                </a:cxn>
                <a:cxn ang="0">
                  <a:pos x="T6" y="T7"/>
                </a:cxn>
                <a:cxn ang="0">
                  <a:pos x="T8" y="T9"/>
                </a:cxn>
                <a:cxn ang="0">
                  <a:pos x="T10" y="T11"/>
                </a:cxn>
              </a:cxnLst>
              <a:rect l="0" t="0" r="r" b="b"/>
              <a:pathLst>
                <a:path w="133" h="136">
                  <a:moveTo>
                    <a:pt x="83" y="62"/>
                  </a:moveTo>
                  <a:cubicBezTo>
                    <a:pt x="67" y="102"/>
                    <a:pt x="15" y="136"/>
                    <a:pt x="18" y="136"/>
                  </a:cubicBezTo>
                  <a:cubicBezTo>
                    <a:pt x="86" y="116"/>
                    <a:pt x="133" y="56"/>
                    <a:pt x="112" y="0"/>
                  </a:cubicBezTo>
                  <a:cubicBezTo>
                    <a:pt x="56" y="60"/>
                    <a:pt x="0" y="45"/>
                    <a:pt x="8" y="119"/>
                  </a:cubicBezTo>
                  <a:cubicBezTo>
                    <a:pt x="8" y="121"/>
                    <a:pt x="8" y="123"/>
                    <a:pt x="9" y="125"/>
                  </a:cubicBezTo>
                  <a:cubicBezTo>
                    <a:pt x="9" y="129"/>
                    <a:pt x="51" y="98"/>
                    <a:pt x="8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7" name="Freeform 18"/>
            <p:cNvSpPr/>
            <p:nvPr/>
          </p:nvSpPr>
          <p:spPr bwMode="auto">
            <a:xfrm>
              <a:off x="749" y="1541"/>
              <a:ext cx="149" cy="252"/>
            </a:xfrm>
            <a:custGeom>
              <a:avLst/>
              <a:gdLst>
                <a:gd name="T0" fmla="*/ 63 w 91"/>
                <a:gd name="T1" fmla="*/ 0 h 154"/>
                <a:gd name="T2" fmla="*/ 88 w 91"/>
                <a:gd name="T3" fmla="*/ 87 h 154"/>
                <a:gd name="T4" fmla="*/ 62 w 91"/>
                <a:gd name="T5" fmla="*/ 105 h 154"/>
                <a:gd name="T6" fmla="*/ 47 w 91"/>
                <a:gd name="T7" fmla="*/ 44 h 154"/>
                <a:gd name="T8" fmla="*/ 54 w 91"/>
                <a:gd name="T9" fmla="*/ 119 h 154"/>
                <a:gd name="T10" fmla="*/ 50 w 91"/>
                <a:gd name="T11" fmla="*/ 154 h 154"/>
                <a:gd name="T12" fmla="*/ 63 w 91"/>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91" h="154">
                  <a:moveTo>
                    <a:pt x="63" y="0"/>
                  </a:moveTo>
                  <a:cubicBezTo>
                    <a:pt x="67" y="61"/>
                    <a:pt x="91" y="55"/>
                    <a:pt x="88" y="87"/>
                  </a:cubicBezTo>
                  <a:cubicBezTo>
                    <a:pt x="78" y="92"/>
                    <a:pt x="69" y="97"/>
                    <a:pt x="62" y="105"/>
                  </a:cubicBezTo>
                  <a:cubicBezTo>
                    <a:pt x="45" y="76"/>
                    <a:pt x="48" y="42"/>
                    <a:pt x="47" y="44"/>
                  </a:cubicBezTo>
                  <a:cubicBezTo>
                    <a:pt x="46" y="46"/>
                    <a:pt x="36" y="86"/>
                    <a:pt x="54" y="119"/>
                  </a:cubicBezTo>
                  <a:cubicBezTo>
                    <a:pt x="49" y="130"/>
                    <a:pt x="49" y="142"/>
                    <a:pt x="50" y="154"/>
                  </a:cubicBezTo>
                  <a:cubicBezTo>
                    <a:pt x="0" y="105"/>
                    <a:pt x="15" y="2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8" name="Freeform 19"/>
            <p:cNvSpPr/>
            <p:nvPr/>
          </p:nvSpPr>
          <p:spPr bwMode="auto">
            <a:xfrm>
              <a:off x="795" y="1798"/>
              <a:ext cx="93" cy="78"/>
            </a:xfrm>
            <a:custGeom>
              <a:avLst/>
              <a:gdLst>
                <a:gd name="T0" fmla="*/ 57 w 57"/>
                <a:gd name="T1" fmla="*/ 0 h 48"/>
                <a:gd name="T2" fmla="*/ 18 w 57"/>
                <a:gd name="T3" fmla="*/ 26 h 48"/>
                <a:gd name="T4" fmla="*/ 25 w 57"/>
                <a:gd name="T5" fmla="*/ 2 h 48"/>
                <a:gd name="T6" fmla="*/ 0 w 57"/>
                <a:gd name="T7" fmla="*/ 46 h 48"/>
                <a:gd name="T8" fmla="*/ 3 w 57"/>
                <a:gd name="T9" fmla="*/ 47 h 48"/>
                <a:gd name="T10" fmla="*/ 57 w 57"/>
                <a:gd name="T11" fmla="*/ 0 h 48"/>
              </a:gdLst>
              <a:ahLst/>
              <a:cxnLst>
                <a:cxn ang="0">
                  <a:pos x="T0" y="T1"/>
                </a:cxn>
                <a:cxn ang="0">
                  <a:pos x="T2" y="T3"/>
                </a:cxn>
                <a:cxn ang="0">
                  <a:pos x="T4" y="T5"/>
                </a:cxn>
                <a:cxn ang="0">
                  <a:pos x="T6" y="T7"/>
                </a:cxn>
                <a:cxn ang="0">
                  <a:pos x="T8" y="T9"/>
                </a:cxn>
                <a:cxn ang="0">
                  <a:pos x="T10" y="T11"/>
                </a:cxn>
              </a:cxnLst>
              <a:rect l="0" t="0" r="r" b="b"/>
              <a:pathLst>
                <a:path w="57" h="48">
                  <a:moveTo>
                    <a:pt x="57" y="0"/>
                  </a:moveTo>
                  <a:cubicBezTo>
                    <a:pt x="44" y="9"/>
                    <a:pt x="31" y="19"/>
                    <a:pt x="18" y="26"/>
                  </a:cubicBezTo>
                  <a:cubicBezTo>
                    <a:pt x="21" y="21"/>
                    <a:pt x="26" y="12"/>
                    <a:pt x="25" y="2"/>
                  </a:cubicBezTo>
                  <a:cubicBezTo>
                    <a:pt x="20" y="19"/>
                    <a:pt x="8" y="32"/>
                    <a:pt x="0" y="46"/>
                  </a:cubicBezTo>
                  <a:cubicBezTo>
                    <a:pt x="0" y="48"/>
                    <a:pt x="1" y="48"/>
                    <a:pt x="3" y="47"/>
                  </a:cubicBezTo>
                  <a:cubicBezTo>
                    <a:pt x="20" y="33"/>
                    <a:pt x="41" y="14"/>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9" name="Freeform 20"/>
            <p:cNvSpPr/>
            <p:nvPr/>
          </p:nvSpPr>
          <p:spPr bwMode="auto">
            <a:xfrm>
              <a:off x="910" y="1369"/>
              <a:ext cx="211" cy="244"/>
            </a:xfrm>
            <a:custGeom>
              <a:avLst/>
              <a:gdLst>
                <a:gd name="T0" fmla="*/ 82 w 129"/>
                <a:gd name="T1" fmla="*/ 65 h 149"/>
                <a:gd name="T2" fmla="*/ 33 w 129"/>
                <a:gd name="T3" fmla="*/ 148 h 149"/>
                <a:gd name="T4" fmla="*/ 98 w 129"/>
                <a:gd name="T5" fmla="*/ 0 h 149"/>
                <a:gd name="T6" fmla="*/ 21 w 129"/>
                <a:gd name="T7" fmla="*/ 134 h 149"/>
                <a:gd name="T8" fmla="*/ 23 w 129"/>
                <a:gd name="T9" fmla="*/ 139 h 149"/>
                <a:gd name="T10" fmla="*/ 82 w 129"/>
                <a:gd name="T11" fmla="*/ 65 h 149"/>
              </a:gdLst>
              <a:ahLst/>
              <a:cxnLst>
                <a:cxn ang="0">
                  <a:pos x="T0" y="T1"/>
                </a:cxn>
                <a:cxn ang="0">
                  <a:pos x="T2" y="T3"/>
                </a:cxn>
                <a:cxn ang="0">
                  <a:pos x="T4" y="T5"/>
                </a:cxn>
                <a:cxn ang="0">
                  <a:pos x="T6" y="T7"/>
                </a:cxn>
                <a:cxn ang="0">
                  <a:pos x="T8" y="T9"/>
                </a:cxn>
                <a:cxn ang="0">
                  <a:pos x="T10" y="T11"/>
                </a:cxn>
              </a:cxnLst>
              <a:rect l="0" t="0" r="r" b="b"/>
              <a:pathLst>
                <a:path w="129" h="149">
                  <a:moveTo>
                    <a:pt x="82" y="65"/>
                  </a:moveTo>
                  <a:cubicBezTo>
                    <a:pt x="75" y="106"/>
                    <a:pt x="31" y="149"/>
                    <a:pt x="33" y="148"/>
                  </a:cubicBezTo>
                  <a:cubicBezTo>
                    <a:pt x="95" y="117"/>
                    <a:pt x="129" y="50"/>
                    <a:pt x="98" y="0"/>
                  </a:cubicBezTo>
                  <a:cubicBezTo>
                    <a:pt x="56" y="68"/>
                    <a:pt x="0" y="64"/>
                    <a:pt x="21" y="134"/>
                  </a:cubicBezTo>
                  <a:cubicBezTo>
                    <a:pt x="22" y="136"/>
                    <a:pt x="22" y="137"/>
                    <a:pt x="23" y="139"/>
                  </a:cubicBezTo>
                  <a:cubicBezTo>
                    <a:pt x="24" y="143"/>
                    <a:pt x="58" y="106"/>
                    <a:pt x="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0" name="Freeform 21"/>
            <p:cNvSpPr/>
            <p:nvPr/>
          </p:nvSpPr>
          <p:spPr bwMode="auto">
            <a:xfrm>
              <a:off x="838" y="1335"/>
              <a:ext cx="132" cy="245"/>
            </a:xfrm>
            <a:custGeom>
              <a:avLst/>
              <a:gdLst>
                <a:gd name="T0" fmla="*/ 41 w 81"/>
                <a:gd name="T1" fmla="*/ 0 h 150"/>
                <a:gd name="T2" fmla="*/ 81 w 81"/>
                <a:gd name="T3" fmla="*/ 78 h 150"/>
                <a:gd name="T4" fmla="*/ 60 w 81"/>
                <a:gd name="T5" fmla="*/ 100 h 150"/>
                <a:gd name="T6" fmla="*/ 34 w 81"/>
                <a:gd name="T7" fmla="*/ 45 h 150"/>
                <a:gd name="T8" fmla="*/ 54 w 81"/>
                <a:gd name="T9" fmla="*/ 115 h 150"/>
                <a:gd name="T10" fmla="*/ 57 w 81"/>
                <a:gd name="T11" fmla="*/ 150 h 150"/>
                <a:gd name="T12" fmla="*/ 41 w 8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81" h="150">
                  <a:moveTo>
                    <a:pt x="41" y="0"/>
                  </a:moveTo>
                  <a:cubicBezTo>
                    <a:pt x="56" y="58"/>
                    <a:pt x="79" y="47"/>
                    <a:pt x="81" y="78"/>
                  </a:cubicBezTo>
                  <a:cubicBezTo>
                    <a:pt x="72" y="85"/>
                    <a:pt x="65" y="92"/>
                    <a:pt x="60" y="100"/>
                  </a:cubicBezTo>
                  <a:cubicBezTo>
                    <a:pt x="38" y="75"/>
                    <a:pt x="35" y="42"/>
                    <a:pt x="34" y="45"/>
                  </a:cubicBezTo>
                  <a:cubicBezTo>
                    <a:pt x="33" y="47"/>
                    <a:pt x="31" y="87"/>
                    <a:pt x="54" y="115"/>
                  </a:cubicBezTo>
                  <a:cubicBezTo>
                    <a:pt x="52" y="126"/>
                    <a:pt x="54" y="138"/>
                    <a:pt x="57" y="150"/>
                  </a:cubicBezTo>
                  <a:cubicBezTo>
                    <a:pt x="0" y="112"/>
                    <a:pt x="1" y="36"/>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1" name="Freeform 22"/>
            <p:cNvSpPr/>
            <p:nvPr/>
          </p:nvSpPr>
          <p:spPr bwMode="auto">
            <a:xfrm>
              <a:off x="911" y="1572"/>
              <a:ext cx="78" cy="93"/>
            </a:xfrm>
            <a:custGeom>
              <a:avLst/>
              <a:gdLst>
                <a:gd name="T0" fmla="*/ 47 w 47"/>
                <a:gd name="T1" fmla="*/ 0 h 57"/>
                <a:gd name="T2" fmla="*/ 14 w 47"/>
                <a:gd name="T3" fmla="*/ 33 h 57"/>
                <a:gd name="T4" fmla="*/ 15 w 47"/>
                <a:gd name="T5" fmla="*/ 9 h 57"/>
                <a:gd name="T6" fmla="*/ 0 w 47"/>
                <a:gd name="T7" fmla="*/ 56 h 57"/>
                <a:gd name="T8" fmla="*/ 3 w 47"/>
                <a:gd name="T9" fmla="*/ 56 h 57"/>
                <a:gd name="T10" fmla="*/ 47 w 47"/>
                <a:gd name="T11" fmla="*/ 0 h 57"/>
              </a:gdLst>
              <a:ahLst/>
              <a:cxnLst>
                <a:cxn ang="0">
                  <a:pos x="T0" y="T1"/>
                </a:cxn>
                <a:cxn ang="0">
                  <a:pos x="T2" y="T3"/>
                </a:cxn>
                <a:cxn ang="0">
                  <a:pos x="T4" y="T5"/>
                </a:cxn>
                <a:cxn ang="0">
                  <a:pos x="T6" y="T7"/>
                </a:cxn>
                <a:cxn ang="0">
                  <a:pos x="T8" y="T9"/>
                </a:cxn>
                <a:cxn ang="0">
                  <a:pos x="T10" y="T11"/>
                </a:cxn>
              </a:cxnLst>
              <a:rect l="0" t="0" r="r" b="b"/>
              <a:pathLst>
                <a:path w="47" h="57">
                  <a:moveTo>
                    <a:pt x="47" y="0"/>
                  </a:moveTo>
                  <a:cubicBezTo>
                    <a:pt x="36" y="12"/>
                    <a:pt x="25" y="24"/>
                    <a:pt x="14" y="33"/>
                  </a:cubicBezTo>
                  <a:cubicBezTo>
                    <a:pt x="15" y="27"/>
                    <a:pt x="18" y="18"/>
                    <a:pt x="15" y="9"/>
                  </a:cubicBezTo>
                  <a:cubicBezTo>
                    <a:pt x="14" y="26"/>
                    <a:pt x="5" y="40"/>
                    <a:pt x="0" y="56"/>
                  </a:cubicBezTo>
                  <a:cubicBezTo>
                    <a:pt x="0" y="57"/>
                    <a:pt x="1" y="57"/>
                    <a:pt x="3" y="56"/>
                  </a:cubicBezTo>
                  <a:cubicBezTo>
                    <a:pt x="17" y="39"/>
                    <a:pt x="34" y="17"/>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2" name="Freeform 23"/>
            <p:cNvSpPr/>
            <p:nvPr/>
          </p:nvSpPr>
          <p:spPr bwMode="auto">
            <a:xfrm>
              <a:off x="938" y="1124"/>
              <a:ext cx="200" cy="253"/>
            </a:xfrm>
            <a:custGeom>
              <a:avLst/>
              <a:gdLst>
                <a:gd name="T0" fmla="*/ 80 w 122"/>
                <a:gd name="T1" fmla="*/ 65 h 155"/>
                <a:gd name="T2" fmla="*/ 48 w 122"/>
                <a:gd name="T3" fmla="*/ 154 h 155"/>
                <a:gd name="T4" fmla="*/ 83 w 122"/>
                <a:gd name="T5" fmla="*/ 0 h 155"/>
                <a:gd name="T6" fmla="*/ 34 w 122"/>
                <a:gd name="T7" fmla="*/ 142 h 155"/>
                <a:gd name="T8" fmla="*/ 36 w 122"/>
                <a:gd name="T9" fmla="*/ 147 h 155"/>
                <a:gd name="T10" fmla="*/ 80 w 122"/>
                <a:gd name="T11" fmla="*/ 65 h 155"/>
              </a:gdLst>
              <a:ahLst/>
              <a:cxnLst>
                <a:cxn ang="0">
                  <a:pos x="T0" y="T1"/>
                </a:cxn>
                <a:cxn ang="0">
                  <a:pos x="T2" y="T3"/>
                </a:cxn>
                <a:cxn ang="0">
                  <a:pos x="T4" y="T5"/>
                </a:cxn>
                <a:cxn ang="0">
                  <a:pos x="T6" y="T7"/>
                </a:cxn>
                <a:cxn ang="0">
                  <a:pos x="T8" y="T9"/>
                </a:cxn>
                <a:cxn ang="0">
                  <a:pos x="T10" y="T11"/>
                </a:cxn>
              </a:cxnLst>
              <a:rect l="0" t="0" r="r" b="b"/>
              <a:pathLst>
                <a:path w="122" h="155">
                  <a:moveTo>
                    <a:pt x="80" y="65"/>
                  </a:moveTo>
                  <a:cubicBezTo>
                    <a:pt x="80" y="106"/>
                    <a:pt x="46" y="155"/>
                    <a:pt x="48" y="154"/>
                  </a:cubicBezTo>
                  <a:cubicBezTo>
                    <a:pt x="102" y="112"/>
                    <a:pt x="122" y="42"/>
                    <a:pt x="83" y="0"/>
                  </a:cubicBezTo>
                  <a:cubicBezTo>
                    <a:pt x="55" y="73"/>
                    <a:pt x="0" y="79"/>
                    <a:pt x="34" y="142"/>
                  </a:cubicBezTo>
                  <a:cubicBezTo>
                    <a:pt x="35" y="144"/>
                    <a:pt x="35" y="145"/>
                    <a:pt x="36" y="147"/>
                  </a:cubicBezTo>
                  <a:cubicBezTo>
                    <a:pt x="38" y="150"/>
                    <a:pt x="65" y="109"/>
                    <a:pt x="8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3" name="Freeform 24"/>
            <p:cNvSpPr/>
            <p:nvPr/>
          </p:nvSpPr>
          <p:spPr bwMode="auto">
            <a:xfrm>
              <a:off x="856" y="1120"/>
              <a:ext cx="139" cy="229"/>
            </a:xfrm>
            <a:custGeom>
              <a:avLst/>
              <a:gdLst>
                <a:gd name="T0" fmla="*/ 33 w 85"/>
                <a:gd name="T1" fmla="*/ 0 h 140"/>
                <a:gd name="T2" fmla="*/ 85 w 85"/>
                <a:gd name="T3" fmla="*/ 68 h 140"/>
                <a:gd name="T4" fmla="*/ 69 w 85"/>
                <a:gd name="T5" fmla="*/ 93 h 140"/>
                <a:gd name="T6" fmla="*/ 34 w 85"/>
                <a:gd name="T7" fmla="*/ 44 h 140"/>
                <a:gd name="T8" fmla="*/ 66 w 85"/>
                <a:gd name="T9" fmla="*/ 108 h 140"/>
                <a:gd name="T10" fmla="*/ 75 w 85"/>
                <a:gd name="T11" fmla="*/ 140 h 140"/>
                <a:gd name="T12" fmla="*/ 33 w 85"/>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85" h="140">
                  <a:moveTo>
                    <a:pt x="33" y="0"/>
                  </a:moveTo>
                  <a:cubicBezTo>
                    <a:pt x="57" y="53"/>
                    <a:pt x="77" y="39"/>
                    <a:pt x="85" y="68"/>
                  </a:cubicBezTo>
                  <a:cubicBezTo>
                    <a:pt x="78" y="75"/>
                    <a:pt x="72" y="84"/>
                    <a:pt x="69" y="93"/>
                  </a:cubicBezTo>
                  <a:cubicBezTo>
                    <a:pt x="43" y="73"/>
                    <a:pt x="34" y="42"/>
                    <a:pt x="34" y="44"/>
                  </a:cubicBezTo>
                  <a:cubicBezTo>
                    <a:pt x="33" y="47"/>
                    <a:pt x="39" y="86"/>
                    <a:pt x="66" y="108"/>
                  </a:cubicBezTo>
                  <a:cubicBezTo>
                    <a:pt x="66" y="119"/>
                    <a:pt x="70" y="130"/>
                    <a:pt x="75" y="140"/>
                  </a:cubicBezTo>
                  <a:cubicBezTo>
                    <a:pt x="14" y="114"/>
                    <a:pt x="0" y="42"/>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4" name="Freeform 25"/>
            <p:cNvSpPr/>
            <p:nvPr/>
          </p:nvSpPr>
          <p:spPr bwMode="auto">
            <a:xfrm>
              <a:off x="975" y="1333"/>
              <a:ext cx="56" cy="103"/>
            </a:xfrm>
            <a:custGeom>
              <a:avLst/>
              <a:gdLst>
                <a:gd name="T0" fmla="*/ 34 w 34"/>
                <a:gd name="T1" fmla="*/ 0 h 63"/>
                <a:gd name="T2" fmla="*/ 9 w 34"/>
                <a:gd name="T3" fmla="*/ 38 h 63"/>
                <a:gd name="T4" fmla="*/ 6 w 34"/>
                <a:gd name="T5" fmla="*/ 14 h 63"/>
                <a:gd name="T6" fmla="*/ 0 w 34"/>
                <a:gd name="T7" fmla="*/ 62 h 63"/>
                <a:gd name="T8" fmla="*/ 3 w 34"/>
                <a:gd name="T9" fmla="*/ 61 h 63"/>
                <a:gd name="T10" fmla="*/ 34 w 34"/>
                <a:gd name="T11" fmla="*/ 0 h 63"/>
              </a:gdLst>
              <a:ahLst/>
              <a:cxnLst>
                <a:cxn ang="0">
                  <a:pos x="T0" y="T1"/>
                </a:cxn>
                <a:cxn ang="0">
                  <a:pos x="T2" y="T3"/>
                </a:cxn>
                <a:cxn ang="0">
                  <a:pos x="T4" y="T5"/>
                </a:cxn>
                <a:cxn ang="0">
                  <a:pos x="T6" y="T7"/>
                </a:cxn>
                <a:cxn ang="0">
                  <a:pos x="T8" y="T9"/>
                </a:cxn>
                <a:cxn ang="0">
                  <a:pos x="T10" y="T11"/>
                </a:cxn>
              </a:cxnLst>
              <a:rect l="0" t="0" r="r" b="b"/>
              <a:pathLst>
                <a:path w="34" h="63">
                  <a:moveTo>
                    <a:pt x="34" y="0"/>
                  </a:moveTo>
                  <a:cubicBezTo>
                    <a:pt x="26" y="13"/>
                    <a:pt x="18" y="26"/>
                    <a:pt x="9" y="38"/>
                  </a:cubicBezTo>
                  <a:cubicBezTo>
                    <a:pt x="9" y="32"/>
                    <a:pt x="11" y="22"/>
                    <a:pt x="6" y="14"/>
                  </a:cubicBezTo>
                  <a:cubicBezTo>
                    <a:pt x="8" y="30"/>
                    <a:pt x="2" y="46"/>
                    <a:pt x="0" y="62"/>
                  </a:cubicBezTo>
                  <a:cubicBezTo>
                    <a:pt x="0" y="63"/>
                    <a:pt x="2" y="63"/>
                    <a:pt x="3" y="61"/>
                  </a:cubicBezTo>
                  <a:cubicBezTo>
                    <a:pt x="13" y="43"/>
                    <a:pt x="25" y="19"/>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5" name="Freeform 26"/>
            <p:cNvSpPr/>
            <p:nvPr/>
          </p:nvSpPr>
          <p:spPr bwMode="auto">
            <a:xfrm>
              <a:off x="931" y="893"/>
              <a:ext cx="179" cy="253"/>
            </a:xfrm>
            <a:custGeom>
              <a:avLst/>
              <a:gdLst>
                <a:gd name="T0" fmla="*/ 73 w 109"/>
                <a:gd name="T1" fmla="*/ 63 h 155"/>
                <a:gd name="T2" fmla="*/ 59 w 109"/>
                <a:gd name="T3" fmla="*/ 154 h 155"/>
                <a:gd name="T4" fmla="*/ 65 w 109"/>
                <a:gd name="T5" fmla="*/ 0 h 155"/>
                <a:gd name="T6" fmla="*/ 44 w 109"/>
                <a:gd name="T7" fmla="*/ 146 h 155"/>
                <a:gd name="T8" fmla="*/ 47 w 109"/>
                <a:gd name="T9" fmla="*/ 149 h 155"/>
                <a:gd name="T10" fmla="*/ 73 w 109"/>
                <a:gd name="T11" fmla="*/ 63 h 155"/>
              </a:gdLst>
              <a:ahLst/>
              <a:cxnLst>
                <a:cxn ang="0">
                  <a:pos x="T0" y="T1"/>
                </a:cxn>
                <a:cxn ang="0">
                  <a:pos x="T2" y="T3"/>
                </a:cxn>
                <a:cxn ang="0">
                  <a:pos x="T4" y="T5"/>
                </a:cxn>
                <a:cxn ang="0">
                  <a:pos x="T6" y="T7"/>
                </a:cxn>
                <a:cxn ang="0">
                  <a:pos x="T8" y="T9"/>
                </a:cxn>
                <a:cxn ang="0">
                  <a:pos x="T10" y="T11"/>
                </a:cxn>
              </a:cxnLst>
              <a:rect l="0" t="0" r="r" b="b"/>
              <a:pathLst>
                <a:path w="109" h="155">
                  <a:moveTo>
                    <a:pt x="73" y="63"/>
                  </a:moveTo>
                  <a:cubicBezTo>
                    <a:pt x="81" y="102"/>
                    <a:pt x="58" y="155"/>
                    <a:pt x="59" y="154"/>
                  </a:cubicBezTo>
                  <a:cubicBezTo>
                    <a:pt x="103" y="104"/>
                    <a:pt x="109" y="34"/>
                    <a:pt x="65" y="0"/>
                  </a:cubicBezTo>
                  <a:cubicBezTo>
                    <a:pt x="51" y="75"/>
                    <a:pt x="0" y="91"/>
                    <a:pt x="44" y="146"/>
                  </a:cubicBezTo>
                  <a:cubicBezTo>
                    <a:pt x="45" y="147"/>
                    <a:pt x="46" y="148"/>
                    <a:pt x="47" y="149"/>
                  </a:cubicBezTo>
                  <a:cubicBezTo>
                    <a:pt x="49" y="152"/>
                    <a:pt x="67" y="108"/>
                    <a:pt x="73"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6" name="Freeform 27"/>
            <p:cNvSpPr/>
            <p:nvPr/>
          </p:nvSpPr>
          <p:spPr bwMode="auto">
            <a:xfrm>
              <a:off x="841" y="921"/>
              <a:ext cx="148" cy="206"/>
            </a:xfrm>
            <a:custGeom>
              <a:avLst/>
              <a:gdLst>
                <a:gd name="T0" fmla="*/ 23 w 90"/>
                <a:gd name="T1" fmla="*/ 0 h 126"/>
                <a:gd name="T2" fmla="*/ 86 w 90"/>
                <a:gd name="T3" fmla="*/ 55 h 126"/>
                <a:gd name="T4" fmla="*/ 75 w 90"/>
                <a:gd name="T5" fmla="*/ 82 h 126"/>
                <a:gd name="T6" fmla="*/ 32 w 90"/>
                <a:gd name="T7" fmla="*/ 42 h 126"/>
                <a:gd name="T8" fmla="*/ 75 w 90"/>
                <a:gd name="T9" fmla="*/ 97 h 126"/>
                <a:gd name="T10" fmla="*/ 90 w 90"/>
                <a:gd name="T11" fmla="*/ 126 h 126"/>
                <a:gd name="T12" fmla="*/ 23 w 90"/>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90" h="126">
                  <a:moveTo>
                    <a:pt x="23" y="0"/>
                  </a:moveTo>
                  <a:cubicBezTo>
                    <a:pt x="56" y="46"/>
                    <a:pt x="73" y="29"/>
                    <a:pt x="86" y="55"/>
                  </a:cubicBezTo>
                  <a:cubicBezTo>
                    <a:pt x="80" y="64"/>
                    <a:pt x="76" y="73"/>
                    <a:pt x="75" y="82"/>
                  </a:cubicBezTo>
                  <a:cubicBezTo>
                    <a:pt x="47" y="68"/>
                    <a:pt x="32" y="40"/>
                    <a:pt x="32" y="42"/>
                  </a:cubicBezTo>
                  <a:cubicBezTo>
                    <a:pt x="32" y="44"/>
                    <a:pt x="45" y="81"/>
                    <a:pt x="75" y="97"/>
                  </a:cubicBezTo>
                  <a:cubicBezTo>
                    <a:pt x="77" y="108"/>
                    <a:pt x="83" y="117"/>
                    <a:pt x="90" y="126"/>
                  </a:cubicBezTo>
                  <a:cubicBezTo>
                    <a:pt x="26" y="113"/>
                    <a:pt x="0" y="4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7" name="Freeform 28"/>
            <p:cNvSpPr/>
            <p:nvPr/>
          </p:nvSpPr>
          <p:spPr bwMode="auto">
            <a:xfrm>
              <a:off x="995" y="1102"/>
              <a:ext cx="41" cy="108"/>
            </a:xfrm>
            <a:custGeom>
              <a:avLst/>
              <a:gdLst>
                <a:gd name="T0" fmla="*/ 25 w 25"/>
                <a:gd name="T1" fmla="*/ 0 h 66"/>
                <a:gd name="T2" fmla="*/ 7 w 25"/>
                <a:gd name="T3" fmla="*/ 40 h 66"/>
                <a:gd name="T4" fmla="*/ 0 w 25"/>
                <a:gd name="T5" fmla="*/ 18 h 66"/>
                <a:gd name="T6" fmla="*/ 3 w 25"/>
                <a:gd name="T7" fmla="*/ 65 h 66"/>
                <a:gd name="T8" fmla="*/ 5 w 25"/>
                <a:gd name="T9" fmla="*/ 64 h 66"/>
                <a:gd name="T10" fmla="*/ 25 w 25"/>
                <a:gd name="T11" fmla="*/ 0 h 66"/>
              </a:gdLst>
              <a:ahLst/>
              <a:cxnLst>
                <a:cxn ang="0">
                  <a:pos x="T0" y="T1"/>
                </a:cxn>
                <a:cxn ang="0">
                  <a:pos x="T2" y="T3"/>
                </a:cxn>
                <a:cxn ang="0">
                  <a:pos x="T4" y="T5"/>
                </a:cxn>
                <a:cxn ang="0">
                  <a:pos x="T6" y="T7"/>
                </a:cxn>
                <a:cxn ang="0">
                  <a:pos x="T8" y="T9"/>
                </a:cxn>
                <a:cxn ang="0">
                  <a:pos x="T10" y="T11"/>
                </a:cxn>
              </a:cxnLst>
              <a:rect l="0" t="0" r="r" b="b"/>
              <a:pathLst>
                <a:path w="25" h="66">
                  <a:moveTo>
                    <a:pt x="25" y="0"/>
                  </a:moveTo>
                  <a:cubicBezTo>
                    <a:pt x="19" y="13"/>
                    <a:pt x="13" y="28"/>
                    <a:pt x="7" y="40"/>
                  </a:cubicBezTo>
                  <a:cubicBezTo>
                    <a:pt x="6" y="34"/>
                    <a:pt x="6" y="25"/>
                    <a:pt x="0" y="18"/>
                  </a:cubicBezTo>
                  <a:cubicBezTo>
                    <a:pt x="4" y="33"/>
                    <a:pt x="2" y="49"/>
                    <a:pt x="3" y="65"/>
                  </a:cubicBezTo>
                  <a:cubicBezTo>
                    <a:pt x="3" y="66"/>
                    <a:pt x="5" y="66"/>
                    <a:pt x="5" y="64"/>
                  </a:cubicBezTo>
                  <a:cubicBezTo>
                    <a:pt x="12" y="44"/>
                    <a:pt x="19" y="19"/>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8" name="Freeform 29"/>
            <p:cNvSpPr/>
            <p:nvPr/>
          </p:nvSpPr>
          <p:spPr bwMode="auto">
            <a:xfrm>
              <a:off x="877" y="667"/>
              <a:ext cx="164" cy="244"/>
            </a:xfrm>
            <a:custGeom>
              <a:avLst/>
              <a:gdLst>
                <a:gd name="T0" fmla="*/ 64 w 100"/>
                <a:gd name="T1" fmla="*/ 58 h 149"/>
                <a:gd name="T2" fmla="*/ 68 w 100"/>
                <a:gd name="T3" fmla="*/ 147 h 149"/>
                <a:gd name="T4" fmla="*/ 45 w 100"/>
                <a:gd name="T5" fmla="*/ 0 h 149"/>
                <a:gd name="T6" fmla="*/ 51 w 100"/>
                <a:gd name="T7" fmla="*/ 143 h 149"/>
                <a:gd name="T8" fmla="*/ 55 w 100"/>
                <a:gd name="T9" fmla="*/ 146 h 149"/>
                <a:gd name="T10" fmla="*/ 64 w 100"/>
                <a:gd name="T11" fmla="*/ 58 h 149"/>
              </a:gdLst>
              <a:ahLst/>
              <a:cxnLst>
                <a:cxn ang="0">
                  <a:pos x="T0" y="T1"/>
                </a:cxn>
                <a:cxn ang="0">
                  <a:pos x="T2" y="T3"/>
                </a:cxn>
                <a:cxn ang="0">
                  <a:pos x="T4" y="T5"/>
                </a:cxn>
                <a:cxn ang="0">
                  <a:pos x="T6" y="T7"/>
                </a:cxn>
                <a:cxn ang="0">
                  <a:pos x="T8" y="T9"/>
                </a:cxn>
                <a:cxn ang="0">
                  <a:pos x="T10" y="T11"/>
                </a:cxn>
              </a:cxnLst>
              <a:rect l="0" t="0" r="r" b="b"/>
              <a:pathLst>
                <a:path w="100" h="149">
                  <a:moveTo>
                    <a:pt x="64" y="58"/>
                  </a:moveTo>
                  <a:cubicBezTo>
                    <a:pt x="79" y="94"/>
                    <a:pt x="67" y="149"/>
                    <a:pt x="68" y="147"/>
                  </a:cubicBezTo>
                  <a:cubicBezTo>
                    <a:pt x="100" y="92"/>
                    <a:pt x="94" y="23"/>
                    <a:pt x="45" y="0"/>
                  </a:cubicBezTo>
                  <a:cubicBezTo>
                    <a:pt x="46" y="74"/>
                    <a:pt x="0" y="98"/>
                    <a:pt x="51" y="143"/>
                  </a:cubicBezTo>
                  <a:cubicBezTo>
                    <a:pt x="52" y="144"/>
                    <a:pt x="54" y="145"/>
                    <a:pt x="55" y="146"/>
                  </a:cubicBezTo>
                  <a:cubicBezTo>
                    <a:pt x="58" y="148"/>
                    <a:pt x="66" y="102"/>
                    <a:pt x="6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9" name="Freeform 30"/>
            <p:cNvSpPr/>
            <p:nvPr/>
          </p:nvSpPr>
          <p:spPr bwMode="auto">
            <a:xfrm>
              <a:off x="782" y="721"/>
              <a:ext cx="164" cy="178"/>
            </a:xfrm>
            <a:custGeom>
              <a:avLst/>
              <a:gdLst>
                <a:gd name="T0" fmla="*/ 13 w 100"/>
                <a:gd name="T1" fmla="*/ 0 h 109"/>
                <a:gd name="T2" fmla="*/ 83 w 100"/>
                <a:gd name="T3" fmla="*/ 42 h 109"/>
                <a:gd name="T4" fmla="*/ 78 w 100"/>
                <a:gd name="T5" fmla="*/ 69 h 109"/>
                <a:gd name="T6" fmla="*/ 30 w 100"/>
                <a:gd name="T7" fmla="*/ 39 h 109"/>
                <a:gd name="T8" fmla="*/ 81 w 100"/>
                <a:gd name="T9" fmla="*/ 84 h 109"/>
                <a:gd name="T10" fmla="*/ 100 w 100"/>
                <a:gd name="T11" fmla="*/ 109 h 109"/>
                <a:gd name="T12" fmla="*/ 13 w 100"/>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0" h="109">
                  <a:moveTo>
                    <a:pt x="13" y="0"/>
                  </a:moveTo>
                  <a:cubicBezTo>
                    <a:pt x="54" y="38"/>
                    <a:pt x="66" y="19"/>
                    <a:pt x="83" y="42"/>
                  </a:cubicBezTo>
                  <a:cubicBezTo>
                    <a:pt x="80" y="51"/>
                    <a:pt x="77" y="60"/>
                    <a:pt x="78" y="69"/>
                  </a:cubicBezTo>
                  <a:cubicBezTo>
                    <a:pt x="48" y="61"/>
                    <a:pt x="30" y="37"/>
                    <a:pt x="30" y="39"/>
                  </a:cubicBezTo>
                  <a:cubicBezTo>
                    <a:pt x="30" y="41"/>
                    <a:pt x="49" y="73"/>
                    <a:pt x="81" y="84"/>
                  </a:cubicBezTo>
                  <a:cubicBezTo>
                    <a:pt x="85" y="94"/>
                    <a:pt x="92" y="102"/>
                    <a:pt x="100" y="109"/>
                  </a:cubicBezTo>
                  <a:cubicBezTo>
                    <a:pt x="37" y="108"/>
                    <a:pt x="0" y="49"/>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0" name="Freeform 31"/>
            <p:cNvSpPr/>
            <p:nvPr/>
          </p:nvSpPr>
          <p:spPr bwMode="auto">
            <a:xfrm>
              <a:off x="954" y="867"/>
              <a:ext cx="33" cy="109"/>
            </a:xfrm>
            <a:custGeom>
              <a:avLst/>
              <a:gdLst>
                <a:gd name="T0" fmla="*/ 20 w 20"/>
                <a:gd name="T1" fmla="*/ 0 h 67"/>
                <a:gd name="T2" fmla="*/ 11 w 20"/>
                <a:gd name="T3" fmla="*/ 42 h 67"/>
                <a:gd name="T4" fmla="*/ 0 w 20"/>
                <a:gd name="T5" fmla="*/ 22 h 67"/>
                <a:gd name="T6" fmla="*/ 11 w 20"/>
                <a:gd name="T7" fmla="*/ 66 h 67"/>
                <a:gd name="T8" fmla="*/ 13 w 20"/>
                <a:gd name="T9" fmla="*/ 65 h 67"/>
                <a:gd name="T10" fmla="*/ 20 w 20"/>
                <a:gd name="T11" fmla="*/ 0 h 67"/>
              </a:gdLst>
              <a:ahLst/>
              <a:cxnLst>
                <a:cxn ang="0">
                  <a:pos x="T0" y="T1"/>
                </a:cxn>
                <a:cxn ang="0">
                  <a:pos x="T2" y="T3"/>
                </a:cxn>
                <a:cxn ang="0">
                  <a:pos x="T4" y="T5"/>
                </a:cxn>
                <a:cxn ang="0">
                  <a:pos x="T6" y="T7"/>
                </a:cxn>
                <a:cxn ang="0">
                  <a:pos x="T8" y="T9"/>
                </a:cxn>
                <a:cxn ang="0">
                  <a:pos x="T10" y="T11"/>
                </a:cxn>
              </a:cxnLst>
              <a:rect l="0" t="0" r="r" b="b"/>
              <a:pathLst>
                <a:path w="20" h="67">
                  <a:moveTo>
                    <a:pt x="20" y="0"/>
                  </a:moveTo>
                  <a:cubicBezTo>
                    <a:pt x="17" y="14"/>
                    <a:pt x="14" y="29"/>
                    <a:pt x="11" y="42"/>
                  </a:cubicBezTo>
                  <a:cubicBezTo>
                    <a:pt x="9" y="36"/>
                    <a:pt x="7" y="28"/>
                    <a:pt x="0" y="22"/>
                  </a:cubicBezTo>
                  <a:cubicBezTo>
                    <a:pt x="7" y="36"/>
                    <a:pt x="8" y="52"/>
                    <a:pt x="11" y="66"/>
                  </a:cubicBezTo>
                  <a:cubicBezTo>
                    <a:pt x="12" y="67"/>
                    <a:pt x="13" y="66"/>
                    <a:pt x="13" y="65"/>
                  </a:cubicBezTo>
                  <a:cubicBezTo>
                    <a:pt x="16" y="45"/>
                    <a:pt x="19" y="19"/>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1" name="Freeform 32"/>
            <p:cNvSpPr/>
            <p:nvPr/>
          </p:nvSpPr>
          <p:spPr bwMode="auto">
            <a:xfrm>
              <a:off x="795" y="467"/>
              <a:ext cx="156" cy="229"/>
            </a:xfrm>
            <a:custGeom>
              <a:avLst/>
              <a:gdLst>
                <a:gd name="T0" fmla="*/ 54 w 95"/>
                <a:gd name="T1" fmla="*/ 53 h 140"/>
                <a:gd name="T2" fmla="*/ 74 w 95"/>
                <a:gd name="T3" fmla="*/ 137 h 140"/>
                <a:gd name="T4" fmla="*/ 25 w 95"/>
                <a:gd name="T5" fmla="*/ 0 h 140"/>
                <a:gd name="T6" fmla="*/ 57 w 95"/>
                <a:gd name="T7" fmla="*/ 136 h 140"/>
                <a:gd name="T8" fmla="*/ 61 w 95"/>
                <a:gd name="T9" fmla="*/ 138 h 140"/>
                <a:gd name="T10" fmla="*/ 54 w 95"/>
                <a:gd name="T11" fmla="*/ 53 h 140"/>
              </a:gdLst>
              <a:ahLst/>
              <a:cxnLst>
                <a:cxn ang="0">
                  <a:pos x="T0" y="T1"/>
                </a:cxn>
                <a:cxn ang="0">
                  <a:pos x="T2" y="T3"/>
                </a:cxn>
                <a:cxn ang="0">
                  <a:pos x="T4" y="T5"/>
                </a:cxn>
                <a:cxn ang="0">
                  <a:pos x="T6" y="T7"/>
                </a:cxn>
                <a:cxn ang="0">
                  <a:pos x="T8" y="T9"/>
                </a:cxn>
                <a:cxn ang="0">
                  <a:pos x="T10" y="T11"/>
                </a:cxn>
              </a:cxnLst>
              <a:rect l="0" t="0" r="r" b="b"/>
              <a:pathLst>
                <a:path w="95" h="140">
                  <a:moveTo>
                    <a:pt x="54" y="53"/>
                  </a:moveTo>
                  <a:cubicBezTo>
                    <a:pt x="75" y="84"/>
                    <a:pt x="73" y="139"/>
                    <a:pt x="74" y="137"/>
                  </a:cubicBezTo>
                  <a:cubicBezTo>
                    <a:pt x="95" y="78"/>
                    <a:pt x="76" y="14"/>
                    <a:pt x="25" y="0"/>
                  </a:cubicBezTo>
                  <a:cubicBezTo>
                    <a:pt x="39" y="71"/>
                    <a:pt x="0" y="103"/>
                    <a:pt x="57" y="136"/>
                  </a:cubicBezTo>
                  <a:cubicBezTo>
                    <a:pt x="59" y="137"/>
                    <a:pt x="60" y="137"/>
                    <a:pt x="61" y="138"/>
                  </a:cubicBezTo>
                  <a:cubicBezTo>
                    <a:pt x="65" y="140"/>
                    <a:pt x="64" y="94"/>
                    <a:pt x="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2" name="Freeform 33"/>
            <p:cNvSpPr/>
            <p:nvPr/>
          </p:nvSpPr>
          <p:spPr bwMode="auto">
            <a:xfrm>
              <a:off x="698" y="548"/>
              <a:ext cx="177" cy="160"/>
            </a:xfrm>
            <a:custGeom>
              <a:avLst/>
              <a:gdLst>
                <a:gd name="T0" fmla="*/ 4 w 108"/>
                <a:gd name="T1" fmla="*/ 0 h 98"/>
                <a:gd name="T2" fmla="*/ 79 w 108"/>
                <a:gd name="T3" fmla="*/ 27 h 98"/>
                <a:gd name="T4" fmla="*/ 79 w 108"/>
                <a:gd name="T5" fmla="*/ 54 h 98"/>
                <a:gd name="T6" fmla="*/ 27 w 108"/>
                <a:gd name="T7" fmla="*/ 34 h 98"/>
                <a:gd name="T8" fmla="*/ 84 w 108"/>
                <a:gd name="T9" fmla="*/ 67 h 98"/>
                <a:gd name="T10" fmla="*/ 108 w 108"/>
                <a:gd name="T11" fmla="*/ 88 h 98"/>
                <a:gd name="T12" fmla="*/ 4 w 10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108" h="98">
                  <a:moveTo>
                    <a:pt x="4" y="0"/>
                  </a:moveTo>
                  <a:cubicBezTo>
                    <a:pt x="50" y="28"/>
                    <a:pt x="58" y="8"/>
                    <a:pt x="79" y="27"/>
                  </a:cubicBezTo>
                  <a:cubicBezTo>
                    <a:pt x="77" y="36"/>
                    <a:pt x="77" y="45"/>
                    <a:pt x="79" y="54"/>
                  </a:cubicBezTo>
                  <a:cubicBezTo>
                    <a:pt x="49" y="51"/>
                    <a:pt x="27" y="32"/>
                    <a:pt x="27" y="34"/>
                  </a:cubicBezTo>
                  <a:cubicBezTo>
                    <a:pt x="28" y="36"/>
                    <a:pt x="52" y="63"/>
                    <a:pt x="84" y="67"/>
                  </a:cubicBezTo>
                  <a:cubicBezTo>
                    <a:pt x="90" y="76"/>
                    <a:pt x="98" y="82"/>
                    <a:pt x="108" y="88"/>
                  </a:cubicBezTo>
                  <a:cubicBezTo>
                    <a:pt x="47" y="98"/>
                    <a:pt x="0" y="49"/>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3" name="Freeform 34"/>
            <p:cNvSpPr/>
            <p:nvPr/>
          </p:nvSpPr>
          <p:spPr bwMode="auto">
            <a:xfrm>
              <a:off x="884" y="652"/>
              <a:ext cx="32" cy="108"/>
            </a:xfrm>
            <a:custGeom>
              <a:avLst/>
              <a:gdLst>
                <a:gd name="T0" fmla="*/ 15 w 20"/>
                <a:gd name="T1" fmla="*/ 0 h 66"/>
                <a:gd name="T2" fmla="*/ 13 w 20"/>
                <a:gd name="T3" fmla="*/ 42 h 66"/>
                <a:gd name="T4" fmla="*/ 0 w 20"/>
                <a:gd name="T5" fmla="*/ 25 h 66"/>
                <a:gd name="T6" fmla="*/ 18 w 20"/>
                <a:gd name="T7" fmla="*/ 65 h 66"/>
                <a:gd name="T8" fmla="*/ 20 w 20"/>
                <a:gd name="T9" fmla="*/ 63 h 66"/>
                <a:gd name="T10" fmla="*/ 15 w 20"/>
                <a:gd name="T11" fmla="*/ 0 h 66"/>
              </a:gdLst>
              <a:ahLst/>
              <a:cxnLst>
                <a:cxn ang="0">
                  <a:pos x="T0" y="T1"/>
                </a:cxn>
                <a:cxn ang="0">
                  <a:pos x="T2" y="T3"/>
                </a:cxn>
                <a:cxn ang="0">
                  <a:pos x="T4" y="T5"/>
                </a:cxn>
                <a:cxn ang="0">
                  <a:pos x="T6" y="T7"/>
                </a:cxn>
                <a:cxn ang="0">
                  <a:pos x="T8" y="T9"/>
                </a:cxn>
                <a:cxn ang="0">
                  <a:pos x="T10" y="T11"/>
                </a:cxn>
              </a:cxnLst>
              <a:rect l="0" t="0" r="r" b="b"/>
              <a:pathLst>
                <a:path w="20" h="66">
                  <a:moveTo>
                    <a:pt x="15" y="0"/>
                  </a:moveTo>
                  <a:cubicBezTo>
                    <a:pt x="14" y="14"/>
                    <a:pt x="14" y="29"/>
                    <a:pt x="13" y="42"/>
                  </a:cubicBezTo>
                  <a:cubicBezTo>
                    <a:pt x="11" y="37"/>
                    <a:pt x="7" y="29"/>
                    <a:pt x="0" y="25"/>
                  </a:cubicBezTo>
                  <a:cubicBezTo>
                    <a:pt x="9" y="37"/>
                    <a:pt x="12" y="52"/>
                    <a:pt x="18" y="65"/>
                  </a:cubicBezTo>
                  <a:cubicBezTo>
                    <a:pt x="19" y="66"/>
                    <a:pt x="20" y="65"/>
                    <a:pt x="20" y="63"/>
                  </a:cubicBezTo>
                  <a:cubicBezTo>
                    <a:pt x="19" y="44"/>
                    <a:pt x="17" y="19"/>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4" name="Freeform 35"/>
            <p:cNvSpPr/>
            <p:nvPr/>
          </p:nvSpPr>
          <p:spPr bwMode="auto">
            <a:xfrm>
              <a:off x="680" y="307"/>
              <a:ext cx="141" cy="206"/>
            </a:xfrm>
            <a:custGeom>
              <a:avLst/>
              <a:gdLst>
                <a:gd name="T0" fmla="*/ 43 w 86"/>
                <a:gd name="T1" fmla="*/ 45 h 126"/>
                <a:gd name="T2" fmla="*/ 77 w 86"/>
                <a:gd name="T3" fmla="*/ 122 h 126"/>
                <a:gd name="T4" fmla="*/ 5 w 86"/>
                <a:gd name="T5" fmla="*/ 0 h 126"/>
                <a:gd name="T6" fmla="*/ 61 w 86"/>
                <a:gd name="T7" fmla="*/ 123 h 126"/>
                <a:gd name="T8" fmla="*/ 65 w 86"/>
                <a:gd name="T9" fmla="*/ 125 h 126"/>
                <a:gd name="T10" fmla="*/ 43 w 86"/>
                <a:gd name="T11" fmla="*/ 45 h 126"/>
              </a:gdLst>
              <a:ahLst/>
              <a:cxnLst>
                <a:cxn ang="0">
                  <a:pos x="T0" y="T1"/>
                </a:cxn>
                <a:cxn ang="0">
                  <a:pos x="T2" y="T3"/>
                </a:cxn>
                <a:cxn ang="0">
                  <a:pos x="T4" y="T5"/>
                </a:cxn>
                <a:cxn ang="0">
                  <a:pos x="T6" y="T7"/>
                </a:cxn>
                <a:cxn ang="0">
                  <a:pos x="T8" y="T9"/>
                </a:cxn>
                <a:cxn ang="0">
                  <a:pos x="T10" y="T11"/>
                </a:cxn>
              </a:cxnLst>
              <a:rect l="0" t="0" r="r" b="b"/>
              <a:pathLst>
                <a:path w="86" h="126">
                  <a:moveTo>
                    <a:pt x="43" y="45"/>
                  </a:moveTo>
                  <a:cubicBezTo>
                    <a:pt x="69" y="71"/>
                    <a:pt x="77" y="124"/>
                    <a:pt x="77" y="122"/>
                  </a:cubicBezTo>
                  <a:cubicBezTo>
                    <a:pt x="86" y="62"/>
                    <a:pt x="56" y="4"/>
                    <a:pt x="5" y="0"/>
                  </a:cubicBezTo>
                  <a:cubicBezTo>
                    <a:pt x="32" y="65"/>
                    <a:pt x="0" y="103"/>
                    <a:pt x="61" y="123"/>
                  </a:cubicBezTo>
                  <a:cubicBezTo>
                    <a:pt x="62" y="124"/>
                    <a:pt x="64" y="124"/>
                    <a:pt x="65" y="125"/>
                  </a:cubicBezTo>
                  <a:cubicBezTo>
                    <a:pt x="69" y="126"/>
                    <a:pt x="60" y="83"/>
                    <a:pt x="4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5" name="Freeform 36"/>
            <p:cNvSpPr/>
            <p:nvPr/>
          </p:nvSpPr>
          <p:spPr bwMode="auto">
            <a:xfrm>
              <a:off x="579" y="404"/>
              <a:ext cx="188" cy="144"/>
            </a:xfrm>
            <a:custGeom>
              <a:avLst/>
              <a:gdLst>
                <a:gd name="T0" fmla="*/ 0 w 115"/>
                <a:gd name="T1" fmla="*/ 2 h 88"/>
                <a:gd name="T2" fmla="*/ 76 w 115"/>
                <a:gd name="T3" fmla="*/ 14 h 88"/>
                <a:gd name="T4" fmla="*/ 81 w 115"/>
                <a:gd name="T5" fmla="*/ 40 h 88"/>
                <a:gd name="T6" fmla="*/ 28 w 115"/>
                <a:gd name="T7" fmla="*/ 30 h 88"/>
                <a:gd name="T8" fmla="*/ 89 w 115"/>
                <a:gd name="T9" fmla="*/ 52 h 88"/>
                <a:gd name="T10" fmla="*/ 115 w 115"/>
                <a:gd name="T11" fmla="*/ 67 h 88"/>
                <a:gd name="T12" fmla="*/ 0 w 115"/>
                <a:gd name="T13" fmla="*/ 2 h 88"/>
              </a:gdLst>
              <a:ahLst/>
              <a:cxnLst>
                <a:cxn ang="0">
                  <a:pos x="T0" y="T1"/>
                </a:cxn>
                <a:cxn ang="0">
                  <a:pos x="T2" y="T3"/>
                </a:cxn>
                <a:cxn ang="0">
                  <a:pos x="T4" y="T5"/>
                </a:cxn>
                <a:cxn ang="0">
                  <a:pos x="T6" y="T7"/>
                </a:cxn>
                <a:cxn ang="0">
                  <a:pos x="T8" y="T9"/>
                </a:cxn>
                <a:cxn ang="0">
                  <a:pos x="T10" y="T11"/>
                </a:cxn>
                <a:cxn ang="0">
                  <a:pos x="T12" y="T13"/>
                </a:cxn>
              </a:cxnLst>
              <a:rect l="0" t="0" r="r" b="b"/>
              <a:pathLst>
                <a:path w="115" h="88">
                  <a:moveTo>
                    <a:pt x="0" y="2"/>
                  </a:moveTo>
                  <a:cubicBezTo>
                    <a:pt x="49" y="21"/>
                    <a:pt x="53" y="0"/>
                    <a:pt x="76" y="14"/>
                  </a:cubicBezTo>
                  <a:cubicBezTo>
                    <a:pt x="76" y="23"/>
                    <a:pt x="77" y="32"/>
                    <a:pt x="81" y="40"/>
                  </a:cubicBezTo>
                  <a:cubicBezTo>
                    <a:pt x="52" y="43"/>
                    <a:pt x="27" y="28"/>
                    <a:pt x="28" y="30"/>
                  </a:cubicBezTo>
                  <a:cubicBezTo>
                    <a:pt x="29" y="32"/>
                    <a:pt x="57" y="54"/>
                    <a:pt x="89" y="52"/>
                  </a:cubicBezTo>
                  <a:cubicBezTo>
                    <a:pt x="95" y="59"/>
                    <a:pt x="105" y="64"/>
                    <a:pt x="115" y="67"/>
                  </a:cubicBezTo>
                  <a:cubicBezTo>
                    <a:pt x="58" y="88"/>
                    <a:pt x="5" y="49"/>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6" name="Freeform 37"/>
            <p:cNvSpPr/>
            <p:nvPr/>
          </p:nvSpPr>
          <p:spPr bwMode="auto">
            <a:xfrm>
              <a:off x="775" y="471"/>
              <a:ext cx="43" cy="101"/>
            </a:xfrm>
            <a:custGeom>
              <a:avLst/>
              <a:gdLst>
                <a:gd name="T0" fmla="*/ 9 w 26"/>
                <a:gd name="T1" fmla="*/ 0 h 62"/>
                <a:gd name="T2" fmla="*/ 16 w 26"/>
                <a:gd name="T3" fmla="*/ 40 h 62"/>
                <a:gd name="T4" fmla="*/ 0 w 26"/>
                <a:gd name="T5" fmla="*/ 26 h 62"/>
                <a:gd name="T6" fmla="*/ 25 w 26"/>
                <a:gd name="T7" fmla="*/ 61 h 62"/>
                <a:gd name="T8" fmla="*/ 26 w 26"/>
                <a:gd name="T9" fmla="*/ 59 h 62"/>
                <a:gd name="T10" fmla="*/ 9 w 26"/>
                <a:gd name="T11" fmla="*/ 0 h 62"/>
              </a:gdLst>
              <a:ahLst/>
              <a:cxnLst>
                <a:cxn ang="0">
                  <a:pos x="T0" y="T1"/>
                </a:cxn>
                <a:cxn ang="0">
                  <a:pos x="T2" y="T3"/>
                </a:cxn>
                <a:cxn ang="0">
                  <a:pos x="T4" y="T5"/>
                </a:cxn>
                <a:cxn ang="0">
                  <a:pos x="T6" y="T7"/>
                </a:cxn>
                <a:cxn ang="0">
                  <a:pos x="T8" y="T9"/>
                </a:cxn>
                <a:cxn ang="0">
                  <a:pos x="T10" y="T11"/>
                </a:cxn>
              </a:cxnLst>
              <a:rect l="0" t="0" r="r" b="b"/>
              <a:pathLst>
                <a:path w="26" h="62">
                  <a:moveTo>
                    <a:pt x="9" y="0"/>
                  </a:moveTo>
                  <a:cubicBezTo>
                    <a:pt x="12" y="13"/>
                    <a:pt x="15" y="27"/>
                    <a:pt x="16" y="40"/>
                  </a:cubicBezTo>
                  <a:cubicBezTo>
                    <a:pt x="12" y="36"/>
                    <a:pt x="8" y="29"/>
                    <a:pt x="0" y="26"/>
                  </a:cubicBezTo>
                  <a:cubicBezTo>
                    <a:pt x="10" y="36"/>
                    <a:pt x="16" y="50"/>
                    <a:pt x="25" y="61"/>
                  </a:cubicBezTo>
                  <a:cubicBezTo>
                    <a:pt x="26" y="62"/>
                    <a:pt x="26" y="61"/>
                    <a:pt x="26" y="59"/>
                  </a:cubicBezTo>
                  <a:cubicBezTo>
                    <a:pt x="22" y="41"/>
                    <a:pt x="15" y="17"/>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7" name="Freeform 38"/>
            <p:cNvSpPr/>
            <p:nvPr/>
          </p:nvSpPr>
          <p:spPr bwMode="auto">
            <a:xfrm>
              <a:off x="513" y="165"/>
              <a:ext cx="149" cy="188"/>
            </a:xfrm>
            <a:custGeom>
              <a:avLst/>
              <a:gdLst>
                <a:gd name="T0" fmla="*/ 44 w 91"/>
                <a:gd name="T1" fmla="*/ 42 h 115"/>
                <a:gd name="T2" fmla="*/ 91 w 91"/>
                <a:gd name="T3" fmla="*/ 110 h 115"/>
                <a:gd name="T4" fmla="*/ 0 w 91"/>
                <a:gd name="T5" fmla="*/ 6 h 115"/>
                <a:gd name="T6" fmla="*/ 75 w 91"/>
                <a:gd name="T7" fmla="*/ 114 h 115"/>
                <a:gd name="T8" fmla="*/ 80 w 91"/>
                <a:gd name="T9" fmla="*/ 114 h 115"/>
                <a:gd name="T10" fmla="*/ 44 w 91"/>
                <a:gd name="T11" fmla="*/ 42 h 115"/>
              </a:gdLst>
              <a:ahLst/>
              <a:cxnLst>
                <a:cxn ang="0">
                  <a:pos x="T0" y="T1"/>
                </a:cxn>
                <a:cxn ang="0">
                  <a:pos x="T2" y="T3"/>
                </a:cxn>
                <a:cxn ang="0">
                  <a:pos x="T4" y="T5"/>
                </a:cxn>
                <a:cxn ang="0">
                  <a:pos x="T6" y="T7"/>
                </a:cxn>
                <a:cxn ang="0">
                  <a:pos x="T8" y="T9"/>
                </a:cxn>
                <a:cxn ang="0">
                  <a:pos x="T10" y="T11"/>
                </a:cxn>
              </a:cxnLst>
              <a:rect l="0" t="0" r="r" b="b"/>
              <a:pathLst>
                <a:path w="91" h="115">
                  <a:moveTo>
                    <a:pt x="44" y="42"/>
                  </a:moveTo>
                  <a:cubicBezTo>
                    <a:pt x="73" y="63"/>
                    <a:pt x="91" y="111"/>
                    <a:pt x="91" y="110"/>
                  </a:cubicBezTo>
                  <a:cubicBezTo>
                    <a:pt x="88" y="50"/>
                    <a:pt x="49" y="0"/>
                    <a:pt x="0" y="6"/>
                  </a:cubicBezTo>
                  <a:cubicBezTo>
                    <a:pt x="37" y="63"/>
                    <a:pt x="13" y="105"/>
                    <a:pt x="75" y="114"/>
                  </a:cubicBezTo>
                  <a:cubicBezTo>
                    <a:pt x="77" y="114"/>
                    <a:pt x="78" y="114"/>
                    <a:pt x="80" y="114"/>
                  </a:cubicBezTo>
                  <a:cubicBezTo>
                    <a:pt x="83" y="115"/>
                    <a:pt x="67" y="75"/>
                    <a:pt x="4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8" name="Freeform 39"/>
            <p:cNvSpPr/>
            <p:nvPr/>
          </p:nvSpPr>
          <p:spPr bwMode="auto">
            <a:xfrm>
              <a:off x="426" y="271"/>
              <a:ext cx="198" cy="136"/>
            </a:xfrm>
            <a:custGeom>
              <a:avLst/>
              <a:gdLst>
                <a:gd name="T0" fmla="*/ 0 w 121"/>
                <a:gd name="T1" fmla="*/ 11 h 83"/>
                <a:gd name="T2" fmla="*/ 75 w 121"/>
                <a:gd name="T3" fmla="*/ 9 h 83"/>
                <a:gd name="T4" fmla="*/ 84 w 121"/>
                <a:gd name="T5" fmla="*/ 33 h 83"/>
                <a:gd name="T6" fmla="*/ 32 w 121"/>
                <a:gd name="T7" fmla="*/ 33 h 83"/>
                <a:gd name="T8" fmla="*/ 94 w 121"/>
                <a:gd name="T9" fmla="*/ 43 h 83"/>
                <a:gd name="T10" fmla="*/ 121 w 121"/>
                <a:gd name="T11" fmla="*/ 53 h 83"/>
                <a:gd name="T12" fmla="*/ 0 w 121"/>
                <a:gd name="T13" fmla="*/ 11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0" y="11"/>
                  </a:moveTo>
                  <a:cubicBezTo>
                    <a:pt x="50" y="21"/>
                    <a:pt x="50" y="0"/>
                    <a:pt x="75" y="9"/>
                  </a:cubicBezTo>
                  <a:cubicBezTo>
                    <a:pt x="77" y="18"/>
                    <a:pt x="79" y="26"/>
                    <a:pt x="84" y="33"/>
                  </a:cubicBezTo>
                  <a:cubicBezTo>
                    <a:pt x="57" y="41"/>
                    <a:pt x="30" y="32"/>
                    <a:pt x="32" y="33"/>
                  </a:cubicBezTo>
                  <a:cubicBezTo>
                    <a:pt x="33" y="35"/>
                    <a:pt x="64" y="51"/>
                    <a:pt x="94" y="43"/>
                  </a:cubicBezTo>
                  <a:cubicBezTo>
                    <a:pt x="101" y="49"/>
                    <a:pt x="111" y="51"/>
                    <a:pt x="121" y="53"/>
                  </a:cubicBezTo>
                  <a:cubicBezTo>
                    <a:pt x="71" y="83"/>
                    <a:pt x="13" y="56"/>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9" name="Freeform 40"/>
            <p:cNvSpPr/>
            <p:nvPr/>
          </p:nvSpPr>
          <p:spPr bwMode="auto">
            <a:xfrm>
              <a:off x="633" y="312"/>
              <a:ext cx="52" cy="92"/>
            </a:xfrm>
            <a:custGeom>
              <a:avLst/>
              <a:gdLst>
                <a:gd name="T0" fmla="*/ 4 w 32"/>
                <a:gd name="T1" fmla="*/ 0 h 56"/>
                <a:gd name="T2" fmla="*/ 18 w 32"/>
                <a:gd name="T3" fmla="*/ 37 h 56"/>
                <a:gd name="T4" fmla="*/ 0 w 32"/>
                <a:gd name="T5" fmla="*/ 27 h 56"/>
                <a:gd name="T6" fmla="*/ 30 w 32"/>
                <a:gd name="T7" fmla="*/ 56 h 56"/>
                <a:gd name="T8" fmla="*/ 31 w 32"/>
                <a:gd name="T9" fmla="*/ 54 h 56"/>
                <a:gd name="T10" fmla="*/ 4 w 32"/>
                <a:gd name="T11" fmla="*/ 0 h 56"/>
              </a:gdLst>
              <a:ahLst/>
              <a:cxnLst>
                <a:cxn ang="0">
                  <a:pos x="T0" y="T1"/>
                </a:cxn>
                <a:cxn ang="0">
                  <a:pos x="T2" y="T3"/>
                </a:cxn>
                <a:cxn ang="0">
                  <a:pos x="T4" y="T5"/>
                </a:cxn>
                <a:cxn ang="0">
                  <a:pos x="T6" y="T7"/>
                </a:cxn>
                <a:cxn ang="0">
                  <a:pos x="T8" y="T9"/>
                </a:cxn>
                <a:cxn ang="0">
                  <a:pos x="T10" y="T11"/>
                </a:cxn>
              </a:cxnLst>
              <a:rect l="0" t="0" r="r" b="b"/>
              <a:pathLst>
                <a:path w="32" h="56">
                  <a:moveTo>
                    <a:pt x="4" y="0"/>
                  </a:moveTo>
                  <a:cubicBezTo>
                    <a:pt x="9" y="12"/>
                    <a:pt x="14" y="25"/>
                    <a:pt x="18" y="37"/>
                  </a:cubicBezTo>
                  <a:cubicBezTo>
                    <a:pt x="14" y="34"/>
                    <a:pt x="8" y="28"/>
                    <a:pt x="0" y="27"/>
                  </a:cubicBezTo>
                  <a:cubicBezTo>
                    <a:pt x="12" y="34"/>
                    <a:pt x="20" y="46"/>
                    <a:pt x="30" y="56"/>
                  </a:cubicBezTo>
                  <a:cubicBezTo>
                    <a:pt x="31" y="56"/>
                    <a:pt x="32" y="55"/>
                    <a:pt x="31" y="54"/>
                  </a:cubicBezTo>
                  <a:cubicBezTo>
                    <a:pt x="24" y="37"/>
                    <a:pt x="13" y="16"/>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0" name="Freeform 41"/>
            <p:cNvSpPr/>
            <p:nvPr/>
          </p:nvSpPr>
          <p:spPr bwMode="auto">
            <a:xfrm>
              <a:off x="328" y="52"/>
              <a:ext cx="173" cy="173"/>
            </a:xfrm>
            <a:custGeom>
              <a:avLst/>
              <a:gdLst>
                <a:gd name="T0" fmla="*/ 49 w 106"/>
                <a:gd name="T1" fmla="*/ 41 h 106"/>
                <a:gd name="T2" fmla="*/ 106 w 106"/>
                <a:gd name="T3" fmla="*/ 96 h 106"/>
                <a:gd name="T4" fmla="*/ 0 w 106"/>
                <a:gd name="T5" fmla="*/ 14 h 106"/>
                <a:gd name="T6" fmla="*/ 92 w 106"/>
                <a:gd name="T7" fmla="*/ 103 h 106"/>
                <a:gd name="T8" fmla="*/ 96 w 106"/>
                <a:gd name="T9" fmla="*/ 103 h 106"/>
                <a:gd name="T10" fmla="*/ 49 w 106"/>
                <a:gd name="T11" fmla="*/ 41 h 106"/>
              </a:gdLst>
              <a:ahLst/>
              <a:cxnLst>
                <a:cxn ang="0">
                  <a:pos x="T0" y="T1"/>
                </a:cxn>
                <a:cxn ang="0">
                  <a:pos x="T2" y="T3"/>
                </a:cxn>
                <a:cxn ang="0">
                  <a:pos x="T4" y="T5"/>
                </a:cxn>
                <a:cxn ang="0">
                  <a:pos x="T6" y="T7"/>
                </a:cxn>
                <a:cxn ang="0">
                  <a:pos x="T8" y="T9"/>
                </a:cxn>
                <a:cxn ang="0">
                  <a:pos x="T10" y="T11"/>
                </a:cxn>
              </a:cxnLst>
              <a:rect l="0" t="0" r="r" b="b"/>
              <a:pathLst>
                <a:path w="106" h="106">
                  <a:moveTo>
                    <a:pt x="49" y="41"/>
                  </a:moveTo>
                  <a:cubicBezTo>
                    <a:pt x="80" y="55"/>
                    <a:pt x="106" y="98"/>
                    <a:pt x="106" y="96"/>
                  </a:cubicBezTo>
                  <a:cubicBezTo>
                    <a:pt x="93" y="40"/>
                    <a:pt x="46" y="0"/>
                    <a:pt x="0" y="14"/>
                  </a:cubicBezTo>
                  <a:cubicBezTo>
                    <a:pt x="46" y="62"/>
                    <a:pt x="31" y="106"/>
                    <a:pt x="92" y="103"/>
                  </a:cubicBezTo>
                  <a:cubicBezTo>
                    <a:pt x="93" y="103"/>
                    <a:pt x="95" y="103"/>
                    <a:pt x="96" y="103"/>
                  </a:cubicBezTo>
                  <a:cubicBezTo>
                    <a:pt x="100" y="103"/>
                    <a:pt x="77" y="68"/>
                    <a:pt x="4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1" name="Freeform 42"/>
            <p:cNvSpPr/>
            <p:nvPr/>
          </p:nvSpPr>
          <p:spPr bwMode="auto">
            <a:xfrm>
              <a:off x="265" y="168"/>
              <a:ext cx="204" cy="124"/>
            </a:xfrm>
            <a:custGeom>
              <a:avLst/>
              <a:gdLst>
                <a:gd name="T0" fmla="*/ 0 w 124"/>
                <a:gd name="T1" fmla="*/ 20 h 76"/>
                <a:gd name="T2" fmla="*/ 72 w 124"/>
                <a:gd name="T3" fmla="*/ 4 h 76"/>
                <a:gd name="T4" fmla="*/ 85 w 124"/>
                <a:gd name="T5" fmla="*/ 26 h 76"/>
                <a:gd name="T6" fmla="*/ 35 w 124"/>
                <a:gd name="T7" fmla="*/ 35 h 76"/>
                <a:gd name="T8" fmla="*/ 96 w 124"/>
                <a:gd name="T9" fmla="*/ 33 h 76"/>
                <a:gd name="T10" fmla="*/ 124 w 124"/>
                <a:gd name="T11" fmla="*/ 38 h 76"/>
                <a:gd name="T12" fmla="*/ 0 w 124"/>
                <a:gd name="T13" fmla="*/ 20 h 76"/>
              </a:gdLst>
              <a:ahLst/>
              <a:cxnLst>
                <a:cxn ang="0">
                  <a:pos x="T0" y="T1"/>
                </a:cxn>
                <a:cxn ang="0">
                  <a:pos x="T2" y="T3"/>
                </a:cxn>
                <a:cxn ang="0">
                  <a:pos x="T4" y="T5"/>
                </a:cxn>
                <a:cxn ang="0">
                  <a:pos x="T6" y="T7"/>
                </a:cxn>
                <a:cxn ang="0">
                  <a:pos x="T8" y="T9"/>
                </a:cxn>
                <a:cxn ang="0">
                  <a:pos x="T10" y="T11"/>
                </a:cxn>
                <a:cxn ang="0">
                  <a:pos x="T12" y="T13"/>
                </a:cxn>
              </a:cxnLst>
              <a:rect l="0" t="0" r="r" b="b"/>
              <a:pathLst>
                <a:path w="124" h="76">
                  <a:moveTo>
                    <a:pt x="0" y="20"/>
                  </a:moveTo>
                  <a:cubicBezTo>
                    <a:pt x="50" y="20"/>
                    <a:pt x="46" y="0"/>
                    <a:pt x="72" y="4"/>
                  </a:cubicBezTo>
                  <a:cubicBezTo>
                    <a:pt x="75" y="12"/>
                    <a:pt x="79" y="20"/>
                    <a:pt x="85" y="26"/>
                  </a:cubicBezTo>
                  <a:cubicBezTo>
                    <a:pt x="60" y="38"/>
                    <a:pt x="33" y="34"/>
                    <a:pt x="35" y="35"/>
                  </a:cubicBezTo>
                  <a:cubicBezTo>
                    <a:pt x="37" y="36"/>
                    <a:pt x="68" y="46"/>
                    <a:pt x="96" y="33"/>
                  </a:cubicBezTo>
                  <a:cubicBezTo>
                    <a:pt x="104" y="37"/>
                    <a:pt x="114" y="38"/>
                    <a:pt x="124" y="38"/>
                  </a:cubicBezTo>
                  <a:cubicBezTo>
                    <a:pt x="82" y="76"/>
                    <a:pt x="22" y="60"/>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思源黑体 Normal" panose="020B0400000000000000" pitchFamily="34" charset="-122"/>
                <a:ea typeface="思源黑体 Normal" panose="020B0400000000000000" pitchFamily="34" charset="-122"/>
              </a:endParaRPr>
            </a:p>
          </p:txBody>
        </p:sp>
        <p:sp>
          <p:nvSpPr>
            <p:cNvPr id="42" name="Freeform 43"/>
            <p:cNvSpPr/>
            <p:nvPr/>
          </p:nvSpPr>
          <p:spPr bwMode="auto">
            <a:xfrm>
              <a:off x="474" y="183"/>
              <a:ext cx="60" cy="80"/>
            </a:xfrm>
            <a:custGeom>
              <a:avLst/>
              <a:gdLst>
                <a:gd name="T0" fmla="*/ 0 w 37"/>
                <a:gd name="T1" fmla="*/ 0 h 49"/>
                <a:gd name="T2" fmla="*/ 20 w 37"/>
                <a:gd name="T3" fmla="*/ 33 h 49"/>
                <a:gd name="T4" fmla="*/ 1 w 37"/>
                <a:gd name="T5" fmla="*/ 27 h 49"/>
                <a:gd name="T6" fmla="*/ 36 w 37"/>
                <a:gd name="T7" fmla="*/ 49 h 49"/>
                <a:gd name="T8" fmla="*/ 36 w 37"/>
                <a:gd name="T9" fmla="*/ 47 h 49"/>
                <a:gd name="T10" fmla="*/ 0 w 37"/>
                <a:gd name="T11" fmla="*/ 0 h 49"/>
              </a:gdLst>
              <a:ahLst/>
              <a:cxnLst>
                <a:cxn ang="0">
                  <a:pos x="T0" y="T1"/>
                </a:cxn>
                <a:cxn ang="0">
                  <a:pos x="T2" y="T3"/>
                </a:cxn>
                <a:cxn ang="0">
                  <a:pos x="T4" y="T5"/>
                </a:cxn>
                <a:cxn ang="0">
                  <a:pos x="T6" y="T7"/>
                </a:cxn>
                <a:cxn ang="0">
                  <a:pos x="T8" y="T9"/>
                </a:cxn>
                <a:cxn ang="0">
                  <a:pos x="T10" y="T11"/>
                </a:cxn>
              </a:cxnLst>
              <a:rect l="0" t="0" r="r" b="b"/>
              <a:pathLst>
                <a:path w="37" h="49">
                  <a:moveTo>
                    <a:pt x="0" y="0"/>
                  </a:moveTo>
                  <a:cubicBezTo>
                    <a:pt x="7" y="11"/>
                    <a:pt x="15" y="23"/>
                    <a:pt x="20" y="33"/>
                  </a:cubicBezTo>
                  <a:cubicBezTo>
                    <a:pt x="16" y="31"/>
                    <a:pt x="9" y="26"/>
                    <a:pt x="1" y="27"/>
                  </a:cubicBezTo>
                  <a:cubicBezTo>
                    <a:pt x="14" y="32"/>
                    <a:pt x="24" y="42"/>
                    <a:pt x="36" y="49"/>
                  </a:cubicBezTo>
                  <a:cubicBezTo>
                    <a:pt x="36" y="49"/>
                    <a:pt x="37" y="48"/>
                    <a:pt x="36" y="47"/>
                  </a:cubicBezTo>
                  <a:cubicBezTo>
                    <a:pt x="25" y="32"/>
                    <a:pt x="12"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3" name="Freeform 44"/>
            <p:cNvSpPr/>
            <p:nvPr/>
          </p:nvSpPr>
          <p:spPr bwMode="auto">
            <a:xfrm>
              <a:off x="126" y="-20"/>
              <a:ext cx="190" cy="170"/>
            </a:xfrm>
            <a:custGeom>
              <a:avLst/>
              <a:gdLst>
                <a:gd name="T0" fmla="*/ 51 w 116"/>
                <a:gd name="T1" fmla="*/ 38 h 104"/>
                <a:gd name="T2" fmla="*/ 115 w 116"/>
                <a:gd name="T3" fmla="*/ 81 h 104"/>
                <a:gd name="T4" fmla="*/ 0 w 116"/>
                <a:gd name="T5" fmla="*/ 22 h 104"/>
                <a:gd name="T6" fmla="*/ 103 w 116"/>
                <a:gd name="T7" fmla="*/ 90 h 104"/>
                <a:gd name="T8" fmla="*/ 107 w 116"/>
                <a:gd name="T9" fmla="*/ 89 h 104"/>
                <a:gd name="T10" fmla="*/ 51 w 116"/>
                <a:gd name="T11" fmla="*/ 38 h 104"/>
              </a:gdLst>
              <a:ahLst/>
              <a:cxnLst>
                <a:cxn ang="0">
                  <a:pos x="T0" y="T1"/>
                </a:cxn>
                <a:cxn ang="0">
                  <a:pos x="T2" y="T3"/>
                </a:cxn>
                <a:cxn ang="0">
                  <a:pos x="T4" y="T5"/>
                </a:cxn>
                <a:cxn ang="0">
                  <a:pos x="T6" y="T7"/>
                </a:cxn>
                <a:cxn ang="0">
                  <a:pos x="T8" y="T9"/>
                </a:cxn>
                <a:cxn ang="0">
                  <a:pos x="T10" y="T11"/>
                </a:cxn>
              </a:cxnLst>
              <a:rect l="0" t="0" r="r" b="b"/>
              <a:pathLst>
                <a:path w="116" h="104">
                  <a:moveTo>
                    <a:pt x="51" y="38"/>
                  </a:moveTo>
                  <a:cubicBezTo>
                    <a:pt x="84" y="46"/>
                    <a:pt x="116" y="82"/>
                    <a:pt x="115" y="81"/>
                  </a:cubicBezTo>
                  <a:cubicBezTo>
                    <a:pt x="93" y="30"/>
                    <a:pt x="41" y="0"/>
                    <a:pt x="0" y="22"/>
                  </a:cubicBezTo>
                  <a:cubicBezTo>
                    <a:pt x="52" y="59"/>
                    <a:pt x="46" y="104"/>
                    <a:pt x="103" y="90"/>
                  </a:cubicBezTo>
                  <a:cubicBezTo>
                    <a:pt x="105" y="90"/>
                    <a:pt x="106" y="89"/>
                    <a:pt x="107" y="89"/>
                  </a:cubicBezTo>
                  <a:cubicBezTo>
                    <a:pt x="111" y="88"/>
                    <a:pt x="83" y="59"/>
                    <a:pt x="5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4" name="Freeform 45"/>
            <p:cNvSpPr/>
            <p:nvPr/>
          </p:nvSpPr>
          <p:spPr bwMode="auto">
            <a:xfrm>
              <a:off x="90" y="101"/>
              <a:ext cx="197" cy="108"/>
            </a:xfrm>
            <a:custGeom>
              <a:avLst/>
              <a:gdLst>
                <a:gd name="T0" fmla="*/ 0 w 120"/>
                <a:gd name="T1" fmla="*/ 28 h 66"/>
                <a:gd name="T2" fmla="*/ 65 w 120"/>
                <a:gd name="T3" fmla="*/ 0 h 66"/>
                <a:gd name="T4" fmla="*/ 81 w 120"/>
                <a:gd name="T5" fmla="*/ 18 h 66"/>
                <a:gd name="T6" fmla="*/ 35 w 120"/>
                <a:gd name="T7" fmla="*/ 36 h 66"/>
                <a:gd name="T8" fmla="*/ 93 w 120"/>
                <a:gd name="T9" fmla="*/ 23 h 66"/>
                <a:gd name="T10" fmla="*/ 120 w 120"/>
                <a:gd name="T11" fmla="*/ 22 h 66"/>
                <a:gd name="T12" fmla="*/ 0 w 120"/>
                <a:gd name="T13" fmla="*/ 28 h 66"/>
              </a:gdLst>
              <a:ahLst/>
              <a:cxnLst>
                <a:cxn ang="0">
                  <a:pos x="T0" y="T1"/>
                </a:cxn>
                <a:cxn ang="0">
                  <a:pos x="T2" y="T3"/>
                </a:cxn>
                <a:cxn ang="0">
                  <a:pos x="T4" y="T5"/>
                </a:cxn>
                <a:cxn ang="0">
                  <a:pos x="T6" y="T7"/>
                </a:cxn>
                <a:cxn ang="0">
                  <a:pos x="T8" y="T9"/>
                </a:cxn>
                <a:cxn ang="0">
                  <a:pos x="T10" y="T11"/>
                </a:cxn>
                <a:cxn ang="0">
                  <a:pos x="T12" y="T13"/>
                </a:cxn>
              </a:cxnLst>
              <a:rect l="0" t="0" r="r" b="b"/>
              <a:pathLst>
                <a:path w="120" h="66">
                  <a:moveTo>
                    <a:pt x="0" y="28"/>
                  </a:moveTo>
                  <a:cubicBezTo>
                    <a:pt x="47" y="19"/>
                    <a:pt x="40" y="0"/>
                    <a:pt x="65" y="0"/>
                  </a:cubicBezTo>
                  <a:cubicBezTo>
                    <a:pt x="69" y="7"/>
                    <a:pt x="74" y="13"/>
                    <a:pt x="81" y="18"/>
                  </a:cubicBezTo>
                  <a:cubicBezTo>
                    <a:pt x="60" y="34"/>
                    <a:pt x="34" y="35"/>
                    <a:pt x="35" y="36"/>
                  </a:cubicBezTo>
                  <a:cubicBezTo>
                    <a:pt x="37" y="36"/>
                    <a:pt x="69" y="40"/>
                    <a:pt x="93" y="23"/>
                  </a:cubicBezTo>
                  <a:cubicBezTo>
                    <a:pt x="102" y="25"/>
                    <a:pt x="111" y="24"/>
                    <a:pt x="120" y="22"/>
                  </a:cubicBezTo>
                  <a:cubicBezTo>
                    <a:pt x="87" y="66"/>
                    <a:pt x="27" y="62"/>
                    <a:pt x="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5" name="Freeform 46"/>
            <p:cNvSpPr/>
            <p:nvPr/>
          </p:nvSpPr>
          <p:spPr bwMode="auto">
            <a:xfrm>
              <a:off x="285" y="91"/>
              <a:ext cx="71" cy="66"/>
            </a:xfrm>
            <a:custGeom>
              <a:avLst/>
              <a:gdLst>
                <a:gd name="T0" fmla="*/ 0 w 43"/>
                <a:gd name="T1" fmla="*/ 0 h 40"/>
                <a:gd name="T2" fmla="*/ 24 w 43"/>
                <a:gd name="T3" fmla="*/ 28 h 40"/>
                <a:gd name="T4" fmla="*/ 5 w 43"/>
                <a:gd name="T5" fmla="*/ 26 h 40"/>
                <a:gd name="T6" fmla="*/ 42 w 43"/>
                <a:gd name="T7" fmla="*/ 40 h 40"/>
                <a:gd name="T8" fmla="*/ 42 w 43"/>
                <a:gd name="T9" fmla="*/ 38 h 40"/>
                <a:gd name="T10" fmla="*/ 0 w 43"/>
                <a:gd name="T11" fmla="*/ 0 h 40"/>
              </a:gdLst>
              <a:ahLst/>
              <a:cxnLst>
                <a:cxn ang="0">
                  <a:pos x="T0" y="T1"/>
                </a:cxn>
                <a:cxn ang="0">
                  <a:pos x="T2" y="T3"/>
                </a:cxn>
                <a:cxn ang="0">
                  <a:pos x="T4" y="T5"/>
                </a:cxn>
                <a:cxn ang="0">
                  <a:pos x="T6" y="T7"/>
                </a:cxn>
                <a:cxn ang="0">
                  <a:pos x="T8" y="T9"/>
                </a:cxn>
                <a:cxn ang="0">
                  <a:pos x="T10" y="T11"/>
                </a:cxn>
              </a:cxnLst>
              <a:rect l="0" t="0" r="r" b="b"/>
              <a:pathLst>
                <a:path w="43" h="40">
                  <a:moveTo>
                    <a:pt x="0" y="0"/>
                  </a:moveTo>
                  <a:cubicBezTo>
                    <a:pt x="8" y="10"/>
                    <a:pt x="17" y="19"/>
                    <a:pt x="24" y="28"/>
                  </a:cubicBezTo>
                  <a:cubicBezTo>
                    <a:pt x="20" y="27"/>
                    <a:pt x="13" y="24"/>
                    <a:pt x="5" y="26"/>
                  </a:cubicBezTo>
                  <a:cubicBezTo>
                    <a:pt x="18" y="28"/>
                    <a:pt x="30" y="35"/>
                    <a:pt x="42" y="40"/>
                  </a:cubicBezTo>
                  <a:cubicBezTo>
                    <a:pt x="43" y="40"/>
                    <a:pt x="43" y="39"/>
                    <a:pt x="42" y="38"/>
                  </a:cubicBezTo>
                  <a:cubicBezTo>
                    <a:pt x="29" y="26"/>
                    <a:pt x="13"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grpSp>
      <p:grpSp>
        <p:nvGrpSpPr>
          <p:cNvPr id="46" name="Group 4"/>
          <p:cNvGrpSpPr>
            <a:grpSpLocks noChangeAspect="1"/>
          </p:cNvGrpSpPr>
          <p:nvPr/>
        </p:nvGrpSpPr>
        <p:grpSpPr bwMode="auto">
          <a:xfrm>
            <a:off x="7863485" y="395740"/>
            <a:ext cx="316225" cy="700869"/>
            <a:chOff x="1" y="-20"/>
            <a:chExt cx="1137" cy="2520"/>
          </a:xfrm>
          <a:gradFill>
            <a:gsLst>
              <a:gs pos="0">
                <a:srgbClr val="C00000"/>
              </a:gs>
              <a:gs pos="100000">
                <a:srgbClr val="F3D693">
                  <a:alpha val="1000"/>
                </a:srgbClr>
              </a:gs>
            </a:gsLst>
            <a:lin ang="5400000" scaled="1"/>
          </a:gradFill>
        </p:grpSpPr>
        <p:sp>
          <p:nvSpPr>
            <p:cNvPr id="47" name="Freeform 5"/>
            <p:cNvSpPr/>
            <p:nvPr/>
          </p:nvSpPr>
          <p:spPr bwMode="auto">
            <a:xfrm>
              <a:off x="80" y="2302"/>
              <a:ext cx="295" cy="198"/>
            </a:xfrm>
            <a:custGeom>
              <a:avLst/>
              <a:gdLst>
                <a:gd name="T0" fmla="*/ 110 w 180"/>
                <a:gd name="T1" fmla="*/ 76 h 121"/>
                <a:gd name="T2" fmla="*/ 2 w 180"/>
                <a:gd name="T3" fmla="*/ 86 h 121"/>
                <a:gd name="T4" fmla="*/ 180 w 180"/>
                <a:gd name="T5" fmla="*/ 48 h 121"/>
                <a:gd name="T6" fmla="*/ 7 w 180"/>
                <a:gd name="T7" fmla="*/ 65 h 121"/>
                <a:gd name="T8" fmla="*/ 4 w 180"/>
                <a:gd name="T9" fmla="*/ 70 h 121"/>
                <a:gd name="T10" fmla="*/ 110 w 180"/>
                <a:gd name="T11" fmla="*/ 76 h 121"/>
              </a:gdLst>
              <a:ahLst/>
              <a:cxnLst>
                <a:cxn ang="0">
                  <a:pos x="T0" y="T1"/>
                </a:cxn>
                <a:cxn ang="0">
                  <a:pos x="T2" y="T3"/>
                </a:cxn>
                <a:cxn ang="0">
                  <a:pos x="T4" y="T5"/>
                </a:cxn>
                <a:cxn ang="0">
                  <a:pos x="T6" y="T7"/>
                </a:cxn>
                <a:cxn ang="0">
                  <a:pos x="T8" y="T9"/>
                </a:cxn>
                <a:cxn ang="0">
                  <a:pos x="T10" y="T11"/>
                </a:cxn>
              </a:cxnLst>
              <a:rect l="0" t="0" r="r" b="b"/>
              <a:pathLst>
                <a:path w="180" h="121">
                  <a:moveTo>
                    <a:pt x="110" y="76"/>
                  </a:moveTo>
                  <a:cubicBezTo>
                    <a:pt x="68" y="96"/>
                    <a:pt x="0" y="85"/>
                    <a:pt x="2" y="86"/>
                  </a:cubicBezTo>
                  <a:cubicBezTo>
                    <a:pt x="72" y="121"/>
                    <a:pt x="154" y="108"/>
                    <a:pt x="180" y="48"/>
                  </a:cubicBezTo>
                  <a:cubicBezTo>
                    <a:pt x="90" y="54"/>
                    <a:pt x="57" y="0"/>
                    <a:pt x="7" y="65"/>
                  </a:cubicBezTo>
                  <a:cubicBezTo>
                    <a:pt x="6" y="67"/>
                    <a:pt x="5" y="69"/>
                    <a:pt x="4" y="70"/>
                  </a:cubicBezTo>
                  <a:cubicBezTo>
                    <a:pt x="1" y="74"/>
                    <a:pt x="57" y="81"/>
                    <a:pt x="110"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8" name="Freeform 6"/>
            <p:cNvSpPr/>
            <p:nvPr/>
          </p:nvSpPr>
          <p:spPr bwMode="auto">
            <a:xfrm>
              <a:off x="87" y="2185"/>
              <a:ext cx="211" cy="207"/>
            </a:xfrm>
            <a:custGeom>
              <a:avLst/>
              <a:gdLst>
                <a:gd name="T0" fmla="*/ 129 w 129"/>
                <a:gd name="T1" fmla="*/ 13 h 126"/>
                <a:gd name="T2" fmla="*/ 83 w 129"/>
                <a:gd name="T3" fmla="*/ 100 h 126"/>
                <a:gd name="T4" fmla="*/ 50 w 129"/>
                <a:gd name="T5" fmla="*/ 96 h 126"/>
                <a:gd name="T6" fmla="*/ 83 w 129"/>
                <a:gd name="T7" fmla="*/ 36 h 126"/>
                <a:gd name="T8" fmla="*/ 33 w 129"/>
                <a:gd name="T9" fmla="*/ 100 h 126"/>
                <a:gd name="T10" fmla="*/ 3 w 129"/>
                <a:gd name="T11" fmla="*/ 126 h 126"/>
                <a:gd name="T12" fmla="*/ 129 w 129"/>
                <a:gd name="T13" fmla="*/ 13 h 126"/>
              </a:gdLst>
              <a:ahLst/>
              <a:cxnLst>
                <a:cxn ang="0">
                  <a:pos x="T0" y="T1"/>
                </a:cxn>
                <a:cxn ang="0">
                  <a:pos x="T2" y="T3"/>
                </a:cxn>
                <a:cxn ang="0">
                  <a:pos x="T4" y="T5"/>
                </a:cxn>
                <a:cxn ang="0">
                  <a:pos x="T6" y="T7"/>
                </a:cxn>
                <a:cxn ang="0">
                  <a:pos x="T8" y="T9"/>
                </a:cxn>
                <a:cxn ang="0">
                  <a:pos x="T10" y="T11"/>
                </a:cxn>
                <a:cxn ang="0">
                  <a:pos x="T12" y="T13"/>
                </a:cxn>
              </a:cxnLst>
              <a:rect l="0" t="0" r="r" b="b"/>
              <a:pathLst>
                <a:path w="129" h="126">
                  <a:moveTo>
                    <a:pt x="129" y="13"/>
                  </a:moveTo>
                  <a:cubicBezTo>
                    <a:pt x="86" y="64"/>
                    <a:pt x="110" y="78"/>
                    <a:pt x="83" y="100"/>
                  </a:cubicBezTo>
                  <a:cubicBezTo>
                    <a:pt x="72" y="97"/>
                    <a:pt x="61" y="94"/>
                    <a:pt x="50" y="96"/>
                  </a:cubicBezTo>
                  <a:cubicBezTo>
                    <a:pt x="58" y="59"/>
                    <a:pt x="86" y="35"/>
                    <a:pt x="83" y="36"/>
                  </a:cubicBezTo>
                  <a:cubicBezTo>
                    <a:pt x="81" y="36"/>
                    <a:pt x="43" y="61"/>
                    <a:pt x="33" y="100"/>
                  </a:cubicBezTo>
                  <a:cubicBezTo>
                    <a:pt x="21" y="105"/>
                    <a:pt x="12" y="115"/>
                    <a:pt x="3" y="126"/>
                  </a:cubicBezTo>
                  <a:cubicBezTo>
                    <a:pt x="0" y="49"/>
                    <a:pt x="69" y="0"/>
                    <a:pt x="12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9" name="Freeform 7"/>
            <p:cNvSpPr/>
            <p:nvPr/>
          </p:nvSpPr>
          <p:spPr bwMode="auto">
            <a:xfrm>
              <a:off x="1" y="2401"/>
              <a:ext cx="133" cy="36"/>
            </a:xfrm>
            <a:custGeom>
              <a:avLst/>
              <a:gdLst>
                <a:gd name="T0" fmla="*/ 81 w 81"/>
                <a:gd name="T1" fmla="*/ 22 h 22"/>
                <a:gd name="T2" fmla="*/ 30 w 81"/>
                <a:gd name="T3" fmla="*/ 14 h 22"/>
                <a:gd name="T4" fmla="*/ 53 w 81"/>
                <a:gd name="T5" fmla="*/ 0 h 22"/>
                <a:gd name="T6" fmla="*/ 0 w 81"/>
                <a:gd name="T7" fmla="*/ 16 h 22"/>
                <a:gd name="T8" fmla="*/ 3 w 81"/>
                <a:gd name="T9" fmla="*/ 18 h 22"/>
                <a:gd name="T10" fmla="*/ 81 w 81"/>
                <a:gd name="T11" fmla="*/ 22 h 22"/>
              </a:gdLst>
              <a:ahLst/>
              <a:cxnLst>
                <a:cxn ang="0">
                  <a:pos x="T0" y="T1"/>
                </a:cxn>
                <a:cxn ang="0">
                  <a:pos x="T2" y="T3"/>
                </a:cxn>
                <a:cxn ang="0">
                  <a:pos x="T4" y="T5"/>
                </a:cxn>
                <a:cxn ang="0">
                  <a:pos x="T6" y="T7"/>
                </a:cxn>
                <a:cxn ang="0">
                  <a:pos x="T8" y="T9"/>
                </a:cxn>
                <a:cxn ang="0">
                  <a:pos x="T10" y="T11"/>
                </a:cxn>
              </a:cxnLst>
              <a:rect l="0" t="0" r="r" b="b"/>
              <a:pathLst>
                <a:path w="81" h="22">
                  <a:moveTo>
                    <a:pt x="81" y="22"/>
                  </a:moveTo>
                  <a:cubicBezTo>
                    <a:pt x="64" y="19"/>
                    <a:pt x="46" y="17"/>
                    <a:pt x="30" y="14"/>
                  </a:cubicBezTo>
                  <a:cubicBezTo>
                    <a:pt x="37" y="11"/>
                    <a:pt x="47" y="8"/>
                    <a:pt x="53" y="0"/>
                  </a:cubicBezTo>
                  <a:cubicBezTo>
                    <a:pt x="37" y="9"/>
                    <a:pt x="18" y="11"/>
                    <a:pt x="0" y="16"/>
                  </a:cubicBezTo>
                  <a:cubicBezTo>
                    <a:pt x="0" y="17"/>
                    <a:pt x="0" y="18"/>
                    <a:pt x="3" y="18"/>
                  </a:cubicBezTo>
                  <a:cubicBezTo>
                    <a:pt x="27" y="20"/>
                    <a:pt x="58" y="22"/>
                    <a:pt x="8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0" name="Freeform 8"/>
            <p:cNvSpPr/>
            <p:nvPr/>
          </p:nvSpPr>
          <p:spPr bwMode="auto">
            <a:xfrm>
              <a:off x="316" y="2199"/>
              <a:ext cx="274" cy="186"/>
            </a:xfrm>
            <a:custGeom>
              <a:avLst/>
              <a:gdLst>
                <a:gd name="T0" fmla="*/ 105 w 167"/>
                <a:gd name="T1" fmla="*/ 63 h 114"/>
                <a:gd name="T2" fmla="*/ 3 w 167"/>
                <a:gd name="T3" fmla="*/ 93 h 114"/>
                <a:gd name="T4" fmla="*/ 167 w 167"/>
                <a:gd name="T5" fmla="*/ 24 h 114"/>
                <a:gd name="T6" fmla="*/ 4 w 167"/>
                <a:gd name="T7" fmla="*/ 72 h 114"/>
                <a:gd name="T8" fmla="*/ 2 w 167"/>
                <a:gd name="T9" fmla="*/ 77 h 114"/>
                <a:gd name="T10" fmla="*/ 105 w 167"/>
                <a:gd name="T11" fmla="*/ 63 h 114"/>
              </a:gdLst>
              <a:ahLst/>
              <a:cxnLst>
                <a:cxn ang="0">
                  <a:pos x="T0" y="T1"/>
                </a:cxn>
                <a:cxn ang="0">
                  <a:pos x="T2" y="T3"/>
                </a:cxn>
                <a:cxn ang="0">
                  <a:pos x="T4" y="T5"/>
                </a:cxn>
                <a:cxn ang="0">
                  <a:pos x="T6" y="T7"/>
                </a:cxn>
                <a:cxn ang="0">
                  <a:pos x="T8" y="T9"/>
                </a:cxn>
                <a:cxn ang="0">
                  <a:pos x="T10" y="T11"/>
                </a:cxn>
              </a:cxnLst>
              <a:rect l="0" t="0" r="r" b="b"/>
              <a:pathLst>
                <a:path w="167" h="114">
                  <a:moveTo>
                    <a:pt x="105" y="63"/>
                  </a:moveTo>
                  <a:cubicBezTo>
                    <a:pt x="68" y="90"/>
                    <a:pt x="1" y="92"/>
                    <a:pt x="3" y="93"/>
                  </a:cubicBezTo>
                  <a:cubicBezTo>
                    <a:pt x="77" y="114"/>
                    <a:pt x="154" y="86"/>
                    <a:pt x="167" y="24"/>
                  </a:cubicBezTo>
                  <a:cubicBezTo>
                    <a:pt x="82" y="46"/>
                    <a:pt x="40" y="0"/>
                    <a:pt x="4" y="72"/>
                  </a:cubicBezTo>
                  <a:cubicBezTo>
                    <a:pt x="3" y="74"/>
                    <a:pt x="3" y="76"/>
                    <a:pt x="2" y="77"/>
                  </a:cubicBezTo>
                  <a:cubicBezTo>
                    <a:pt x="0" y="82"/>
                    <a:pt x="55" y="78"/>
                    <a:pt x="105"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1" name="Freeform 9"/>
            <p:cNvSpPr/>
            <p:nvPr/>
          </p:nvSpPr>
          <p:spPr bwMode="auto">
            <a:xfrm>
              <a:off x="292" y="2082"/>
              <a:ext cx="191" cy="218"/>
            </a:xfrm>
            <a:custGeom>
              <a:avLst/>
              <a:gdLst>
                <a:gd name="T0" fmla="*/ 117 w 117"/>
                <a:gd name="T1" fmla="*/ 1 h 133"/>
                <a:gd name="T2" fmla="*/ 90 w 117"/>
                <a:gd name="T3" fmla="*/ 94 h 133"/>
                <a:gd name="T4" fmla="*/ 56 w 117"/>
                <a:gd name="T5" fmla="*/ 95 h 133"/>
                <a:gd name="T6" fmla="*/ 78 w 117"/>
                <a:gd name="T7" fmla="*/ 32 h 133"/>
                <a:gd name="T8" fmla="*/ 41 w 117"/>
                <a:gd name="T9" fmla="*/ 103 h 133"/>
                <a:gd name="T10" fmla="*/ 17 w 117"/>
                <a:gd name="T11" fmla="*/ 133 h 133"/>
                <a:gd name="T12" fmla="*/ 117 w 117"/>
                <a:gd name="T13" fmla="*/ 1 h 133"/>
              </a:gdLst>
              <a:ahLst/>
              <a:cxnLst>
                <a:cxn ang="0">
                  <a:pos x="T0" y="T1"/>
                </a:cxn>
                <a:cxn ang="0">
                  <a:pos x="T2" y="T3"/>
                </a:cxn>
                <a:cxn ang="0">
                  <a:pos x="T4" y="T5"/>
                </a:cxn>
                <a:cxn ang="0">
                  <a:pos x="T6" y="T7"/>
                </a:cxn>
                <a:cxn ang="0">
                  <a:pos x="T8" y="T9"/>
                </a:cxn>
                <a:cxn ang="0">
                  <a:pos x="T10" y="T11"/>
                </a:cxn>
                <a:cxn ang="0">
                  <a:pos x="T12" y="T13"/>
                </a:cxn>
              </a:cxnLst>
              <a:rect l="0" t="0" r="r" b="b"/>
              <a:pathLst>
                <a:path w="117" h="133">
                  <a:moveTo>
                    <a:pt x="117" y="1"/>
                  </a:moveTo>
                  <a:cubicBezTo>
                    <a:pt x="86" y="59"/>
                    <a:pt x="111" y="67"/>
                    <a:pt x="90" y="94"/>
                  </a:cubicBezTo>
                  <a:cubicBezTo>
                    <a:pt x="78" y="92"/>
                    <a:pt x="67" y="92"/>
                    <a:pt x="56" y="95"/>
                  </a:cubicBezTo>
                  <a:cubicBezTo>
                    <a:pt x="58" y="59"/>
                    <a:pt x="80" y="30"/>
                    <a:pt x="78" y="32"/>
                  </a:cubicBezTo>
                  <a:cubicBezTo>
                    <a:pt x="75" y="33"/>
                    <a:pt x="43" y="63"/>
                    <a:pt x="41" y="103"/>
                  </a:cubicBezTo>
                  <a:cubicBezTo>
                    <a:pt x="31" y="110"/>
                    <a:pt x="23" y="121"/>
                    <a:pt x="17" y="133"/>
                  </a:cubicBezTo>
                  <a:cubicBezTo>
                    <a:pt x="0" y="59"/>
                    <a:pt x="57" y="0"/>
                    <a:pt x="1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2" name="Freeform 10"/>
            <p:cNvSpPr/>
            <p:nvPr/>
          </p:nvSpPr>
          <p:spPr bwMode="auto">
            <a:xfrm>
              <a:off x="239" y="2310"/>
              <a:ext cx="131" cy="46"/>
            </a:xfrm>
            <a:custGeom>
              <a:avLst/>
              <a:gdLst>
                <a:gd name="T0" fmla="*/ 80 w 80"/>
                <a:gd name="T1" fmla="*/ 16 h 28"/>
                <a:gd name="T2" fmla="*/ 29 w 80"/>
                <a:gd name="T3" fmla="*/ 18 h 28"/>
                <a:gd name="T4" fmla="*/ 48 w 80"/>
                <a:gd name="T5" fmla="*/ 0 h 28"/>
                <a:gd name="T6" fmla="*/ 1 w 80"/>
                <a:gd name="T7" fmla="*/ 26 h 28"/>
                <a:gd name="T8" fmla="*/ 3 w 80"/>
                <a:gd name="T9" fmla="*/ 27 h 28"/>
                <a:gd name="T10" fmla="*/ 80 w 80"/>
                <a:gd name="T11" fmla="*/ 16 h 28"/>
              </a:gdLst>
              <a:ahLst/>
              <a:cxnLst>
                <a:cxn ang="0">
                  <a:pos x="T0" y="T1"/>
                </a:cxn>
                <a:cxn ang="0">
                  <a:pos x="T2" y="T3"/>
                </a:cxn>
                <a:cxn ang="0">
                  <a:pos x="T4" y="T5"/>
                </a:cxn>
                <a:cxn ang="0">
                  <a:pos x="T6" y="T7"/>
                </a:cxn>
                <a:cxn ang="0">
                  <a:pos x="T8" y="T9"/>
                </a:cxn>
                <a:cxn ang="0">
                  <a:pos x="T10" y="T11"/>
                </a:cxn>
              </a:cxnLst>
              <a:rect l="0" t="0" r="r" b="b"/>
              <a:pathLst>
                <a:path w="80" h="28">
                  <a:moveTo>
                    <a:pt x="80" y="16"/>
                  </a:moveTo>
                  <a:cubicBezTo>
                    <a:pt x="63" y="17"/>
                    <a:pt x="45" y="18"/>
                    <a:pt x="29" y="18"/>
                  </a:cubicBezTo>
                  <a:cubicBezTo>
                    <a:pt x="35" y="14"/>
                    <a:pt x="44" y="9"/>
                    <a:pt x="48" y="0"/>
                  </a:cubicBezTo>
                  <a:cubicBezTo>
                    <a:pt x="34" y="12"/>
                    <a:pt x="17" y="17"/>
                    <a:pt x="1" y="26"/>
                  </a:cubicBezTo>
                  <a:cubicBezTo>
                    <a:pt x="0" y="27"/>
                    <a:pt x="1" y="28"/>
                    <a:pt x="3" y="27"/>
                  </a:cubicBezTo>
                  <a:cubicBezTo>
                    <a:pt x="27" y="25"/>
                    <a:pt x="57" y="20"/>
                    <a:pt x="8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3" name="Freeform 11"/>
            <p:cNvSpPr/>
            <p:nvPr/>
          </p:nvSpPr>
          <p:spPr bwMode="auto">
            <a:xfrm>
              <a:off x="526" y="2056"/>
              <a:ext cx="246" cy="170"/>
            </a:xfrm>
            <a:custGeom>
              <a:avLst/>
              <a:gdLst>
                <a:gd name="T0" fmla="*/ 98 w 150"/>
                <a:gd name="T1" fmla="*/ 49 h 104"/>
                <a:gd name="T2" fmla="*/ 6 w 150"/>
                <a:gd name="T3" fmla="*/ 97 h 104"/>
                <a:gd name="T4" fmla="*/ 150 w 150"/>
                <a:gd name="T5" fmla="*/ 0 h 104"/>
                <a:gd name="T6" fmla="*/ 3 w 150"/>
                <a:gd name="T7" fmla="*/ 77 h 104"/>
                <a:gd name="T8" fmla="*/ 1 w 150"/>
                <a:gd name="T9" fmla="*/ 82 h 104"/>
                <a:gd name="T10" fmla="*/ 98 w 150"/>
                <a:gd name="T11" fmla="*/ 49 h 104"/>
              </a:gdLst>
              <a:ahLst/>
              <a:cxnLst>
                <a:cxn ang="0">
                  <a:pos x="T0" y="T1"/>
                </a:cxn>
                <a:cxn ang="0">
                  <a:pos x="T2" y="T3"/>
                </a:cxn>
                <a:cxn ang="0">
                  <a:pos x="T4" y="T5"/>
                </a:cxn>
                <a:cxn ang="0">
                  <a:pos x="T6" y="T7"/>
                </a:cxn>
                <a:cxn ang="0">
                  <a:pos x="T8" y="T9"/>
                </a:cxn>
                <a:cxn ang="0">
                  <a:pos x="T10" y="T11"/>
                </a:cxn>
              </a:cxnLst>
              <a:rect l="0" t="0" r="r" b="b"/>
              <a:pathLst>
                <a:path w="150" h="104">
                  <a:moveTo>
                    <a:pt x="98" y="49"/>
                  </a:moveTo>
                  <a:cubicBezTo>
                    <a:pt x="67" y="83"/>
                    <a:pt x="3" y="96"/>
                    <a:pt x="6" y="97"/>
                  </a:cubicBezTo>
                  <a:cubicBezTo>
                    <a:pt x="80" y="104"/>
                    <a:pt x="149" y="63"/>
                    <a:pt x="150" y="0"/>
                  </a:cubicBezTo>
                  <a:cubicBezTo>
                    <a:pt x="73" y="37"/>
                    <a:pt x="24" y="1"/>
                    <a:pt x="3" y="77"/>
                  </a:cubicBezTo>
                  <a:cubicBezTo>
                    <a:pt x="2" y="79"/>
                    <a:pt x="2" y="80"/>
                    <a:pt x="1" y="82"/>
                  </a:cubicBezTo>
                  <a:cubicBezTo>
                    <a:pt x="0" y="87"/>
                    <a:pt x="53" y="73"/>
                    <a:pt x="9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4" name="Freeform 12"/>
            <p:cNvSpPr/>
            <p:nvPr/>
          </p:nvSpPr>
          <p:spPr bwMode="auto">
            <a:xfrm>
              <a:off x="475" y="1929"/>
              <a:ext cx="177" cy="237"/>
            </a:xfrm>
            <a:custGeom>
              <a:avLst/>
              <a:gdLst>
                <a:gd name="T0" fmla="*/ 102 w 108"/>
                <a:gd name="T1" fmla="*/ 0 h 145"/>
                <a:gd name="T2" fmla="*/ 92 w 108"/>
                <a:gd name="T3" fmla="*/ 95 h 145"/>
                <a:gd name="T4" fmla="*/ 61 w 108"/>
                <a:gd name="T5" fmla="*/ 102 h 145"/>
                <a:gd name="T6" fmla="*/ 69 w 108"/>
                <a:gd name="T7" fmla="*/ 37 h 145"/>
                <a:gd name="T8" fmla="*/ 47 w 108"/>
                <a:gd name="T9" fmla="*/ 112 h 145"/>
                <a:gd name="T10" fmla="*/ 30 w 108"/>
                <a:gd name="T11" fmla="*/ 145 h 145"/>
                <a:gd name="T12" fmla="*/ 102 w 10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108" h="145">
                  <a:moveTo>
                    <a:pt x="102" y="0"/>
                  </a:moveTo>
                  <a:cubicBezTo>
                    <a:pt x="82" y="61"/>
                    <a:pt x="108" y="65"/>
                    <a:pt x="92" y="95"/>
                  </a:cubicBezTo>
                  <a:cubicBezTo>
                    <a:pt x="81" y="95"/>
                    <a:pt x="70" y="97"/>
                    <a:pt x="61" y="102"/>
                  </a:cubicBezTo>
                  <a:cubicBezTo>
                    <a:pt x="55" y="67"/>
                    <a:pt x="71" y="35"/>
                    <a:pt x="69" y="37"/>
                  </a:cubicBezTo>
                  <a:cubicBezTo>
                    <a:pt x="67" y="39"/>
                    <a:pt x="42" y="74"/>
                    <a:pt x="47" y="112"/>
                  </a:cubicBezTo>
                  <a:cubicBezTo>
                    <a:pt x="39" y="121"/>
                    <a:pt x="34" y="133"/>
                    <a:pt x="30" y="145"/>
                  </a:cubicBezTo>
                  <a:cubicBezTo>
                    <a:pt x="0" y="78"/>
                    <a:pt x="44" y="1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5" name="Freeform 13"/>
            <p:cNvSpPr/>
            <p:nvPr/>
          </p:nvSpPr>
          <p:spPr bwMode="auto">
            <a:xfrm>
              <a:off x="457" y="2176"/>
              <a:ext cx="122" cy="59"/>
            </a:xfrm>
            <a:custGeom>
              <a:avLst/>
              <a:gdLst>
                <a:gd name="T0" fmla="*/ 74 w 74"/>
                <a:gd name="T1" fmla="*/ 10 h 36"/>
                <a:gd name="T2" fmla="*/ 26 w 74"/>
                <a:gd name="T3" fmla="*/ 21 h 36"/>
                <a:gd name="T4" fmla="*/ 41 w 74"/>
                <a:gd name="T5" fmla="*/ 0 h 36"/>
                <a:gd name="T6" fmla="*/ 0 w 74"/>
                <a:gd name="T7" fmla="*/ 34 h 36"/>
                <a:gd name="T8" fmla="*/ 3 w 74"/>
                <a:gd name="T9" fmla="*/ 35 h 36"/>
                <a:gd name="T10" fmla="*/ 74 w 74"/>
                <a:gd name="T11" fmla="*/ 10 h 36"/>
              </a:gdLst>
              <a:ahLst/>
              <a:cxnLst>
                <a:cxn ang="0">
                  <a:pos x="T0" y="T1"/>
                </a:cxn>
                <a:cxn ang="0">
                  <a:pos x="T2" y="T3"/>
                </a:cxn>
                <a:cxn ang="0">
                  <a:pos x="T4" y="T5"/>
                </a:cxn>
                <a:cxn ang="0">
                  <a:pos x="T6" y="T7"/>
                </a:cxn>
                <a:cxn ang="0">
                  <a:pos x="T8" y="T9"/>
                </a:cxn>
                <a:cxn ang="0">
                  <a:pos x="T10" y="T11"/>
                </a:cxn>
              </a:cxnLst>
              <a:rect l="0" t="0" r="r" b="b"/>
              <a:pathLst>
                <a:path w="74" h="36">
                  <a:moveTo>
                    <a:pt x="74" y="10"/>
                  </a:moveTo>
                  <a:cubicBezTo>
                    <a:pt x="58" y="14"/>
                    <a:pt x="41" y="19"/>
                    <a:pt x="26" y="21"/>
                  </a:cubicBezTo>
                  <a:cubicBezTo>
                    <a:pt x="31" y="17"/>
                    <a:pt x="39" y="10"/>
                    <a:pt x="41" y="0"/>
                  </a:cubicBezTo>
                  <a:cubicBezTo>
                    <a:pt x="30" y="14"/>
                    <a:pt x="14" y="23"/>
                    <a:pt x="0" y="34"/>
                  </a:cubicBezTo>
                  <a:cubicBezTo>
                    <a:pt x="0" y="35"/>
                    <a:pt x="1" y="36"/>
                    <a:pt x="3" y="35"/>
                  </a:cubicBezTo>
                  <a:cubicBezTo>
                    <a:pt x="25" y="28"/>
                    <a:pt x="53" y="18"/>
                    <a:pt x="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6" name="Freeform 14"/>
            <p:cNvSpPr/>
            <p:nvPr/>
          </p:nvSpPr>
          <p:spPr bwMode="auto">
            <a:xfrm>
              <a:off x="706" y="1842"/>
              <a:ext cx="227" cy="195"/>
            </a:xfrm>
            <a:custGeom>
              <a:avLst/>
              <a:gdLst>
                <a:gd name="T0" fmla="*/ 86 w 138"/>
                <a:gd name="T1" fmla="*/ 56 h 119"/>
                <a:gd name="T2" fmla="*/ 7 w 138"/>
                <a:gd name="T3" fmla="*/ 119 h 119"/>
                <a:gd name="T4" fmla="*/ 127 w 138"/>
                <a:gd name="T5" fmla="*/ 0 h 119"/>
                <a:gd name="T6" fmla="*/ 0 w 138"/>
                <a:gd name="T7" fmla="*/ 100 h 119"/>
                <a:gd name="T8" fmla="*/ 0 w 138"/>
                <a:gd name="T9" fmla="*/ 106 h 119"/>
                <a:gd name="T10" fmla="*/ 86 w 138"/>
                <a:gd name="T11" fmla="*/ 56 h 119"/>
              </a:gdLst>
              <a:ahLst/>
              <a:cxnLst>
                <a:cxn ang="0">
                  <a:pos x="T0" y="T1"/>
                </a:cxn>
                <a:cxn ang="0">
                  <a:pos x="T2" y="T3"/>
                </a:cxn>
                <a:cxn ang="0">
                  <a:pos x="T4" y="T5"/>
                </a:cxn>
                <a:cxn ang="0">
                  <a:pos x="T6" y="T7"/>
                </a:cxn>
                <a:cxn ang="0">
                  <a:pos x="T8" y="T9"/>
                </a:cxn>
                <a:cxn ang="0">
                  <a:pos x="T10" y="T11"/>
                </a:cxn>
              </a:cxnLst>
              <a:rect l="0" t="0" r="r" b="b"/>
              <a:pathLst>
                <a:path w="138" h="119">
                  <a:moveTo>
                    <a:pt x="86" y="56"/>
                  </a:moveTo>
                  <a:cubicBezTo>
                    <a:pt x="63" y="94"/>
                    <a:pt x="4" y="119"/>
                    <a:pt x="7" y="119"/>
                  </a:cubicBezTo>
                  <a:cubicBezTo>
                    <a:pt x="79" y="112"/>
                    <a:pt x="138" y="60"/>
                    <a:pt x="127" y="0"/>
                  </a:cubicBezTo>
                  <a:cubicBezTo>
                    <a:pt x="60" y="49"/>
                    <a:pt x="7" y="23"/>
                    <a:pt x="0" y="100"/>
                  </a:cubicBezTo>
                  <a:cubicBezTo>
                    <a:pt x="0" y="102"/>
                    <a:pt x="0" y="104"/>
                    <a:pt x="0" y="106"/>
                  </a:cubicBezTo>
                  <a:cubicBezTo>
                    <a:pt x="0" y="110"/>
                    <a:pt x="48" y="87"/>
                    <a:pt x="8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7" name="Freeform 15"/>
            <p:cNvSpPr/>
            <p:nvPr/>
          </p:nvSpPr>
          <p:spPr bwMode="auto">
            <a:xfrm>
              <a:off x="631" y="1742"/>
              <a:ext cx="166" cy="249"/>
            </a:xfrm>
            <a:custGeom>
              <a:avLst/>
              <a:gdLst>
                <a:gd name="T0" fmla="*/ 83 w 101"/>
                <a:gd name="T1" fmla="*/ 0 h 152"/>
                <a:gd name="T2" fmla="*/ 91 w 101"/>
                <a:gd name="T3" fmla="*/ 92 h 152"/>
                <a:gd name="T4" fmla="*/ 62 w 101"/>
                <a:gd name="T5" fmla="*/ 106 h 152"/>
                <a:gd name="T6" fmla="*/ 59 w 101"/>
                <a:gd name="T7" fmla="*/ 41 h 152"/>
                <a:gd name="T8" fmla="*/ 51 w 101"/>
                <a:gd name="T9" fmla="*/ 118 h 152"/>
                <a:gd name="T10" fmla="*/ 41 w 101"/>
                <a:gd name="T11" fmla="*/ 152 h 152"/>
                <a:gd name="T12" fmla="*/ 83 w 101"/>
                <a:gd name="T13" fmla="*/ 0 h 152"/>
              </a:gdLst>
              <a:ahLst/>
              <a:cxnLst>
                <a:cxn ang="0">
                  <a:pos x="T0" y="T1"/>
                </a:cxn>
                <a:cxn ang="0">
                  <a:pos x="T2" y="T3"/>
                </a:cxn>
                <a:cxn ang="0">
                  <a:pos x="T4" y="T5"/>
                </a:cxn>
                <a:cxn ang="0">
                  <a:pos x="T6" y="T7"/>
                </a:cxn>
                <a:cxn ang="0">
                  <a:pos x="T8" y="T9"/>
                </a:cxn>
                <a:cxn ang="0">
                  <a:pos x="T10" y="T11"/>
                </a:cxn>
                <a:cxn ang="0">
                  <a:pos x="T12" y="T13"/>
                </a:cxn>
              </a:cxnLst>
              <a:rect l="0" t="0" r="r" b="b"/>
              <a:pathLst>
                <a:path w="101" h="152">
                  <a:moveTo>
                    <a:pt x="83" y="0"/>
                  </a:moveTo>
                  <a:cubicBezTo>
                    <a:pt x="75" y="62"/>
                    <a:pt x="101" y="61"/>
                    <a:pt x="91" y="92"/>
                  </a:cubicBezTo>
                  <a:cubicBezTo>
                    <a:pt x="81" y="95"/>
                    <a:pt x="70" y="99"/>
                    <a:pt x="62" y="106"/>
                  </a:cubicBezTo>
                  <a:cubicBezTo>
                    <a:pt x="51" y="73"/>
                    <a:pt x="60" y="39"/>
                    <a:pt x="59" y="41"/>
                  </a:cubicBezTo>
                  <a:cubicBezTo>
                    <a:pt x="57" y="43"/>
                    <a:pt x="39" y="82"/>
                    <a:pt x="51" y="118"/>
                  </a:cubicBezTo>
                  <a:cubicBezTo>
                    <a:pt x="45" y="128"/>
                    <a:pt x="42" y="140"/>
                    <a:pt x="41" y="152"/>
                  </a:cubicBezTo>
                  <a:cubicBezTo>
                    <a:pt x="0" y="93"/>
                    <a:pt x="29" y="2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8" name="Freeform 16"/>
            <p:cNvSpPr/>
            <p:nvPr/>
          </p:nvSpPr>
          <p:spPr bwMode="auto">
            <a:xfrm>
              <a:off x="646" y="2001"/>
              <a:ext cx="110" cy="67"/>
            </a:xfrm>
            <a:custGeom>
              <a:avLst/>
              <a:gdLst>
                <a:gd name="T0" fmla="*/ 67 w 67"/>
                <a:gd name="T1" fmla="*/ 4 h 41"/>
                <a:gd name="T2" fmla="*/ 22 w 67"/>
                <a:gd name="T3" fmla="*/ 23 h 41"/>
                <a:gd name="T4" fmla="*/ 33 w 67"/>
                <a:gd name="T5" fmla="*/ 0 h 41"/>
                <a:gd name="T6" fmla="*/ 0 w 67"/>
                <a:gd name="T7" fmla="*/ 40 h 41"/>
                <a:gd name="T8" fmla="*/ 3 w 67"/>
                <a:gd name="T9" fmla="*/ 40 h 41"/>
                <a:gd name="T10" fmla="*/ 67 w 67"/>
                <a:gd name="T11" fmla="*/ 4 h 41"/>
              </a:gdLst>
              <a:ahLst/>
              <a:cxnLst>
                <a:cxn ang="0">
                  <a:pos x="T0" y="T1"/>
                </a:cxn>
                <a:cxn ang="0">
                  <a:pos x="T2" y="T3"/>
                </a:cxn>
                <a:cxn ang="0">
                  <a:pos x="T4" y="T5"/>
                </a:cxn>
                <a:cxn ang="0">
                  <a:pos x="T6" y="T7"/>
                </a:cxn>
                <a:cxn ang="0">
                  <a:pos x="T8" y="T9"/>
                </a:cxn>
                <a:cxn ang="0">
                  <a:pos x="T10" y="T11"/>
                </a:cxn>
              </a:cxnLst>
              <a:rect l="0" t="0" r="r" b="b"/>
              <a:pathLst>
                <a:path w="67" h="41">
                  <a:moveTo>
                    <a:pt x="67" y="4"/>
                  </a:moveTo>
                  <a:cubicBezTo>
                    <a:pt x="52" y="10"/>
                    <a:pt x="36" y="18"/>
                    <a:pt x="22" y="23"/>
                  </a:cubicBezTo>
                  <a:cubicBezTo>
                    <a:pt x="26" y="18"/>
                    <a:pt x="33" y="10"/>
                    <a:pt x="33" y="0"/>
                  </a:cubicBezTo>
                  <a:cubicBezTo>
                    <a:pt x="25" y="16"/>
                    <a:pt x="11" y="27"/>
                    <a:pt x="0" y="40"/>
                  </a:cubicBezTo>
                  <a:cubicBezTo>
                    <a:pt x="0" y="41"/>
                    <a:pt x="1" y="41"/>
                    <a:pt x="3" y="40"/>
                  </a:cubicBezTo>
                  <a:cubicBezTo>
                    <a:pt x="23" y="30"/>
                    <a:pt x="48" y="15"/>
                    <a:pt x="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9" name="Freeform 17"/>
            <p:cNvSpPr/>
            <p:nvPr/>
          </p:nvSpPr>
          <p:spPr bwMode="auto">
            <a:xfrm>
              <a:off x="829" y="1609"/>
              <a:ext cx="219" cy="223"/>
            </a:xfrm>
            <a:custGeom>
              <a:avLst/>
              <a:gdLst>
                <a:gd name="T0" fmla="*/ 83 w 133"/>
                <a:gd name="T1" fmla="*/ 62 h 136"/>
                <a:gd name="T2" fmla="*/ 18 w 133"/>
                <a:gd name="T3" fmla="*/ 136 h 136"/>
                <a:gd name="T4" fmla="*/ 112 w 133"/>
                <a:gd name="T5" fmla="*/ 0 h 136"/>
                <a:gd name="T6" fmla="*/ 8 w 133"/>
                <a:gd name="T7" fmla="*/ 119 h 136"/>
                <a:gd name="T8" fmla="*/ 9 w 133"/>
                <a:gd name="T9" fmla="*/ 125 h 136"/>
                <a:gd name="T10" fmla="*/ 83 w 133"/>
                <a:gd name="T11" fmla="*/ 62 h 136"/>
              </a:gdLst>
              <a:ahLst/>
              <a:cxnLst>
                <a:cxn ang="0">
                  <a:pos x="T0" y="T1"/>
                </a:cxn>
                <a:cxn ang="0">
                  <a:pos x="T2" y="T3"/>
                </a:cxn>
                <a:cxn ang="0">
                  <a:pos x="T4" y="T5"/>
                </a:cxn>
                <a:cxn ang="0">
                  <a:pos x="T6" y="T7"/>
                </a:cxn>
                <a:cxn ang="0">
                  <a:pos x="T8" y="T9"/>
                </a:cxn>
                <a:cxn ang="0">
                  <a:pos x="T10" y="T11"/>
                </a:cxn>
              </a:cxnLst>
              <a:rect l="0" t="0" r="r" b="b"/>
              <a:pathLst>
                <a:path w="133" h="136">
                  <a:moveTo>
                    <a:pt x="83" y="62"/>
                  </a:moveTo>
                  <a:cubicBezTo>
                    <a:pt x="67" y="102"/>
                    <a:pt x="15" y="136"/>
                    <a:pt x="18" y="136"/>
                  </a:cubicBezTo>
                  <a:cubicBezTo>
                    <a:pt x="86" y="116"/>
                    <a:pt x="133" y="56"/>
                    <a:pt x="112" y="0"/>
                  </a:cubicBezTo>
                  <a:cubicBezTo>
                    <a:pt x="56" y="60"/>
                    <a:pt x="0" y="45"/>
                    <a:pt x="8" y="119"/>
                  </a:cubicBezTo>
                  <a:cubicBezTo>
                    <a:pt x="8" y="121"/>
                    <a:pt x="8" y="123"/>
                    <a:pt x="9" y="125"/>
                  </a:cubicBezTo>
                  <a:cubicBezTo>
                    <a:pt x="9" y="129"/>
                    <a:pt x="51" y="98"/>
                    <a:pt x="8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0" name="Freeform 18"/>
            <p:cNvSpPr/>
            <p:nvPr/>
          </p:nvSpPr>
          <p:spPr bwMode="auto">
            <a:xfrm>
              <a:off x="749" y="1541"/>
              <a:ext cx="149" cy="252"/>
            </a:xfrm>
            <a:custGeom>
              <a:avLst/>
              <a:gdLst>
                <a:gd name="T0" fmla="*/ 63 w 91"/>
                <a:gd name="T1" fmla="*/ 0 h 154"/>
                <a:gd name="T2" fmla="*/ 88 w 91"/>
                <a:gd name="T3" fmla="*/ 87 h 154"/>
                <a:gd name="T4" fmla="*/ 62 w 91"/>
                <a:gd name="T5" fmla="*/ 105 h 154"/>
                <a:gd name="T6" fmla="*/ 47 w 91"/>
                <a:gd name="T7" fmla="*/ 44 h 154"/>
                <a:gd name="T8" fmla="*/ 54 w 91"/>
                <a:gd name="T9" fmla="*/ 119 h 154"/>
                <a:gd name="T10" fmla="*/ 50 w 91"/>
                <a:gd name="T11" fmla="*/ 154 h 154"/>
                <a:gd name="T12" fmla="*/ 63 w 91"/>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91" h="154">
                  <a:moveTo>
                    <a:pt x="63" y="0"/>
                  </a:moveTo>
                  <a:cubicBezTo>
                    <a:pt x="67" y="61"/>
                    <a:pt x="91" y="55"/>
                    <a:pt x="88" y="87"/>
                  </a:cubicBezTo>
                  <a:cubicBezTo>
                    <a:pt x="78" y="92"/>
                    <a:pt x="69" y="97"/>
                    <a:pt x="62" y="105"/>
                  </a:cubicBezTo>
                  <a:cubicBezTo>
                    <a:pt x="45" y="76"/>
                    <a:pt x="48" y="42"/>
                    <a:pt x="47" y="44"/>
                  </a:cubicBezTo>
                  <a:cubicBezTo>
                    <a:pt x="46" y="46"/>
                    <a:pt x="36" y="86"/>
                    <a:pt x="54" y="119"/>
                  </a:cubicBezTo>
                  <a:cubicBezTo>
                    <a:pt x="49" y="130"/>
                    <a:pt x="49" y="142"/>
                    <a:pt x="50" y="154"/>
                  </a:cubicBezTo>
                  <a:cubicBezTo>
                    <a:pt x="0" y="105"/>
                    <a:pt x="15" y="2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1" name="Freeform 19"/>
            <p:cNvSpPr/>
            <p:nvPr/>
          </p:nvSpPr>
          <p:spPr bwMode="auto">
            <a:xfrm>
              <a:off x="795" y="1798"/>
              <a:ext cx="93" cy="78"/>
            </a:xfrm>
            <a:custGeom>
              <a:avLst/>
              <a:gdLst>
                <a:gd name="T0" fmla="*/ 57 w 57"/>
                <a:gd name="T1" fmla="*/ 0 h 48"/>
                <a:gd name="T2" fmla="*/ 18 w 57"/>
                <a:gd name="T3" fmla="*/ 26 h 48"/>
                <a:gd name="T4" fmla="*/ 25 w 57"/>
                <a:gd name="T5" fmla="*/ 2 h 48"/>
                <a:gd name="T6" fmla="*/ 0 w 57"/>
                <a:gd name="T7" fmla="*/ 46 h 48"/>
                <a:gd name="T8" fmla="*/ 3 w 57"/>
                <a:gd name="T9" fmla="*/ 47 h 48"/>
                <a:gd name="T10" fmla="*/ 57 w 57"/>
                <a:gd name="T11" fmla="*/ 0 h 48"/>
              </a:gdLst>
              <a:ahLst/>
              <a:cxnLst>
                <a:cxn ang="0">
                  <a:pos x="T0" y="T1"/>
                </a:cxn>
                <a:cxn ang="0">
                  <a:pos x="T2" y="T3"/>
                </a:cxn>
                <a:cxn ang="0">
                  <a:pos x="T4" y="T5"/>
                </a:cxn>
                <a:cxn ang="0">
                  <a:pos x="T6" y="T7"/>
                </a:cxn>
                <a:cxn ang="0">
                  <a:pos x="T8" y="T9"/>
                </a:cxn>
                <a:cxn ang="0">
                  <a:pos x="T10" y="T11"/>
                </a:cxn>
              </a:cxnLst>
              <a:rect l="0" t="0" r="r" b="b"/>
              <a:pathLst>
                <a:path w="57" h="48">
                  <a:moveTo>
                    <a:pt x="57" y="0"/>
                  </a:moveTo>
                  <a:cubicBezTo>
                    <a:pt x="44" y="9"/>
                    <a:pt x="31" y="19"/>
                    <a:pt x="18" y="26"/>
                  </a:cubicBezTo>
                  <a:cubicBezTo>
                    <a:pt x="21" y="21"/>
                    <a:pt x="26" y="12"/>
                    <a:pt x="25" y="2"/>
                  </a:cubicBezTo>
                  <a:cubicBezTo>
                    <a:pt x="20" y="19"/>
                    <a:pt x="8" y="32"/>
                    <a:pt x="0" y="46"/>
                  </a:cubicBezTo>
                  <a:cubicBezTo>
                    <a:pt x="0" y="48"/>
                    <a:pt x="1" y="48"/>
                    <a:pt x="3" y="47"/>
                  </a:cubicBezTo>
                  <a:cubicBezTo>
                    <a:pt x="20" y="33"/>
                    <a:pt x="41" y="14"/>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2" name="Freeform 20"/>
            <p:cNvSpPr/>
            <p:nvPr/>
          </p:nvSpPr>
          <p:spPr bwMode="auto">
            <a:xfrm>
              <a:off x="910" y="1369"/>
              <a:ext cx="211" cy="244"/>
            </a:xfrm>
            <a:custGeom>
              <a:avLst/>
              <a:gdLst>
                <a:gd name="T0" fmla="*/ 82 w 129"/>
                <a:gd name="T1" fmla="*/ 65 h 149"/>
                <a:gd name="T2" fmla="*/ 33 w 129"/>
                <a:gd name="T3" fmla="*/ 148 h 149"/>
                <a:gd name="T4" fmla="*/ 98 w 129"/>
                <a:gd name="T5" fmla="*/ 0 h 149"/>
                <a:gd name="T6" fmla="*/ 21 w 129"/>
                <a:gd name="T7" fmla="*/ 134 h 149"/>
                <a:gd name="T8" fmla="*/ 23 w 129"/>
                <a:gd name="T9" fmla="*/ 139 h 149"/>
                <a:gd name="T10" fmla="*/ 82 w 129"/>
                <a:gd name="T11" fmla="*/ 65 h 149"/>
              </a:gdLst>
              <a:ahLst/>
              <a:cxnLst>
                <a:cxn ang="0">
                  <a:pos x="T0" y="T1"/>
                </a:cxn>
                <a:cxn ang="0">
                  <a:pos x="T2" y="T3"/>
                </a:cxn>
                <a:cxn ang="0">
                  <a:pos x="T4" y="T5"/>
                </a:cxn>
                <a:cxn ang="0">
                  <a:pos x="T6" y="T7"/>
                </a:cxn>
                <a:cxn ang="0">
                  <a:pos x="T8" y="T9"/>
                </a:cxn>
                <a:cxn ang="0">
                  <a:pos x="T10" y="T11"/>
                </a:cxn>
              </a:cxnLst>
              <a:rect l="0" t="0" r="r" b="b"/>
              <a:pathLst>
                <a:path w="129" h="149">
                  <a:moveTo>
                    <a:pt x="82" y="65"/>
                  </a:moveTo>
                  <a:cubicBezTo>
                    <a:pt x="75" y="106"/>
                    <a:pt x="31" y="149"/>
                    <a:pt x="33" y="148"/>
                  </a:cubicBezTo>
                  <a:cubicBezTo>
                    <a:pt x="95" y="117"/>
                    <a:pt x="129" y="50"/>
                    <a:pt x="98" y="0"/>
                  </a:cubicBezTo>
                  <a:cubicBezTo>
                    <a:pt x="56" y="68"/>
                    <a:pt x="0" y="64"/>
                    <a:pt x="21" y="134"/>
                  </a:cubicBezTo>
                  <a:cubicBezTo>
                    <a:pt x="22" y="136"/>
                    <a:pt x="22" y="137"/>
                    <a:pt x="23" y="139"/>
                  </a:cubicBezTo>
                  <a:cubicBezTo>
                    <a:pt x="24" y="143"/>
                    <a:pt x="58" y="106"/>
                    <a:pt x="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3" name="Freeform 21"/>
            <p:cNvSpPr/>
            <p:nvPr/>
          </p:nvSpPr>
          <p:spPr bwMode="auto">
            <a:xfrm>
              <a:off x="838" y="1335"/>
              <a:ext cx="132" cy="245"/>
            </a:xfrm>
            <a:custGeom>
              <a:avLst/>
              <a:gdLst>
                <a:gd name="T0" fmla="*/ 41 w 81"/>
                <a:gd name="T1" fmla="*/ 0 h 150"/>
                <a:gd name="T2" fmla="*/ 81 w 81"/>
                <a:gd name="T3" fmla="*/ 78 h 150"/>
                <a:gd name="T4" fmla="*/ 60 w 81"/>
                <a:gd name="T5" fmla="*/ 100 h 150"/>
                <a:gd name="T6" fmla="*/ 34 w 81"/>
                <a:gd name="T7" fmla="*/ 45 h 150"/>
                <a:gd name="T8" fmla="*/ 54 w 81"/>
                <a:gd name="T9" fmla="*/ 115 h 150"/>
                <a:gd name="T10" fmla="*/ 57 w 81"/>
                <a:gd name="T11" fmla="*/ 150 h 150"/>
                <a:gd name="T12" fmla="*/ 41 w 8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81" h="150">
                  <a:moveTo>
                    <a:pt x="41" y="0"/>
                  </a:moveTo>
                  <a:cubicBezTo>
                    <a:pt x="56" y="58"/>
                    <a:pt x="79" y="47"/>
                    <a:pt x="81" y="78"/>
                  </a:cubicBezTo>
                  <a:cubicBezTo>
                    <a:pt x="72" y="85"/>
                    <a:pt x="65" y="92"/>
                    <a:pt x="60" y="100"/>
                  </a:cubicBezTo>
                  <a:cubicBezTo>
                    <a:pt x="38" y="75"/>
                    <a:pt x="35" y="42"/>
                    <a:pt x="34" y="45"/>
                  </a:cubicBezTo>
                  <a:cubicBezTo>
                    <a:pt x="33" y="47"/>
                    <a:pt x="31" y="87"/>
                    <a:pt x="54" y="115"/>
                  </a:cubicBezTo>
                  <a:cubicBezTo>
                    <a:pt x="52" y="126"/>
                    <a:pt x="54" y="138"/>
                    <a:pt x="57" y="150"/>
                  </a:cubicBezTo>
                  <a:cubicBezTo>
                    <a:pt x="0" y="112"/>
                    <a:pt x="1" y="36"/>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4" name="Freeform 22"/>
            <p:cNvSpPr/>
            <p:nvPr/>
          </p:nvSpPr>
          <p:spPr bwMode="auto">
            <a:xfrm>
              <a:off x="911" y="1572"/>
              <a:ext cx="78" cy="93"/>
            </a:xfrm>
            <a:custGeom>
              <a:avLst/>
              <a:gdLst>
                <a:gd name="T0" fmla="*/ 47 w 47"/>
                <a:gd name="T1" fmla="*/ 0 h 57"/>
                <a:gd name="T2" fmla="*/ 14 w 47"/>
                <a:gd name="T3" fmla="*/ 33 h 57"/>
                <a:gd name="T4" fmla="*/ 15 w 47"/>
                <a:gd name="T5" fmla="*/ 9 h 57"/>
                <a:gd name="T6" fmla="*/ 0 w 47"/>
                <a:gd name="T7" fmla="*/ 56 h 57"/>
                <a:gd name="T8" fmla="*/ 3 w 47"/>
                <a:gd name="T9" fmla="*/ 56 h 57"/>
                <a:gd name="T10" fmla="*/ 47 w 47"/>
                <a:gd name="T11" fmla="*/ 0 h 57"/>
              </a:gdLst>
              <a:ahLst/>
              <a:cxnLst>
                <a:cxn ang="0">
                  <a:pos x="T0" y="T1"/>
                </a:cxn>
                <a:cxn ang="0">
                  <a:pos x="T2" y="T3"/>
                </a:cxn>
                <a:cxn ang="0">
                  <a:pos x="T4" y="T5"/>
                </a:cxn>
                <a:cxn ang="0">
                  <a:pos x="T6" y="T7"/>
                </a:cxn>
                <a:cxn ang="0">
                  <a:pos x="T8" y="T9"/>
                </a:cxn>
                <a:cxn ang="0">
                  <a:pos x="T10" y="T11"/>
                </a:cxn>
              </a:cxnLst>
              <a:rect l="0" t="0" r="r" b="b"/>
              <a:pathLst>
                <a:path w="47" h="57">
                  <a:moveTo>
                    <a:pt x="47" y="0"/>
                  </a:moveTo>
                  <a:cubicBezTo>
                    <a:pt x="36" y="12"/>
                    <a:pt x="25" y="24"/>
                    <a:pt x="14" y="33"/>
                  </a:cubicBezTo>
                  <a:cubicBezTo>
                    <a:pt x="15" y="27"/>
                    <a:pt x="18" y="18"/>
                    <a:pt x="15" y="9"/>
                  </a:cubicBezTo>
                  <a:cubicBezTo>
                    <a:pt x="14" y="26"/>
                    <a:pt x="5" y="40"/>
                    <a:pt x="0" y="56"/>
                  </a:cubicBezTo>
                  <a:cubicBezTo>
                    <a:pt x="0" y="57"/>
                    <a:pt x="1" y="57"/>
                    <a:pt x="3" y="56"/>
                  </a:cubicBezTo>
                  <a:cubicBezTo>
                    <a:pt x="17" y="39"/>
                    <a:pt x="34" y="17"/>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5" name="Freeform 23"/>
            <p:cNvSpPr/>
            <p:nvPr/>
          </p:nvSpPr>
          <p:spPr bwMode="auto">
            <a:xfrm>
              <a:off x="938" y="1124"/>
              <a:ext cx="200" cy="253"/>
            </a:xfrm>
            <a:custGeom>
              <a:avLst/>
              <a:gdLst>
                <a:gd name="T0" fmla="*/ 80 w 122"/>
                <a:gd name="T1" fmla="*/ 65 h 155"/>
                <a:gd name="T2" fmla="*/ 48 w 122"/>
                <a:gd name="T3" fmla="*/ 154 h 155"/>
                <a:gd name="T4" fmla="*/ 83 w 122"/>
                <a:gd name="T5" fmla="*/ 0 h 155"/>
                <a:gd name="T6" fmla="*/ 34 w 122"/>
                <a:gd name="T7" fmla="*/ 142 h 155"/>
                <a:gd name="T8" fmla="*/ 36 w 122"/>
                <a:gd name="T9" fmla="*/ 147 h 155"/>
                <a:gd name="T10" fmla="*/ 80 w 122"/>
                <a:gd name="T11" fmla="*/ 65 h 155"/>
              </a:gdLst>
              <a:ahLst/>
              <a:cxnLst>
                <a:cxn ang="0">
                  <a:pos x="T0" y="T1"/>
                </a:cxn>
                <a:cxn ang="0">
                  <a:pos x="T2" y="T3"/>
                </a:cxn>
                <a:cxn ang="0">
                  <a:pos x="T4" y="T5"/>
                </a:cxn>
                <a:cxn ang="0">
                  <a:pos x="T6" y="T7"/>
                </a:cxn>
                <a:cxn ang="0">
                  <a:pos x="T8" y="T9"/>
                </a:cxn>
                <a:cxn ang="0">
                  <a:pos x="T10" y="T11"/>
                </a:cxn>
              </a:cxnLst>
              <a:rect l="0" t="0" r="r" b="b"/>
              <a:pathLst>
                <a:path w="122" h="155">
                  <a:moveTo>
                    <a:pt x="80" y="65"/>
                  </a:moveTo>
                  <a:cubicBezTo>
                    <a:pt x="80" y="106"/>
                    <a:pt x="46" y="155"/>
                    <a:pt x="48" y="154"/>
                  </a:cubicBezTo>
                  <a:cubicBezTo>
                    <a:pt x="102" y="112"/>
                    <a:pt x="122" y="42"/>
                    <a:pt x="83" y="0"/>
                  </a:cubicBezTo>
                  <a:cubicBezTo>
                    <a:pt x="55" y="73"/>
                    <a:pt x="0" y="79"/>
                    <a:pt x="34" y="142"/>
                  </a:cubicBezTo>
                  <a:cubicBezTo>
                    <a:pt x="35" y="144"/>
                    <a:pt x="35" y="145"/>
                    <a:pt x="36" y="147"/>
                  </a:cubicBezTo>
                  <a:cubicBezTo>
                    <a:pt x="38" y="150"/>
                    <a:pt x="65" y="109"/>
                    <a:pt x="8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6" name="Freeform 24"/>
            <p:cNvSpPr/>
            <p:nvPr/>
          </p:nvSpPr>
          <p:spPr bwMode="auto">
            <a:xfrm>
              <a:off x="856" y="1120"/>
              <a:ext cx="139" cy="229"/>
            </a:xfrm>
            <a:custGeom>
              <a:avLst/>
              <a:gdLst>
                <a:gd name="T0" fmla="*/ 33 w 85"/>
                <a:gd name="T1" fmla="*/ 0 h 140"/>
                <a:gd name="T2" fmla="*/ 85 w 85"/>
                <a:gd name="T3" fmla="*/ 68 h 140"/>
                <a:gd name="T4" fmla="*/ 69 w 85"/>
                <a:gd name="T5" fmla="*/ 93 h 140"/>
                <a:gd name="T6" fmla="*/ 34 w 85"/>
                <a:gd name="T7" fmla="*/ 44 h 140"/>
                <a:gd name="T8" fmla="*/ 66 w 85"/>
                <a:gd name="T9" fmla="*/ 108 h 140"/>
                <a:gd name="T10" fmla="*/ 75 w 85"/>
                <a:gd name="T11" fmla="*/ 140 h 140"/>
                <a:gd name="T12" fmla="*/ 33 w 85"/>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85" h="140">
                  <a:moveTo>
                    <a:pt x="33" y="0"/>
                  </a:moveTo>
                  <a:cubicBezTo>
                    <a:pt x="57" y="53"/>
                    <a:pt x="77" y="39"/>
                    <a:pt x="85" y="68"/>
                  </a:cubicBezTo>
                  <a:cubicBezTo>
                    <a:pt x="78" y="75"/>
                    <a:pt x="72" y="84"/>
                    <a:pt x="69" y="93"/>
                  </a:cubicBezTo>
                  <a:cubicBezTo>
                    <a:pt x="43" y="73"/>
                    <a:pt x="34" y="42"/>
                    <a:pt x="34" y="44"/>
                  </a:cubicBezTo>
                  <a:cubicBezTo>
                    <a:pt x="33" y="47"/>
                    <a:pt x="39" y="86"/>
                    <a:pt x="66" y="108"/>
                  </a:cubicBezTo>
                  <a:cubicBezTo>
                    <a:pt x="66" y="119"/>
                    <a:pt x="70" y="130"/>
                    <a:pt x="75" y="140"/>
                  </a:cubicBezTo>
                  <a:cubicBezTo>
                    <a:pt x="14" y="114"/>
                    <a:pt x="0" y="42"/>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7" name="Freeform 25"/>
            <p:cNvSpPr/>
            <p:nvPr/>
          </p:nvSpPr>
          <p:spPr bwMode="auto">
            <a:xfrm>
              <a:off x="975" y="1333"/>
              <a:ext cx="56" cy="103"/>
            </a:xfrm>
            <a:custGeom>
              <a:avLst/>
              <a:gdLst>
                <a:gd name="T0" fmla="*/ 34 w 34"/>
                <a:gd name="T1" fmla="*/ 0 h 63"/>
                <a:gd name="T2" fmla="*/ 9 w 34"/>
                <a:gd name="T3" fmla="*/ 38 h 63"/>
                <a:gd name="T4" fmla="*/ 6 w 34"/>
                <a:gd name="T5" fmla="*/ 14 h 63"/>
                <a:gd name="T6" fmla="*/ 0 w 34"/>
                <a:gd name="T7" fmla="*/ 62 h 63"/>
                <a:gd name="T8" fmla="*/ 3 w 34"/>
                <a:gd name="T9" fmla="*/ 61 h 63"/>
                <a:gd name="T10" fmla="*/ 34 w 34"/>
                <a:gd name="T11" fmla="*/ 0 h 63"/>
              </a:gdLst>
              <a:ahLst/>
              <a:cxnLst>
                <a:cxn ang="0">
                  <a:pos x="T0" y="T1"/>
                </a:cxn>
                <a:cxn ang="0">
                  <a:pos x="T2" y="T3"/>
                </a:cxn>
                <a:cxn ang="0">
                  <a:pos x="T4" y="T5"/>
                </a:cxn>
                <a:cxn ang="0">
                  <a:pos x="T6" y="T7"/>
                </a:cxn>
                <a:cxn ang="0">
                  <a:pos x="T8" y="T9"/>
                </a:cxn>
                <a:cxn ang="0">
                  <a:pos x="T10" y="T11"/>
                </a:cxn>
              </a:cxnLst>
              <a:rect l="0" t="0" r="r" b="b"/>
              <a:pathLst>
                <a:path w="34" h="63">
                  <a:moveTo>
                    <a:pt x="34" y="0"/>
                  </a:moveTo>
                  <a:cubicBezTo>
                    <a:pt x="26" y="13"/>
                    <a:pt x="18" y="26"/>
                    <a:pt x="9" y="38"/>
                  </a:cubicBezTo>
                  <a:cubicBezTo>
                    <a:pt x="9" y="32"/>
                    <a:pt x="11" y="22"/>
                    <a:pt x="6" y="14"/>
                  </a:cubicBezTo>
                  <a:cubicBezTo>
                    <a:pt x="8" y="30"/>
                    <a:pt x="2" y="46"/>
                    <a:pt x="0" y="62"/>
                  </a:cubicBezTo>
                  <a:cubicBezTo>
                    <a:pt x="0" y="63"/>
                    <a:pt x="2" y="63"/>
                    <a:pt x="3" y="61"/>
                  </a:cubicBezTo>
                  <a:cubicBezTo>
                    <a:pt x="13" y="43"/>
                    <a:pt x="25" y="19"/>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8" name="Freeform 26"/>
            <p:cNvSpPr/>
            <p:nvPr/>
          </p:nvSpPr>
          <p:spPr bwMode="auto">
            <a:xfrm>
              <a:off x="931" y="893"/>
              <a:ext cx="179" cy="253"/>
            </a:xfrm>
            <a:custGeom>
              <a:avLst/>
              <a:gdLst>
                <a:gd name="T0" fmla="*/ 73 w 109"/>
                <a:gd name="T1" fmla="*/ 63 h 155"/>
                <a:gd name="T2" fmla="*/ 59 w 109"/>
                <a:gd name="T3" fmla="*/ 154 h 155"/>
                <a:gd name="T4" fmla="*/ 65 w 109"/>
                <a:gd name="T5" fmla="*/ 0 h 155"/>
                <a:gd name="T6" fmla="*/ 44 w 109"/>
                <a:gd name="T7" fmla="*/ 146 h 155"/>
                <a:gd name="T8" fmla="*/ 47 w 109"/>
                <a:gd name="T9" fmla="*/ 149 h 155"/>
                <a:gd name="T10" fmla="*/ 73 w 109"/>
                <a:gd name="T11" fmla="*/ 63 h 155"/>
              </a:gdLst>
              <a:ahLst/>
              <a:cxnLst>
                <a:cxn ang="0">
                  <a:pos x="T0" y="T1"/>
                </a:cxn>
                <a:cxn ang="0">
                  <a:pos x="T2" y="T3"/>
                </a:cxn>
                <a:cxn ang="0">
                  <a:pos x="T4" y="T5"/>
                </a:cxn>
                <a:cxn ang="0">
                  <a:pos x="T6" y="T7"/>
                </a:cxn>
                <a:cxn ang="0">
                  <a:pos x="T8" y="T9"/>
                </a:cxn>
                <a:cxn ang="0">
                  <a:pos x="T10" y="T11"/>
                </a:cxn>
              </a:cxnLst>
              <a:rect l="0" t="0" r="r" b="b"/>
              <a:pathLst>
                <a:path w="109" h="155">
                  <a:moveTo>
                    <a:pt x="73" y="63"/>
                  </a:moveTo>
                  <a:cubicBezTo>
                    <a:pt x="81" y="102"/>
                    <a:pt x="58" y="155"/>
                    <a:pt x="59" y="154"/>
                  </a:cubicBezTo>
                  <a:cubicBezTo>
                    <a:pt x="103" y="104"/>
                    <a:pt x="109" y="34"/>
                    <a:pt x="65" y="0"/>
                  </a:cubicBezTo>
                  <a:cubicBezTo>
                    <a:pt x="51" y="75"/>
                    <a:pt x="0" y="91"/>
                    <a:pt x="44" y="146"/>
                  </a:cubicBezTo>
                  <a:cubicBezTo>
                    <a:pt x="45" y="147"/>
                    <a:pt x="46" y="148"/>
                    <a:pt x="47" y="149"/>
                  </a:cubicBezTo>
                  <a:cubicBezTo>
                    <a:pt x="49" y="152"/>
                    <a:pt x="67" y="108"/>
                    <a:pt x="73"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9" name="Freeform 27"/>
            <p:cNvSpPr/>
            <p:nvPr/>
          </p:nvSpPr>
          <p:spPr bwMode="auto">
            <a:xfrm>
              <a:off x="841" y="921"/>
              <a:ext cx="148" cy="206"/>
            </a:xfrm>
            <a:custGeom>
              <a:avLst/>
              <a:gdLst>
                <a:gd name="T0" fmla="*/ 23 w 90"/>
                <a:gd name="T1" fmla="*/ 0 h 126"/>
                <a:gd name="T2" fmla="*/ 86 w 90"/>
                <a:gd name="T3" fmla="*/ 55 h 126"/>
                <a:gd name="T4" fmla="*/ 75 w 90"/>
                <a:gd name="T5" fmla="*/ 82 h 126"/>
                <a:gd name="T6" fmla="*/ 32 w 90"/>
                <a:gd name="T7" fmla="*/ 42 h 126"/>
                <a:gd name="T8" fmla="*/ 75 w 90"/>
                <a:gd name="T9" fmla="*/ 97 h 126"/>
                <a:gd name="T10" fmla="*/ 90 w 90"/>
                <a:gd name="T11" fmla="*/ 126 h 126"/>
                <a:gd name="T12" fmla="*/ 23 w 90"/>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90" h="126">
                  <a:moveTo>
                    <a:pt x="23" y="0"/>
                  </a:moveTo>
                  <a:cubicBezTo>
                    <a:pt x="56" y="46"/>
                    <a:pt x="73" y="29"/>
                    <a:pt x="86" y="55"/>
                  </a:cubicBezTo>
                  <a:cubicBezTo>
                    <a:pt x="80" y="64"/>
                    <a:pt x="76" y="73"/>
                    <a:pt x="75" y="82"/>
                  </a:cubicBezTo>
                  <a:cubicBezTo>
                    <a:pt x="47" y="68"/>
                    <a:pt x="32" y="40"/>
                    <a:pt x="32" y="42"/>
                  </a:cubicBezTo>
                  <a:cubicBezTo>
                    <a:pt x="32" y="44"/>
                    <a:pt x="45" y="81"/>
                    <a:pt x="75" y="97"/>
                  </a:cubicBezTo>
                  <a:cubicBezTo>
                    <a:pt x="77" y="108"/>
                    <a:pt x="83" y="117"/>
                    <a:pt x="90" y="126"/>
                  </a:cubicBezTo>
                  <a:cubicBezTo>
                    <a:pt x="26" y="113"/>
                    <a:pt x="0" y="4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0" name="Freeform 28"/>
            <p:cNvSpPr/>
            <p:nvPr/>
          </p:nvSpPr>
          <p:spPr bwMode="auto">
            <a:xfrm>
              <a:off x="995" y="1102"/>
              <a:ext cx="41" cy="108"/>
            </a:xfrm>
            <a:custGeom>
              <a:avLst/>
              <a:gdLst>
                <a:gd name="T0" fmla="*/ 25 w 25"/>
                <a:gd name="T1" fmla="*/ 0 h 66"/>
                <a:gd name="T2" fmla="*/ 7 w 25"/>
                <a:gd name="T3" fmla="*/ 40 h 66"/>
                <a:gd name="T4" fmla="*/ 0 w 25"/>
                <a:gd name="T5" fmla="*/ 18 h 66"/>
                <a:gd name="T6" fmla="*/ 3 w 25"/>
                <a:gd name="T7" fmla="*/ 65 h 66"/>
                <a:gd name="T8" fmla="*/ 5 w 25"/>
                <a:gd name="T9" fmla="*/ 64 h 66"/>
                <a:gd name="T10" fmla="*/ 25 w 25"/>
                <a:gd name="T11" fmla="*/ 0 h 66"/>
              </a:gdLst>
              <a:ahLst/>
              <a:cxnLst>
                <a:cxn ang="0">
                  <a:pos x="T0" y="T1"/>
                </a:cxn>
                <a:cxn ang="0">
                  <a:pos x="T2" y="T3"/>
                </a:cxn>
                <a:cxn ang="0">
                  <a:pos x="T4" y="T5"/>
                </a:cxn>
                <a:cxn ang="0">
                  <a:pos x="T6" y="T7"/>
                </a:cxn>
                <a:cxn ang="0">
                  <a:pos x="T8" y="T9"/>
                </a:cxn>
                <a:cxn ang="0">
                  <a:pos x="T10" y="T11"/>
                </a:cxn>
              </a:cxnLst>
              <a:rect l="0" t="0" r="r" b="b"/>
              <a:pathLst>
                <a:path w="25" h="66">
                  <a:moveTo>
                    <a:pt x="25" y="0"/>
                  </a:moveTo>
                  <a:cubicBezTo>
                    <a:pt x="19" y="13"/>
                    <a:pt x="13" y="28"/>
                    <a:pt x="7" y="40"/>
                  </a:cubicBezTo>
                  <a:cubicBezTo>
                    <a:pt x="6" y="34"/>
                    <a:pt x="6" y="25"/>
                    <a:pt x="0" y="18"/>
                  </a:cubicBezTo>
                  <a:cubicBezTo>
                    <a:pt x="4" y="33"/>
                    <a:pt x="2" y="49"/>
                    <a:pt x="3" y="65"/>
                  </a:cubicBezTo>
                  <a:cubicBezTo>
                    <a:pt x="3" y="66"/>
                    <a:pt x="5" y="66"/>
                    <a:pt x="5" y="64"/>
                  </a:cubicBezTo>
                  <a:cubicBezTo>
                    <a:pt x="12" y="44"/>
                    <a:pt x="19" y="19"/>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1" name="Freeform 29"/>
            <p:cNvSpPr/>
            <p:nvPr/>
          </p:nvSpPr>
          <p:spPr bwMode="auto">
            <a:xfrm>
              <a:off x="877" y="667"/>
              <a:ext cx="164" cy="244"/>
            </a:xfrm>
            <a:custGeom>
              <a:avLst/>
              <a:gdLst>
                <a:gd name="T0" fmla="*/ 64 w 100"/>
                <a:gd name="T1" fmla="*/ 58 h 149"/>
                <a:gd name="T2" fmla="*/ 68 w 100"/>
                <a:gd name="T3" fmla="*/ 147 h 149"/>
                <a:gd name="T4" fmla="*/ 45 w 100"/>
                <a:gd name="T5" fmla="*/ 0 h 149"/>
                <a:gd name="T6" fmla="*/ 51 w 100"/>
                <a:gd name="T7" fmla="*/ 143 h 149"/>
                <a:gd name="T8" fmla="*/ 55 w 100"/>
                <a:gd name="T9" fmla="*/ 146 h 149"/>
                <a:gd name="T10" fmla="*/ 64 w 100"/>
                <a:gd name="T11" fmla="*/ 58 h 149"/>
              </a:gdLst>
              <a:ahLst/>
              <a:cxnLst>
                <a:cxn ang="0">
                  <a:pos x="T0" y="T1"/>
                </a:cxn>
                <a:cxn ang="0">
                  <a:pos x="T2" y="T3"/>
                </a:cxn>
                <a:cxn ang="0">
                  <a:pos x="T4" y="T5"/>
                </a:cxn>
                <a:cxn ang="0">
                  <a:pos x="T6" y="T7"/>
                </a:cxn>
                <a:cxn ang="0">
                  <a:pos x="T8" y="T9"/>
                </a:cxn>
                <a:cxn ang="0">
                  <a:pos x="T10" y="T11"/>
                </a:cxn>
              </a:cxnLst>
              <a:rect l="0" t="0" r="r" b="b"/>
              <a:pathLst>
                <a:path w="100" h="149">
                  <a:moveTo>
                    <a:pt x="64" y="58"/>
                  </a:moveTo>
                  <a:cubicBezTo>
                    <a:pt x="79" y="94"/>
                    <a:pt x="67" y="149"/>
                    <a:pt x="68" y="147"/>
                  </a:cubicBezTo>
                  <a:cubicBezTo>
                    <a:pt x="100" y="92"/>
                    <a:pt x="94" y="23"/>
                    <a:pt x="45" y="0"/>
                  </a:cubicBezTo>
                  <a:cubicBezTo>
                    <a:pt x="46" y="74"/>
                    <a:pt x="0" y="98"/>
                    <a:pt x="51" y="143"/>
                  </a:cubicBezTo>
                  <a:cubicBezTo>
                    <a:pt x="52" y="144"/>
                    <a:pt x="54" y="145"/>
                    <a:pt x="55" y="146"/>
                  </a:cubicBezTo>
                  <a:cubicBezTo>
                    <a:pt x="58" y="148"/>
                    <a:pt x="66" y="102"/>
                    <a:pt x="6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2" name="Freeform 30"/>
            <p:cNvSpPr/>
            <p:nvPr/>
          </p:nvSpPr>
          <p:spPr bwMode="auto">
            <a:xfrm>
              <a:off x="782" y="721"/>
              <a:ext cx="164" cy="178"/>
            </a:xfrm>
            <a:custGeom>
              <a:avLst/>
              <a:gdLst>
                <a:gd name="T0" fmla="*/ 13 w 100"/>
                <a:gd name="T1" fmla="*/ 0 h 109"/>
                <a:gd name="T2" fmla="*/ 83 w 100"/>
                <a:gd name="T3" fmla="*/ 42 h 109"/>
                <a:gd name="T4" fmla="*/ 78 w 100"/>
                <a:gd name="T5" fmla="*/ 69 h 109"/>
                <a:gd name="T6" fmla="*/ 30 w 100"/>
                <a:gd name="T7" fmla="*/ 39 h 109"/>
                <a:gd name="T8" fmla="*/ 81 w 100"/>
                <a:gd name="T9" fmla="*/ 84 h 109"/>
                <a:gd name="T10" fmla="*/ 100 w 100"/>
                <a:gd name="T11" fmla="*/ 109 h 109"/>
                <a:gd name="T12" fmla="*/ 13 w 100"/>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0" h="109">
                  <a:moveTo>
                    <a:pt x="13" y="0"/>
                  </a:moveTo>
                  <a:cubicBezTo>
                    <a:pt x="54" y="38"/>
                    <a:pt x="66" y="19"/>
                    <a:pt x="83" y="42"/>
                  </a:cubicBezTo>
                  <a:cubicBezTo>
                    <a:pt x="80" y="51"/>
                    <a:pt x="77" y="60"/>
                    <a:pt x="78" y="69"/>
                  </a:cubicBezTo>
                  <a:cubicBezTo>
                    <a:pt x="48" y="61"/>
                    <a:pt x="30" y="37"/>
                    <a:pt x="30" y="39"/>
                  </a:cubicBezTo>
                  <a:cubicBezTo>
                    <a:pt x="30" y="41"/>
                    <a:pt x="49" y="73"/>
                    <a:pt x="81" y="84"/>
                  </a:cubicBezTo>
                  <a:cubicBezTo>
                    <a:pt x="85" y="94"/>
                    <a:pt x="92" y="102"/>
                    <a:pt x="100" y="109"/>
                  </a:cubicBezTo>
                  <a:cubicBezTo>
                    <a:pt x="37" y="108"/>
                    <a:pt x="0" y="49"/>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3" name="Freeform 31"/>
            <p:cNvSpPr/>
            <p:nvPr/>
          </p:nvSpPr>
          <p:spPr bwMode="auto">
            <a:xfrm>
              <a:off x="954" y="867"/>
              <a:ext cx="33" cy="109"/>
            </a:xfrm>
            <a:custGeom>
              <a:avLst/>
              <a:gdLst>
                <a:gd name="T0" fmla="*/ 20 w 20"/>
                <a:gd name="T1" fmla="*/ 0 h 67"/>
                <a:gd name="T2" fmla="*/ 11 w 20"/>
                <a:gd name="T3" fmla="*/ 42 h 67"/>
                <a:gd name="T4" fmla="*/ 0 w 20"/>
                <a:gd name="T5" fmla="*/ 22 h 67"/>
                <a:gd name="T6" fmla="*/ 11 w 20"/>
                <a:gd name="T7" fmla="*/ 66 h 67"/>
                <a:gd name="T8" fmla="*/ 13 w 20"/>
                <a:gd name="T9" fmla="*/ 65 h 67"/>
                <a:gd name="T10" fmla="*/ 20 w 20"/>
                <a:gd name="T11" fmla="*/ 0 h 67"/>
              </a:gdLst>
              <a:ahLst/>
              <a:cxnLst>
                <a:cxn ang="0">
                  <a:pos x="T0" y="T1"/>
                </a:cxn>
                <a:cxn ang="0">
                  <a:pos x="T2" y="T3"/>
                </a:cxn>
                <a:cxn ang="0">
                  <a:pos x="T4" y="T5"/>
                </a:cxn>
                <a:cxn ang="0">
                  <a:pos x="T6" y="T7"/>
                </a:cxn>
                <a:cxn ang="0">
                  <a:pos x="T8" y="T9"/>
                </a:cxn>
                <a:cxn ang="0">
                  <a:pos x="T10" y="T11"/>
                </a:cxn>
              </a:cxnLst>
              <a:rect l="0" t="0" r="r" b="b"/>
              <a:pathLst>
                <a:path w="20" h="67">
                  <a:moveTo>
                    <a:pt x="20" y="0"/>
                  </a:moveTo>
                  <a:cubicBezTo>
                    <a:pt x="17" y="14"/>
                    <a:pt x="14" y="29"/>
                    <a:pt x="11" y="42"/>
                  </a:cubicBezTo>
                  <a:cubicBezTo>
                    <a:pt x="9" y="36"/>
                    <a:pt x="7" y="28"/>
                    <a:pt x="0" y="22"/>
                  </a:cubicBezTo>
                  <a:cubicBezTo>
                    <a:pt x="7" y="36"/>
                    <a:pt x="8" y="52"/>
                    <a:pt x="11" y="66"/>
                  </a:cubicBezTo>
                  <a:cubicBezTo>
                    <a:pt x="12" y="67"/>
                    <a:pt x="13" y="66"/>
                    <a:pt x="13" y="65"/>
                  </a:cubicBezTo>
                  <a:cubicBezTo>
                    <a:pt x="16" y="45"/>
                    <a:pt x="19" y="19"/>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4" name="Freeform 32"/>
            <p:cNvSpPr/>
            <p:nvPr/>
          </p:nvSpPr>
          <p:spPr bwMode="auto">
            <a:xfrm>
              <a:off x="795" y="467"/>
              <a:ext cx="156" cy="229"/>
            </a:xfrm>
            <a:custGeom>
              <a:avLst/>
              <a:gdLst>
                <a:gd name="T0" fmla="*/ 54 w 95"/>
                <a:gd name="T1" fmla="*/ 53 h 140"/>
                <a:gd name="T2" fmla="*/ 74 w 95"/>
                <a:gd name="T3" fmla="*/ 137 h 140"/>
                <a:gd name="T4" fmla="*/ 25 w 95"/>
                <a:gd name="T5" fmla="*/ 0 h 140"/>
                <a:gd name="T6" fmla="*/ 57 w 95"/>
                <a:gd name="T7" fmla="*/ 136 h 140"/>
                <a:gd name="T8" fmla="*/ 61 w 95"/>
                <a:gd name="T9" fmla="*/ 138 h 140"/>
                <a:gd name="T10" fmla="*/ 54 w 95"/>
                <a:gd name="T11" fmla="*/ 53 h 140"/>
              </a:gdLst>
              <a:ahLst/>
              <a:cxnLst>
                <a:cxn ang="0">
                  <a:pos x="T0" y="T1"/>
                </a:cxn>
                <a:cxn ang="0">
                  <a:pos x="T2" y="T3"/>
                </a:cxn>
                <a:cxn ang="0">
                  <a:pos x="T4" y="T5"/>
                </a:cxn>
                <a:cxn ang="0">
                  <a:pos x="T6" y="T7"/>
                </a:cxn>
                <a:cxn ang="0">
                  <a:pos x="T8" y="T9"/>
                </a:cxn>
                <a:cxn ang="0">
                  <a:pos x="T10" y="T11"/>
                </a:cxn>
              </a:cxnLst>
              <a:rect l="0" t="0" r="r" b="b"/>
              <a:pathLst>
                <a:path w="95" h="140">
                  <a:moveTo>
                    <a:pt x="54" y="53"/>
                  </a:moveTo>
                  <a:cubicBezTo>
                    <a:pt x="75" y="84"/>
                    <a:pt x="73" y="139"/>
                    <a:pt x="74" y="137"/>
                  </a:cubicBezTo>
                  <a:cubicBezTo>
                    <a:pt x="95" y="78"/>
                    <a:pt x="76" y="14"/>
                    <a:pt x="25" y="0"/>
                  </a:cubicBezTo>
                  <a:cubicBezTo>
                    <a:pt x="39" y="71"/>
                    <a:pt x="0" y="103"/>
                    <a:pt x="57" y="136"/>
                  </a:cubicBezTo>
                  <a:cubicBezTo>
                    <a:pt x="59" y="137"/>
                    <a:pt x="60" y="137"/>
                    <a:pt x="61" y="138"/>
                  </a:cubicBezTo>
                  <a:cubicBezTo>
                    <a:pt x="65" y="140"/>
                    <a:pt x="64" y="94"/>
                    <a:pt x="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5" name="Freeform 33"/>
            <p:cNvSpPr/>
            <p:nvPr/>
          </p:nvSpPr>
          <p:spPr bwMode="auto">
            <a:xfrm>
              <a:off x="698" y="548"/>
              <a:ext cx="177" cy="160"/>
            </a:xfrm>
            <a:custGeom>
              <a:avLst/>
              <a:gdLst>
                <a:gd name="T0" fmla="*/ 4 w 108"/>
                <a:gd name="T1" fmla="*/ 0 h 98"/>
                <a:gd name="T2" fmla="*/ 79 w 108"/>
                <a:gd name="T3" fmla="*/ 27 h 98"/>
                <a:gd name="T4" fmla="*/ 79 w 108"/>
                <a:gd name="T5" fmla="*/ 54 h 98"/>
                <a:gd name="T6" fmla="*/ 27 w 108"/>
                <a:gd name="T7" fmla="*/ 34 h 98"/>
                <a:gd name="T8" fmla="*/ 84 w 108"/>
                <a:gd name="T9" fmla="*/ 67 h 98"/>
                <a:gd name="T10" fmla="*/ 108 w 108"/>
                <a:gd name="T11" fmla="*/ 88 h 98"/>
                <a:gd name="T12" fmla="*/ 4 w 10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108" h="98">
                  <a:moveTo>
                    <a:pt x="4" y="0"/>
                  </a:moveTo>
                  <a:cubicBezTo>
                    <a:pt x="50" y="28"/>
                    <a:pt x="58" y="8"/>
                    <a:pt x="79" y="27"/>
                  </a:cubicBezTo>
                  <a:cubicBezTo>
                    <a:pt x="77" y="36"/>
                    <a:pt x="77" y="45"/>
                    <a:pt x="79" y="54"/>
                  </a:cubicBezTo>
                  <a:cubicBezTo>
                    <a:pt x="49" y="51"/>
                    <a:pt x="27" y="32"/>
                    <a:pt x="27" y="34"/>
                  </a:cubicBezTo>
                  <a:cubicBezTo>
                    <a:pt x="28" y="36"/>
                    <a:pt x="52" y="63"/>
                    <a:pt x="84" y="67"/>
                  </a:cubicBezTo>
                  <a:cubicBezTo>
                    <a:pt x="90" y="76"/>
                    <a:pt x="98" y="82"/>
                    <a:pt x="108" y="88"/>
                  </a:cubicBezTo>
                  <a:cubicBezTo>
                    <a:pt x="47" y="98"/>
                    <a:pt x="0" y="49"/>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6" name="Freeform 34"/>
            <p:cNvSpPr/>
            <p:nvPr/>
          </p:nvSpPr>
          <p:spPr bwMode="auto">
            <a:xfrm>
              <a:off x="884" y="652"/>
              <a:ext cx="32" cy="108"/>
            </a:xfrm>
            <a:custGeom>
              <a:avLst/>
              <a:gdLst>
                <a:gd name="T0" fmla="*/ 15 w 20"/>
                <a:gd name="T1" fmla="*/ 0 h 66"/>
                <a:gd name="T2" fmla="*/ 13 w 20"/>
                <a:gd name="T3" fmla="*/ 42 h 66"/>
                <a:gd name="T4" fmla="*/ 0 w 20"/>
                <a:gd name="T5" fmla="*/ 25 h 66"/>
                <a:gd name="T6" fmla="*/ 18 w 20"/>
                <a:gd name="T7" fmla="*/ 65 h 66"/>
                <a:gd name="T8" fmla="*/ 20 w 20"/>
                <a:gd name="T9" fmla="*/ 63 h 66"/>
                <a:gd name="T10" fmla="*/ 15 w 20"/>
                <a:gd name="T11" fmla="*/ 0 h 66"/>
              </a:gdLst>
              <a:ahLst/>
              <a:cxnLst>
                <a:cxn ang="0">
                  <a:pos x="T0" y="T1"/>
                </a:cxn>
                <a:cxn ang="0">
                  <a:pos x="T2" y="T3"/>
                </a:cxn>
                <a:cxn ang="0">
                  <a:pos x="T4" y="T5"/>
                </a:cxn>
                <a:cxn ang="0">
                  <a:pos x="T6" y="T7"/>
                </a:cxn>
                <a:cxn ang="0">
                  <a:pos x="T8" y="T9"/>
                </a:cxn>
                <a:cxn ang="0">
                  <a:pos x="T10" y="T11"/>
                </a:cxn>
              </a:cxnLst>
              <a:rect l="0" t="0" r="r" b="b"/>
              <a:pathLst>
                <a:path w="20" h="66">
                  <a:moveTo>
                    <a:pt x="15" y="0"/>
                  </a:moveTo>
                  <a:cubicBezTo>
                    <a:pt x="14" y="14"/>
                    <a:pt x="14" y="29"/>
                    <a:pt x="13" y="42"/>
                  </a:cubicBezTo>
                  <a:cubicBezTo>
                    <a:pt x="11" y="37"/>
                    <a:pt x="7" y="29"/>
                    <a:pt x="0" y="25"/>
                  </a:cubicBezTo>
                  <a:cubicBezTo>
                    <a:pt x="9" y="37"/>
                    <a:pt x="12" y="52"/>
                    <a:pt x="18" y="65"/>
                  </a:cubicBezTo>
                  <a:cubicBezTo>
                    <a:pt x="19" y="66"/>
                    <a:pt x="20" y="65"/>
                    <a:pt x="20" y="63"/>
                  </a:cubicBezTo>
                  <a:cubicBezTo>
                    <a:pt x="19" y="44"/>
                    <a:pt x="17" y="19"/>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7" name="Freeform 35"/>
            <p:cNvSpPr/>
            <p:nvPr/>
          </p:nvSpPr>
          <p:spPr bwMode="auto">
            <a:xfrm>
              <a:off x="680" y="307"/>
              <a:ext cx="141" cy="206"/>
            </a:xfrm>
            <a:custGeom>
              <a:avLst/>
              <a:gdLst>
                <a:gd name="T0" fmla="*/ 43 w 86"/>
                <a:gd name="T1" fmla="*/ 45 h 126"/>
                <a:gd name="T2" fmla="*/ 77 w 86"/>
                <a:gd name="T3" fmla="*/ 122 h 126"/>
                <a:gd name="T4" fmla="*/ 5 w 86"/>
                <a:gd name="T5" fmla="*/ 0 h 126"/>
                <a:gd name="T6" fmla="*/ 61 w 86"/>
                <a:gd name="T7" fmla="*/ 123 h 126"/>
                <a:gd name="T8" fmla="*/ 65 w 86"/>
                <a:gd name="T9" fmla="*/ 125 h 126"/>
                <a:gd name="T10" fmla="*/ 43 w 86"/>
                <a:gd name="T11" fmla="*/ 45 h 126"/>
              </a:gdLst>
              <a:ahLst/>
              <a:cxnLst>
                <a:cxn ang="0">
                  <a:pos x="T0" y="T1"/>
                </a:cxn>
                <a:cxn ang="0">
                  <a:pos x="T2" y="T3"/>
                </a:cxn>
                <a:cxn ang="0">
                  <a:pos x="T4" y="T5"/>
                </a:cxn>
                <a:cxn ang="0">
                  <a:pos x="T6" y="T7"/>
                </a:cxn>
                <a:cxn ang="0">
                  <a:pos x="T8" y="T9"/>
                </a:cxn>
                <a:cxn ang="0">
                  <a:pos x="T10" y="T11"/>
                </a:cxn>
              </a:cxnLst>
              <a:rect l="0" t="0" r="r" b="b"/>
              <a:pathLst>
                <a:path w="86" h="126">
                  <a:moveTo>
                    <a:pt x="43" y="45"/>
                  </a:moveTo>
                  <a:cubicBezTo>
                    <a:pt x="69" y="71"/>
                    <a:pt x="77" y="124"/>
                    <a:pt x="77" y="122"/>
                  </a:cubicBezTo>
                  <a:cubicBezTo>
                    <a:pt x="86" y="62"/>
                    <a:pt x="56" y="4"/>
                    <a:pt x="5" y="0"/>
                  </a:cubicBezTo>
                  <a:cubicBezTo>
                    <a:pt x="32" y="65"/>
                    <a:pt x="0" y="103"/>
                    <a:pt x="61" y="123"/>
                  </a:cubicBezTo>
                  <a:cubicBezTo>
                    <a:pt x="62" y="124"/>
                    <a:pt x="64" y="124"/>
                    <a:pt x="65" y="125"/>
                  </a:cubicBezTo>
                  <a:cubicBezTo>
                    <a:pt x="69" y="126"/>
                    <a:pt x="60" y="83"/>
                    <a:pt x="4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8" name="Freeform 36"/>
            <p:cNvSpPr/>
            <p:nvPr/>
          </p:nvSpPr>
          <p:spPr bwMode="auto">
            <a:xfrm>
              <a:off x="579" y="404"/>
              <a:ext cx="188" cy="144"/>
            </a:xfrm>
            <a:custGeom>
              <a:avLst/>
              <a:gdLst>
                <a:gd name="T0" fmla="*/ 0 w 115"/>
                <a:gd name="T1" fmla="*/ 2 h 88"/>
                <a:gd name="T2" fmla="*/ 76 w 115"/>
                <a:gd name="T3" fmla="*/ 14 h 88"/>
                <a:gd name="T4" fmla="*/ 81 w 115"/>
                <a:gd name="T5" fmla="*/ 40 h 88"/>
                <a:gd name="T6" fmla="*/ 28 w 115"/>
                <a:gd name="T7" fmla="*/ 30 h 88"/>
                <a:gd name="T8" fmla="*/ 89 w 115"/>
                <a:gd name="T9" fmla="*/ 52 h 88"/>
                <a:gd name="T10" fmla="*/ 115 w 115"/>
                <a:gd name="T11" fmla="*/ 67 h 88"/>
                <a:gd name="T12" fmla="*/ 0 w 115"/>
                <a:gd name="T13" fmla="*/ 2 h 88"/>
              </a:gdLst>
              <a:ahLst/>
              <a:cxnLst>
                <a:cxn ang="0">
                  <a:pos x="T0" y="T1"/>
                </a:cxn>
                <a:cxn ang="0">
                  <a:pos x="T2" y="T3"/>
                </a:cxn>
                <a:cxn ang="0">
                  <a:pos x="T4" y="T5"/>
                </a:cxn>
                <a:cxn ang="0">
                  <a:pos x="T6" y="T7"/>
                </a:cxn>
                <a:cxn ang="0">
                  <a:pos x="T8" y="T9"/>
                </a:cxn>
                <a:cxn ang="0">
                  <a:pos x="T10" y="T11"/>
                </a:cxn>
                <a:cxn ang="0">
                  <a:pos x="T12" y="T13"/>
                </a:cxn>
              </a:cxnLst>
              <a:rect l="0" t="0" r="r" b="b"/>
              <a:pathLst>
                <a:path w="115" h="88">
                  <a:moveTo>
                    <a:pt x="0" y="2"/>
                  </a:moveTo>
                  <a:cubicBezTo>
                    <a:pt x="49" y="21"/>
                    <a:pt x="53" y="0"/>
                    <a:pt x="76" y="14"/>
                  </a:cubicBezTo>
                  <a:cubicBezTo>
                    <a:pt x="76" y="23"/>
                    <a:pt x="77" y="32"/>
                    <a:pt x="81" y="40"/>
                  </a:cubicBezTo>
                  <a:cubicBezTo>
                    <a:pt x="52" y="43"/>
                    <a:pt x="27" y="28"/>
                    <a:pt x="28" y="30"/>
                  </a:cubicBezTo>
                  <a:cubicBezTo>
                    <a:pt x="29" y="32"/>
                    <a:pt x="57" y="54"/>
                    <a:pt x="89" y="52"/>
                  </a:cubicBezTo>
                  <a:cubicBezTo>
                    <a:pt x="95" y="59"/>
                    <a:pt x="105" y="64"/>
                    <a:pt x="115" y="67"/>
                  </a:cubicBezTo>
                  <a:cubicBezTo>
                    <a:pt x="58" y="88"/>
                    <a:pt x="5" y="49"/>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9" name="Freeform 37"/>
            <p:cNvSpPr/>
            <p:nvPr/>
          </p:nvSpPr>
          <p:spPr bwMode="auto">
            <a:xfrm>
              <a:off x="775" y="471"/>
              <a:ext cx="43" cy="101"/>
            </a:xfrm>
            <a:custGeom>
              <a:avLst/>
              <a:gdLst>
                <a:gd name="T0" fmla="*/ 9 w 26"/>
                <a:gd name="T1" fmla="*/ 0 h 62"/>
                <a:gd name="T2" fmla="*/ 16 w 26"/>
                <a:gd name="T3" fmla="*/ 40 h 62"/>
                <a:gd name="T4" fmla="*/ 0 w 26"/>
                <a:gd name="T5" fmla="*/ 26 h 62"/>
                <a:gd name="T6" fmla="*/ 25 w 26"/>
                <a:gd name="T7" fmla="*/ 61 h 62"/>
                <a:gd name="T8" fmla="*/ 26 w 26"/>
                <a:gd name="T9" fmla="*/ 59 h 62"/>
                <a:gd name="T10" fmla="*/ 9 w 26"/>
                <a:gd name="T11" fmla="*/ 0 h 62"/>
              </a:gdLst>
              <a:ahLst/>
              <a:cxnLst>
                <a:cxn ang="0">
                  <a:pos x="T0" y="T1"/>
                </a:cxn>
                <a:cxn ang="0">
                  <a:pos x="T2" y="T3"/>
                </a:cxn>
                <a:cxn ang="0">
                  <a:pos x="T4" y="T5"/>
                </a:cxn>
                <a:cxn ang="0">
                  <a:pos x="T6" y="T7"/>
                </a:cxn>
                <a:cxn ang="0">
                  <a:pos x="T8" y="T9"/>
                </a:cxn>
                <a:cxn ang="0">
                  <a:pos x="T10" y="T11"/>
                </a:cxn>
              </a:cxnLst>
              <a:rect l="0" t="0" r="r" b="b"/>
              <a:pathLst>
                <a:path w="26" h="62">
                  <a:moveTo>
                    <a:pt x="9" y="0"/>
                  </a:moveTo>
                  <a:cubicBezTo>
                    <a:pt x="12" y="13"/>
                    <a:pt x="15" y="27"/>
                    <a:pt x="16" y="40"/>
                  </a:cubicBezTo>
                  <a:cubicBezTo>
                    <a:pt x="12" y="36"/>
                    <a:pt x="8" y="29"/>
                    <a:pt x="0" y="26"/>
                  </a:cubicBezTo>
                  <a:cubicBezTo>
                    <a:pt x="10" y="36"/>
                    <a:pt x="16" y="50"/>
                    <a:pt x="25" y="61"/>
                  </a:cubicBezTo>
                  <a:cubicBezTo>
                    <a:pt x="26" y="62"/>
                    <a:pt x="26" y="61"/>
                    <a:pt x="26" y="59"/>
                  </a:cubicBezTo>
                  <a:cubicBezTo>
                    <a:pt x="22" y="41"/>
                    <a:pt x="15" y="17"/>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0" name="Freeform 38"/>
            <p:cNvSpPr/>
            <p:nvPr/>
          </p:nvSpPr>
          <p:spPr bwMode="auto">
            <a:xfrm>
              <a:off x="513" y="165"/>
              <a:ext cx="149" cy="188"/>
            </a:xfrm>
            <a:custGeom>
              <a:avLst/>
              <a:gdLst>
                <a:gd name="T0" fmla="*/ 44 w 91"/>
                <a:gd name="T1" fmla="*/ 42 h 115"/>
                <a:gd name="T2" fmla="*/ 91 w 91"/>
                <a:gd name="T3" fmla="*/ 110 h 115"/>
                <a:gd name="T4" fmla="*/ 0 w 91"/>
                <a:gd name="T5" fmla="*/ 6 h 115"/>
                <a:gd name="T6" fmla="*/ 75 w 91"/>
                <a:gd name="T7" fmla="*/ 114 h 115"/>
                <a:gd name="T8" fmla="*/ 80 w 91"/>
                <a:gd name="T9" fmla="*/ 114 h 115"/>
                <a:gd name="T10" fmla="*/ 44 w 91"/>
                <a:gd name="T11" fmla="*/ 42 h 115"/>
              </a:gdLst>
              <a:ahLst/>
              <a:cxnLst>
                <a:cxn ang="0">
                  <a:pos x="T0" y="T1"/>
                </a:cxn>
                <a:cxn ang="0">
                  <a:pos x="T2" y="T3"/>
                </a:cxn>
                <a:cxn ang="0">
                  <a:pos x="T4" y="T5"/>
                </a:cxn>
                <a:cxn ang="0">
                  <a:pos x="T6" y="T7"/>
                </a:cxn>
                <a:cxn ang="0">
                  <a:pos x="T8" y="T9"/>
                </a:cxn>
                <a:cxn ang="0">
                  <a:pos x="T10" y="T11"/>
                </a:cxn>
              </a:cxnLst>
              <a:rect l="0" t="0" r="r" b="b"/>
              <a:pathLst>
                <a:path w="91" h="115">
                  <a:moveTo>
                    <a:pt x="44" y="42"/>
                  </a:moveTo>
                  <a:cubicBezTo>
                    <a:pt x="73" y="63"/>
                    <a:pt x="91" y="111"/>
                    <a:pt x="91" y="110"/>
                  </a:cubicBezTo>
                  <a:cubicBezTo>
                    <a:pt x="88" y="50"/>
                    <a:pt x="49" y="0"/>
                    <a:pt x="0" y="6"/>
                  </a:cubicBezTo>
                  <a:cubicBezTo>
                    <a:pt x="37" y="63"/>
                    <a:pt x="13" y="105"/>
                    <a:pt x="75" y="114"/>
                  </a:cubicBezTo>
                  <a:cubicBezTo>
                    <a:pt x="77" y="114"/>
                    <a:pt x="78" y="114"/>
                    <a:pt x="80" y="114"/>
                  </a:cubicBezTo>
                  <a:cubicBezTo>
                    <a:pt x="83" y="115"/>
                    <a:pt x="67" y="75"/>
                    <a:pt x="4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1" name="Freeform 39"/>
            <p:cNvSpPr/>
            <p:nvPr/>
          </p:nvSpPr>
          <p:spPr bwMode="auto">
            <a:xfrm>
              <a:off x="426" y="271"/>
              <a:ext cx="198" cy="136"/>
            </a:xfrm>
            <a:custGeom>
              <a:avLst/>
              <a:gdLst>
                <a:gd name="T0" fmla="*/ 0 w 121"/>
                <a:gd name="T1" fmla="*/ 11 h 83"/>
                <a:gd name="T2" fmla="*/ 75 w 121"/>
                <a:gd name="T3" fmla="*/ 9 h 83"/>
                <a:gd name="T4" fmla="*/ 84 w 121"/>
                <a:gd name="T5" fmla="*/ 33 h 83"/>
                <a:gd name="T6" fmla="*/ 32 w 121"/>
                <a:gd name="T7" fmla="*/ 33 h 83"/>
                <a:gd name="T8" fmla="*/ 94 w 121"/>
                <a:gd name="T9" fmla="*/ 43 h 83"/>
                <a:gd name="T10" fmla="*/ 121 w 121"/>
                <a:gd name="T11" fmla="*/ 53 h 83"/>
                <a:gd name="T12" fmla="*/ 0 w 121"/>
                <a:gd name="T13" fmla="*/ 11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0" y="11"/>
                  </a:moveTo>
                  <a:cubicBezTo>
                    <a:pt x="50" y="21"/>
                    <a:pt x="50" y="0"/>
                    <a:pt x="75" y="9"/>
                  </a:cubicBezTo>
                  <a:cubicBezTo>
                    <a:pt x="77" y="18"/>
                    <a:pt x="79" y="26"/>
                    <a:pt x="84" y="33"/>
                  </a:cubicBezTo>
                  <a:cubicBezTo>
                    <a:pt x="57" y="41"/>
                    <a:pt x="30" y="32"/>
                    <a:pt x="32" y="33"/>
                  </a:cubicBezTo>
                  <a:cubicBezTo>
                    <a:pt x="33" y="35"/>
                    <a:pt x="64" y="51"/>
                    <a:pt x="94" y="43"/>
                  </a:cubicBezTo>
                  <a:cubicBezTo>
                    <a:pt x="101" y="49"/>
                    <a:pt x="111" y="51"/>
                    <a:pt x="121" y="53"/>
                  </a:cubicBezTo>
                  <a:cubicBezTo>
                    <a:pt x="71" y="83"/>
                    <a:pt x="13" y="56"/>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2" name="Freeform 40"/>
            <p:cNvSpPr/>
            <p:nvPr/>
          </p:nvSpPr>
          <p:spPr bwMode="auto">
            <a:xfrm>
              <a:off x="633" y="312"/>
              <a:ext cx="52" cy="92"/>
            </a:xfrm>
            <a:custGeom>
              <a:avLst/>
              <a:gdLst>
                <a:gd name="T0" fmla="*/ 4 w 32"/>
                <a:gd name="T1" fmla="*/ 0 h 56"/>
                <a:gd name="T2" fmla="*/ 18 w 32"/>
                <a:gd name="T3" fmla="*/ 37 h 56"/>
                <a:gd name="T4" fmla="*/ 0 w 32"/>
                <a:gd name="T5" fmla="*/ 27 h 56"/>
                <a:gd name="T6" fmla="*/ 30 w 32"/>
                <a:gd name="T7" fmla="*/ 56 h 56"/>
                <a:gd name="T8" fmla="*/ 31 w 32"/>
                <a:gd name="T9" fmla="*/ 54 h 56"/>
                <a:gd name="T10" fmla="*/ 4 w 32"/>
                <a:gd name="T11" fmla="*/ 0 h 56"/>
              </a:gdLst>
              <a:ahLst/>
              <a:cxnLst>
                <a:cxn ang="0">
                  <a:pos x="T0" y="T1"/>
                </a:cxn>
                <a:cxn ang="0">
                  <a:pos x="T2" y="T3"/>
                </a:cxn>
                <a:cxn ang="0">
                  <a:pos x="T4" y="T5"/>
                </a:cxn>
                <a:cxn ang="0">
                  <a:pos x="T6" y="T7"/>
                </a:cxn>
                <a:cxn ang="0">
                  <a:pos x="T8" y="T9"/>
                </a:cxn>
                <a:cxn ang="0">
                  <a:pos x="T10" y="T11"/>
                </a:cxn>
              </a:cxnLst>
              <a:rect l="0" t="0" r="r" b="b"/>
              <a:pathLst>
                <a:path w="32" h="56">
                  <a:moveTo>
                    <a:pt x="4" y="0"/>
                  </a:moveTo>
                  <a:cubicBezTo>
                    <a:pt x="9" y="12"/>
                    <a:pt x="14" y="25"/>
                    <a:pt x="18" y="37"/>
                  </a:cubicBezTo>
                  <a:cubicBezTo>
                    <a:pt x="14" y="34"/>
                    <a:pt x="8" y="28"/>
                    <a:pt x="0" y="27"/>
                  </a:cubicBezTo>
                  <a:cubicBezTo>
                    <a:pt x="12" y="34"/>
                    <a:pt x="20" y="46"/>
                    <a:pt x="30" y="56"/>
                  </a:cubicBezTo>
                  <a:cubicBezTo>
                    <a:pt x="31" y="56"/>
                    <a:pt x="32" y="55"/>
                    <a:pt x="31" y="54"/>
                  </a:cubicBezTo>
                  <a:cubicBezTo>
                    <a:pt x="24" y="37"/>
                    <a:pt x="13" y="16"/>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3" name="Freeform 41"/>
            <p:cNvSpPr/>
            <p:nvPr/>
          </p:nvSpPr>
          <p:spPr bwMode="auto">
            <a:xfrm>
              <a:off x="328" y="52"/>
              <a:ext cx="173" cy="173"/>
            </a:xfrm>
            <a:custGeom>
              <a:avLst/>
              <a:gdLst>
                <a:gd name="T0" fmla="*/ 49 w 106"/>
                <a:gd name="T1" fmla="*/ 41 h 106"/>
                <a:gd name="T2" fmla="*/ 106 w 106"/>
                <a:gd name="T3" fmla="*/ 96 h 106"/>
                <a:gd name="T4" fmla="*/ 0 w 106"/>
                <a:gd name="T5" fmla="*/ 14 h 106"/>
                <a:gd name="T6" fmla="*/ 92 w 106"/>
                <a:gd name="T7" fmla="*/ 103 h 106"/>
                <a:gd name="T8" fmla="*/ 96 w 106"/>
                <a:gd name="T9" fmla="*/ 103 h 106"/>
                <a:gd name="T10" fmla="*/ 49 w 106"/>
                <a:gd name="T11" fmla="*/ 41 h 106"/>
              </a:gdLst>
              <a:ahLst/>
              <a:cxnLst>
                <a:cxn ang="0">
                  <a:pos x="T0" y="T1"/>
                </a:cxn>
                <a:cxn ang="0">
                  <a:pos x="T2" y="T3"/>
                </a:cxn>
                <a:cxn ang="0">
                  <a:pos x="T4" y="T5"/>
                </a:cxn>
                <a:cxn ang="0">
                  <a:pos x="T6" y="T7"/>
                </a:cxn>
                <a:cxn ang="0">
                  <a:pos x="T8" y="T9"/>
                </a:cxn>
                <a:cxn ang="0">
                  <a:pos x="T10" y="T11"/>
                </a:cxn>
              </a:cxnLst>
              <a:rect l="0" t="0" r="r" b="b"/>
              <a:pathLst>
                <a:path w="106" h="106">
                  <a:moveTo>
                    <a:pt x="49" y="41"/>
                  </a:moveTo>
                  <a:cubicBezTo>
                    <a:pt x="80" y="55"/>
                    <a:pt x="106" y="98"/>
                    <a:pt x="106" y="96"/>
                  </a:cubicBezTo>
                  <a:cubicBezTo>
                    <a:pt x="93" y="40"/>
                    <a:pt x="46" y="0"/>
                    <a:pt x="0" y="14"/>
                  </a:cubicBezTo>
                  <a:cubicBezTo>
                    <a:pt x="46" y="62"/>
                    <a:pt x="31" y="106"/>
                    <a:pt x="92" y="103"/>
                  </a:cubicBezTo>
                  <a:cubicBezTo>
                    <a:pt x="93" y="103"/>
                    <a:pt x="95" y="103"/>
                    <a:pt x="96" y="103"/>
                  </a:cubicBezTo>
                  <a:cubicBezTo>
                    <a:pt x="100" y="103"/>
                    <a:pt x="77" y="68"/>
                    <a:pt x="4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4" name="Freeform 42"/>
            <p:cNvSpPr/>
            <p:nvPr/>
          </p:nvSpPr>
          <p:spPr bwMode="auto">
            <a:xfrm>
              <a:off x="265" y="168"/>
              <a:ext cx="204" cy="124"/>
            </a:xfrm>
            <a:custGeom>
              <a:avLst/>
              <a:gdLst>
                <a:gd name="T0" fmla="*/ 0 w 124"/>
                <a:gd name="T1" fmla="*/ 20 h 76"/>
                <a:gd name="T2" fmla="*/ 72 w 124"/>
                <a:gd name="T3" fmla="*/ 4 h 76"/>
                <a:gd name="T4" fmla="*/ 85 w 124"/>
                <a:gd name="T5" fmla="*/ 26 h 76"/>
                <a:gd name="T6" fmla="*/ 35 w 124"/>
                <a:gd name="T7" fmla="*/ 35 h 76"/>
                <a:gd name="T8" fmla="*/ 96 w 124"/>
                <a:gd name="T9" fmla="*/ 33 h 76"/>
                <a:gd name="T10" fmla="*/ 124 w 124"/>
                <a:gd name="T11" fmla="*/ 38 h 76"/>
                <a:gd name="T12" fmla="*/ 0 w 124"/>
                <a:gd name="T13" fmla="*/ 20 h 76"/>
              </a:gdLst>
              <a:ahLst/>
              <a:cxnLst>
                <a:cxn ang="0">
                  <a:pos x="T0" y="T1"/>
                </a:cxn>
                <a:cxn ang="0">
                  <a:pos x="T2" y="T3"/>
                </a:cxn>
                <a:cxn ang="0">
                  <a:pos x="T4" y="T5"/>
                </a:cxn>
                <a:cxn ang="0">
                  <a:pos x="T6" y="T7"/>
                </a:cxn>
                <a:cxn ang="0">
                  <a:pos x="T8" y="T9"/>
                </a:cxn>
                <a:cxn ang="0">
                  <a:pos x="T10" y="T11"/>
                </a:cxn>
                <a:cxn ang="0">
                  <a:pos x="T12" y="T13"/>
                </a:cxn>
              </a:cxnLst>
              <a:rect l="0" t="0" r="r" b="b"/>
              <a:pathLst>
                <a:path w="124" h="76">
                  <a:moveTo>
                    <a:pt x="0" y="20"/>
                  </a:moveTo>
                  <a:cubicBezTo>
                    <a:pt x="50" y="20"/>
                    <a:pt x="46" y="0"/>
                    <a:pt x="72" y="4"/>
                  </a:cubicBezTo>
                  <a:cubicBezTo>
                    <a:pt x="75" y="12"/>
                    <a:pt x="79" y="20"/>
                    <a:pt x="85" y="26"/>
                  </a:cubicBezTo>
                  <a:cubicBezTo>
                    <a:pt x="60" y="38"/>
                    <a:pt x="33" y="34"/>
                    <a:pt x="35" y="35"/>
                  </a:cubicBezTo>
                  <a:cubicBezTo>
                    <a:pt x="37" y="36"/>
                    <a:pt x="68" y="46"/>
                    <a:pt x="96" y="33"/>
                  </a:cubicBezTo>
                  <a:cubicBezTo>
                    <a:pt x="104" y="37"/>
                    <a:pt x="114" y="38"/>
                    <a:pt x="124" y="38"/>
                  </a:cubicBezTo>
                  <a:cubicBezTo>
                    <a:pt x="82" y="76"/>
                    <a:pt x="22" y="60"/>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5" name="Freeform 43"/>
            <p:cNvSpPr/>
            <p:nvPr/>
          </p:nvSpPr>
          <p:spPr bwMode="auto">
            <a:xfrm>
              <a:off x="474" y="183"/>
              <a:ext cx="60" cy="80"/>
            </a:xfrm>
            <a:custGeom>
              <a:avLst/>
              <a:gdLst>
                <a:gd name="T0" fmla="*/ 0 w 37"/>
                <a:gd name="T1" fmla="*/ 0 h 49"/>
                <a:gd name="T2" fmla="*/ 20 w 37"/>
                <a:gd name="T3" fmla="*/ 33 h 49"/>
                <a:gd name="T4" fmla="*/ 1 w 37"/>
                <a:gd name="T5" fmla="*/ 27 h 49"/>
                <a:gd name="T6" fmla="*/ 36 w 37"/>
                <a:gd name="T7" fmla="*/ 49 h 49"/>
                <a:gd name="T8" fmla="*/ 36 w 37"/>
                <a:gd name="T9" fmla="*/ 47 h 49"/>
                <a:gd name="T10" fmla="*/ 0 w 37"/>
                <a:gd name="T11" fmla="*/ 0 h 49"/>
              </a:gdLst>
              <a:ahLst/>
              <a:cxnLst>
                <a:cxn ang="0">
                  <a:pos x="T0" y="T1"/>
                </a:cxn>
                <a:cxn ang="0">
                  <a:pos x="T2" y="T3"/>
                </a:cxn>
                <a:cxn ang="0">
                  <a:pos x="T4" y="T5"/>
                </a:cxn>
                <a:cxn ang="0">
                  <a:pos x="T6" y="T7"/>
                </a:cxn>
                <a:cxn ang="0">
                  <a:pos x="T8" y="T9"/>
                </a:cxn>
                <a:cxn ang="0">
                  <a:pos x="T10" y="T11"/>
                </a:cxn>
              </a:cxnLst>
              <a:rect l="0" t="0" r="r" b="b"/>
              <a:pathLst>
                <a:path w="37" h="49">
                  <a:moveTo>
                    <a:pt x="0" y="0"/>
                  </a:moveTo>
                  <a:cubicBezTo>
                    <a:pt x="7" y="11"/>
                    <a:pt x="15" y="23"/>
                    <a:pt x="20" y="33"/>
                  </a:cubicBezTo>
                  <a:cubicBezTo>
                    <a:pt x="16" y="31"/>
                    <a:pt x="9" y="26"/>
                    <a:pt x="1" y="27"/>
                  </a:cubicBezTo>
                  <a:cubicBezTo>
                    <a:pt x="14" y="32"/>
                    <a:pt x="24" y="42"/>
                    <a:pt x="36" y="49"/>
                  </a:cubicBezTo>
                  <a:cubicBezTo>
                    <a:pt x="36" y="49"/>
                    <a:pt x="37" y="48"/>
                    <a:pt x="36" y="47"/>
                  </a:cubicBezTo>
                  <a:cubicBezTo>
                    <a:pt x="25" y="32"/>
                    <a:pt x="12"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6" name="Freeform 44"/>
            <p:cNvSpPr/>
            <p:nvPr/>
          </p:nvSpPr>
          <p:spPr bwMode="auto">
            <a:xfrm>
              <a:off x="126" y="-20"/>
              <a:ext cx="190" cy="170"/>
            </a:xfrm>
            <a:custGeom>
              <a:avLst/>
              <a:gdLst>
                <a:gd name="T0" fmla="*/ 51 w 116"/>
                <a:gd name="T1" fmla="*/ 38 h 104"/>
                <a:gd name="T2" fmla="*/ 115 w 116"/>
                <a:gd name="T3" fmla="*/ 81 h 104"/>
                <a:gd name="T4" fmla="*/ 0 w 116"/>
                <a:gd name="T5" fmla="*/ 22 h 104"/>
                <a:gd name="T6" fmla="*/ 103 w 116"/>
                <a:gd name="T7" fmla="*/ 90 h 104"/>
                <a:gd name="T8" fmla="*/ 107 w 116"/>
                <a:gd name="T9" fmla="*/ 89 h 104"/>
                <a:gd name="T10" fmla="*/ 51 w 116"/>
                <a:gd name="T11" fmla="*/ 38 h 104"/>
              </a:gdLst>
              <a:ahLst/>
              <a:cxnLst>
                <a:cxn ang="0">
                  <a:pos x="T0" y="T1"/>
                </a:cxn>
                <a:cxn ang="0">
                  <a:pos x="T2" y="T3"/>
                </a:cxn>
                <a:cxn ang="0">
                  <a:pos x="T4" y="T5"/>
                </a:cxn>
                <a:cxn ang="0">
                  <a:pos x="T6" y="T7"/>
                </a:cxn>
                <a:cxn ang="0">
                  <a:pos x="T8" y="T9"/>
                </a:cxn>
                <a:cxn ang="0">
                  <a:pos x="T10" y="T11"/>
                </a:cxn>
              </a:cxnLst>
              <a:rect l="0" t="0" r="r" b="b"/>
              <a:pathLst>
                <a:path w="116" h="104">
                  <a:moveTo>
                    <a:pt x="51" y="38"/>
                  </a:moveTo>
                  <a:cubicBezTo>
                    <a:pt x="84" y="46"/>
                    <a:pt x="116" y="82"/>
                    <a:pt x="115" y="81"/>
                  </a:cubicBezTo>
                  <a:cubicBezTo>
                    <a:pt x="93" y="30"/>
                    <a:pt x="41" y="0"/>
                    <a:pt x="0" y="22"/>
                  </a:cubicBezTo>
                  <a:cubicBezTo>
                    <a:pt x="52" y="59"/>
                    <a:pt x="46" y="104"/>
                    <a:pt x="103" y="90"/>
                  </a:cubicBezTo>
                  <a:cubicBezTo>
                    <a:pt x="105" y="90"/>
                    <a:pt x="106" y="89"/>
                    <a:pt x="107" y="89"/>
                  </a:cubicBezTo>
                  <a:cubicBezTo>
                    <a:pt x="111" y="88"/>
                    <a:pt x="83" y="59"/>
                    <a:pt x="5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7" name="Freeform 45"/>
            <p:cNvSpPr/>
            <p:nvPr/>
          </p:nvSpPr>
          <p:spPr bwMode="auto">
            <a:xfrm>
              <a:off x="90" y="101"/>
              <a:ext cx="197" cy="108"/>
            </a:xfrm>
            <a:custGeom>
              <a:avLst/>
              <a:gdLst>
                <a:gd name="T0" fmla="*/ 0 w 120"/>
                <a:gd name="T1" fmla="*/ 28 h 66"/>
                <a:gd name="T2" fmla="*/ 65 w 120"/>
                <a:gd name="T3" fmla="*/ 0 h 66"/>
                <a:gd name="T4" fmla="*/ 81 w 120"/>
                <a:gd name="T5" fmla="*/ 18 h 66"/>
                <a:gd name="T6" fmla="*/ 35 w 120"/>
                <a:gd name="T7" fmla="*/ 36 h 66"/>
                <a:gd name="T8" fmla="*/ 93 w 120"/>
                <a:gd name="T9" fmla="*/ 23 h 66"/>
                <a:gd name="T10" fmla="*/ 120 w 120"/>
                <a:gd name="T11" fmla="*/ 22 h 66"/>
                <a:gd name="T12" fmla="*/ 0 w 120"/>
                <a:gd name="T13" fmla="*/ 28 h 66"/>
              </a:gdLst>
              <a:ahLst/>
              <a:cxnLst>
                <a:cxn ang="0">
                  <a:pos x="T0" y="T1"/>
                </a:cxn>
                <a:cxn ang="0">
                  <a:pos x="T2" y="T3"/>
                </a:cxn>
                <a:cxn ang="0">
                  <a:pos x="T4" y="T5"/>
                </a:cxn>
                <a:cxn ang="0">
                  <a:pos x="T6" y="T7"/>
                </a:cxn>
                <a:cxn ang="0">
                  <a:pos x="T8" y="T9"/>
                </a:cxn>
                <a:cxn ang="0">
                  <a:pos x="T10" y="T11"/>
                </a:cxn>
                <a:cxn ang="0">
                  <a:pos x="T12" y="T13"/>
                </a:cxn>
              </a:cxnLst>
              <a:rect l="0" t="0" r="r" b="b"/>
              <a:pathLst>
                <a:path w="120" h="66">
                  <a:moveTo>
                    <a:pt x="0" y="28"/>
                  </a:moveTo>
                  <a:cubicBezTo>
                    <a:pt x="47" y="19"/>
                    <a:pt x="40" y="0"/>
                    <a:pt x="65" y="0"/>
                  </a:cubicBezTo>
                  <a:cubicBezTo>
                    <a:pt x="69" y="7"/>
                    <a:pt x="74" y="13"/>
                    <a:pt x="81" y="18"/>
                  </a:cubicBezTo>
                  <a:cubicBezTo>
                    <a:pt x="60" y="34"/>
                    <a:pt x="34" y="35"/>
                    <a:pt x="35" y="36"/>
                  </a:cubicBezTo>
                  <a:cubicBezTo>
                    <a:pt x="37" y="36"/>
                    <a:pt x="69" y="40"/>
                    <a:pt x="93" y="23"/>
                  </a:cubicBezTo>
                  <a:cubicBezTo>
                    <a:pt x="102" y="25"/>
                    <a:pt x="111" y="24"/>
                    <a:pt x="120" y="22"/>
                  </a:cubicBezTo>
                  <a:cubicBezTo>
                    <a:pt x="87" y="66"/>
                    <a:pt x="27" y="62"/>
                    <a:pt x="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8" name="Freeform 46"/>
            <p:cNvSpPr/>
            <p:nvPr/>
          </p:nvSpPr>
          <p:spPr bwMode="auto">
            <a:xfrm>
              <a:off x="285" y="91"/>
              <a:ext cx="71" cy="66"/>
            </a:xfrm>
            <a:custGeom>
              <a:avLst/>
              <a:gdLst>
                <a:gd name="T0" fmla="*/ 0 w 43"/>
                <a:gd name="T1" fmla="*/ 0 h 40"/>
                <a:gd name="T2" fmla="*/ 24 w 43"/>
                <a:gd name="T3" fmla="*/ 28 h 40"/>
                <a:gd name="T4" fmla="*/ 5 w 43"/>
                <a:gd name="T5" fmla="*/ 26 h 40"/>
                <a:gd name="T6" fmla="*/ 42 w 43"/>
                <a:gd name="T7" fmla="*/ 40 h 40"/>
                <a:gd name="T8" fmla="*/ 42 w 43"/>
                <a:gd name="T9" fmla="*/ 38 h 40"/>
                <a:gd name="T10" fmla="*/ 0 w 43"/>
                <a:gd name="T11" fmla="*/ 0 h 40"/>
              </a:gdLst>
              <a:ahLst/>
              <a:cxnLst>
                <a:cxn ang="0">
                  <a:pos x="T0" y="T1"/>
                </a:cxn>
                <a:cxn ang="0">
                  <a:pos x="T2" y="T3"/>
                </a:cxn>
                <a:cxn ang="0">
                  <a:pos x="T4" y="T5"/>
                </a:cxn>
                <a:cxn ang="0">
                  <a:pos x="T6" y="T7"/>
                </a:cxn>
                <a:cxn ang="0">
                  <a:pos x="T8" y="T9"/>
                </a:cxn>
                <a:cxn ang="0">
                  <a:pos x="T10" y="T11"/>
                </a:cxn>
              </a:cxnLst>
              <a:rect l="0" t="0" r="r" b="b"/>
              <a:pathLst>
                <a:path w="43" h="40">
                  <a:moveTo>
                    <a:pt x="0" y="0"/>
                  </a:moveTo>
                  <a:cubicBezTo>
                    <a:pt x="8" y="10"/>
                    <a:pt x="17" y="19"/>
                    <a:pt x="24" y="28"/>
                  </a:cubicBezTo>
                  <a:cubicBezTo>
                    <a:pt x="20" y="27"/>
                    <a:pt x="13" y="24"/>
                    <a:pt x="5" y="26"/>
                  </a:cubicBezTo>
                  <a:cubicBezTo>
                    <a:pt x="18" y="28"/>
                    <a:pt x="30" y="35"/>
                    <a:pt x="42" y="40"/>
                  </a:cubicBezTo>
                  <a:cubicBezTo>
                    <a:pt x="43" y="40"/>
                    <a:pt x="43" y="39"/>
                    <a:pt x="42" y="38"/>
                  </a:cubicBezTo>
                  <a:cubicBezTo>
                    <a:pt x="29" y="26"/>
                    <a:pt x="13"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grpSp>
      <p:pic>
        <p:nvPicPr>
          <p:cNvPr id="90" name="图片 89"/>
          <p:cNvPicPr>
            <a:picLocks noChangeAspect="1"/>
          </p:cNvPicPr>
          <p:nvPr/>
        </p:nvPicPr>
        <p:blipFill rotWithShape="1">
          <a:blip r:embed="rId1">
            <a:extLst>
              <a:ext uri="{28A0092B-C50C-407E-A947-70E740481C1C}">
                <a14:useLocalDpi xmlns:a14="http://schemas.microsoft.com/office/drawing/2010/main" val="0"/>
              </a:ext>
            </a:extLst>
          </a:blip>
          <a:srcRect l="11669" t="14738" r="11776" b="11016"/>
          <a:stretch>
            <a:fillRect/>
          </a:stretch>
        </p:blipFill>
        <p:spPr>
          <a:xfrm>
            <a:off x="8619452" y="2301436"/>
            <a:ext cx="3002063" cy="2911550"/>
          </a:xfrm>
          <a:prstGeom prst="rect">
            <a:avLst/>
          </a:prstGeom>
        </p:spPr>
      </p:pic>
      <p:grpSp>
        <p:nvGrpSpPr>
          <p:cNvPr id="91" name="组合 90"/>
          <p:cNvGrpSpPr/>
          <p:nvPr/>
        </p:nvGrpSpPr>
        <p:grpSpPr>
          <a:xfrm>
            <a:off x="1188167" y="2119789"/>
            <a:ext cx="7253462" cy="1526315"/>
            <a:chOff x="1696277" y="2342803"/>
            <a:chExt cx="5200311" cy="1094279"/>
          </a:xfrm>
        </p:grpSpPr>
        <p:sp>
          <p:nvSpPr>
            <p:cNvPr id="92" name="文本框 91"/>
            <p:cNvSpPr txBox="1"/>
            <p:nvPr/>
          </p:nvSpPr>
          <p:spPr>
            <a:xfrm>
              <a:off x="2683564" y="2342803"/>
              <a:ext cx="4213024" cy="1094279"/>
            </a:xfrm>
            <a:prstGeom prst="rect">
              <a:avLst/>
            </a:prstGeom>
            <a:noFill/>
          </p:spPr>
          <p:txBody>
            <a:bodyPr wrap="square" rtlCol="0">
              <a:spAutoFit/>
            </a:bodyPr>
            <a:lstStyle/>
            <a:p>
              <a:pPr>
                <a:lnSpc>
                  <a:spcPct val="150000"/>
                </a:lnSpc>
              </a:pPr>
              <a:r>
                <a:rPr lang="zh-CN" altLang="en-US" sz="1600" dirty="0">
                  <a:solidFill>
                    <a:srgbClr val="C00000"/>
                  </a:solidFill>
                  <a:latin typeface="三极榜书简体" panose="00000500000000000000" pitchFamily="2" charset="-122"/>
                  <a:ea typeface="三极榜书简体" panose="00000500000000000000" pitchFamily="2" charset="-122"/>
                </a:rPr>
                <a:t>中国共产主义青年团团徽的内容为旗、齿轮、麦穗、初升的太阳及其光芒，写有“中国共青团”五字的绶带。</a:t>
              </a:r>
              <a:endParaRPr lang="zh-CN" altLang="en-US" sz="1600" dirty="0">
                <a:solidFill>
                  <a:srgbClr val="C00000"/>
                </a:solidFill>
                <a:latin typeface="三极榜书简体" panose="00000500000000000000" pitchFamily="2" charset="-122"/>
                <a:ea typeface="三极榜书简体" panose="00000500000000000000" pitchFamily="2" charset="-122"/>
              </a:endParaRPr>
            </a:p>
            <a:p>
              <a:pPr>
                <a:lnSpc>
                  <a:spcPct val="150000"/>
                </a:lnSpc>
              </a:pPr>
              <a:r>
                <a:rPr lang="zh-CN" altLang="en-US" sz="1600" dirty="0">
                  <a:solidFill>
                    <a:srgbClr val="C00000"/>
                  </a:solidFill>
                  <a:latin typeface="三极榜书简体" panose="00000500000000000000" pitchFamily="2" charset="-122"/>
                  <a:ea typeface="三极榜书简体" panose="00000500000000000000" pitchFamily="2" charset="-122"/>
                </a:rPr>
                <a:t>  它象征着共青团在马克思列宁主义、毛泽东思想的光辉照耀下，团结各族青年，朝着党所指引的方向奋勇前进。</a:t>
              </a:r>
              <a:endParaRPr lang="zh-CN" altLang="en-US" sz="1600" dirty="0">
                <a:solidFill>
                  <a:srgbClr val="C00000"/>
                </a:solidFill>
                <a:latin typeface="三极榜书简体" panose="00000500000000000000" pitchFamily="2" charset="-122"/>
                <a:ea typeface="三极榜书简体" panose="00000500000000000000" pitchFamily="2" charset="-122"/>
              </a:endParaRPr>
            </a:p>
          </p:txBody>
        </p:sp>
        <p:grpSp>
          <p:nvGrpSpPr>
            <p:cNvPr id="93" name="组合 92"/>
            <p:cNvGrpSpPr/>
            <p:nvPr/>
          </p:nvGrpSpPr>
          <p:grpSpPr>
            <a:xfrm>
              <a:off x="1696277" y="2438419"/>
              <a:ext cx="940905" cy="881200"/>
              <a:chOff x="1696277" y="2438419"/>
              <a:chExt cx="940905" cy="881200"/>
            </a:xfrm>
          </p:grpSpPr>
          <p:sp>
            <p:nvSpPr>
              <p:cNvPr id="94" name="矩形 93"/>
              <p:cNvSpPr/>
              <p:nvPr/>
            </p:nvSpPr>
            <p:spPr>
              <a:xfrm>
                <a:off x="1696277" y="2438419"/>
                <a:ext cx="940905" cy="8812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latin typeface="三极榜书简体" panose="00000500000000000000" pitchFamily="2" charset="-122"/>
                  <a:ea typeface="三极榜书简体" panose="00000500000000000000" pitchFamily="2" charset="-122"/>
                </a:endParaRPr>
              </a:p>
            </p:txBody>
          </p:sp>
          <p:sp>
            <p:nvSpPr>
              <p:cNvPr id="95" name="矩形 94"/>
              <p:cNvSpPr/>
              <p:nvPr/>
            </p:nvSpPr>
            <p:spPr>
              <a:xfrm>
                <a:off x="1742659" y="2473034"/>
                <a:ext cx="848140" cy="76860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三极榜书简体" panose="00000500000000000000" pitchFamily="2" charset="-122"/>
                    <a:ea typeface="三极榜书简体" panose="00000500000000000000" pitchFamily="2" charset="-122"/>
                  </a:rPr>
                  <a:t>团徽</a:t>
                </a:r>
                <a:endParaRPr lang="zh-CN" altLang="en-US" dirty="0">
                  <a:solidFill>
                    <a:schemeClr val="bg1"/>
                  </a:solidFill>
                  <a:latin typeface="三极榜书简体" panose="00000500000000000000" pitchFamily="2" charset="-122"/>
                  <a:ea typeface="三极榜书简体" panose="00000500000000000000" pitchFamily="2" charset="-122"/>
                </a:endParaRPr>
              </a:p>
            </p:txBody>
          </p:sp>
        </p:grpSp>
      </p:grpSp>
      <p:grpSp>
        <p:nvGrpSpPr>
          <p:cNvPr id="101" name="组合 100"/>
          <p:cNvGrpSpPr/>
          <p:nvPr/>
        </p:nvGrpSpPr>
        <p:grpSpPr>
          <a:xfrm>
            <a:off x="1188167" y="3975834"/>
            <a:ext cx="7253462" cy="1244894"/>
            <a:chOff x="1696277" y="2427102"/>
            <a:chExt cx="5200311" cy="892517"/>
          </a:xfrm>
        </p:grpSpPr>
        <p:sp>
          <p:nvSpPr>
            <p:cNvPr id="102" name="文本框 101"/>
            <p:cNvSpPr txBox="1"/>
            <p:nvPr/>
          </p:nvSpPr>
          <p:spPr>
            <a:xfrm>
              <a:off x="2683564" y="2427102"/>
              <a:ext cx="4213024" cy="829489"/>
            </a:xfrm>
            <a:prstGeom prst="rect">
              <a:avLst/>
            </a:prstGeom>
            <a:noFill/>
          </p:spPr>
          <p:txBody>
            <a:bodyPr wrap="square" rtlCol="0">
              <a:spAutoFit/>
            </a:bodyPr>
            <a:lstStyle/>
            <a:p>
              <a:pPr>
                <a:lnSpc>
                  <a:spcPct val="150000"/>
                </a:lnSpc>
              </a:pPr>
              <a:r>
                <a:rPr lang="zh-CN" altLang="en-US" sz="1600" dirty="0">
                  <a:solidFill>
                    <a:srgbClr val="C00000"/>
                  </a:solidFill>
                  <a:latin typeface="三极榜书简体" panose="00000500000000000000" pitchFamily="2" charset="-122"/>
                  <a:ea typeface="三极榜书简体" panose="00000500000000000000" pitchFamily="2" charset="-122"/>
                </a:rPr>
                <a:t>中国共产主义青年团团旗的旗面为红色，象征革命胜利；左上角缀黄色五角星，周围环绕黄色圆圈，象征中国青年一代紧密团结在中国共产党周围。</a:t>
              </a:r>
              <a:endParaRPr lang="zh-CN" altLang="en-US" sz="1600" dirty="0">
                <a:solidFill>
                  <a:srgbClr val="C00000"/>
                </a:solidFill>
                <a:latin typeface="三极榜书简体" panose="00000500000000000000" pitchFamily="2" charset="-122"/>
                <a:ea typeface="三极榜书简体" panose="00000500000000000000" pitchFamily="2" charset="-122"/>
              </a:endParaRPr>
            </a:p>
          </p:txBody>
        </p:sp>
        <p:grpSp>
          <p:nvGrpSpPr>
            <p:cNvPr id="103" name="组合 102"/>
            <p:cNvGrpSpPr/>
            <p:nvPr/>
          </p:nvGrpSpPr>
          <p:grpSpPr>
            <a:xfrm>
              <a:off x="1696277" y="2438419"/>
              <a:ext cx="940905" cy="881200"/>
              <a:chOff x="1696277" y="2438419"/>
              <a:chExt cx="940905" cy="881200"/>
            </a:xfrm>
          </p:grpSpPr>
          <p:sp>
            <p:nvSpPr>
              <p:cNvPr id="104" name="矩形 103"/>
              <p:cNvSpPr/>
              <p:nvPr/>
            </p:nvSpPr>
            <p:spPr>
              <a:xfrm>
                <a:off x="1696277" y="2438419"/>
                <a:ext cx="940905" cy="8812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三极榜书简体" panose="00000500000000000000" pitchFamily="2" charset="-122"/>
                  <a:ea typeface="三极榜书简体" panose="00000500000000000000" pitchFamily="2" charset="-122"/>
                </a:endParaRPr>
              </a:p>
            </p:txBody>
          </p:sp>
          <p:sp>
            <p:nvSpPr>
              <p:cNvPr id="105" name="矩形 104"/>
              <p:cNvSpPr/>
              <p:nvPr/>
            </p:nvSpPr>
            <p:spPr>
              <a:xfrm>
                <a:off x="1742659" y="2473034"/>
                <a:ext cx="848140" cy="76860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三极榜书简体" panose="00000500000000000000" pitchFamily="2" charset="-122"/>
                    <a:ea typeface="三极榜书简体" panose="00000500000000000000" pitchFamily="2" charset="-122"/>
                  </a:rPr>
                  <a:t>团旗</a:t>
                </a:r>
                <a:endParaRPr lang="zh-CN" altLang="en-US" dirty="0">
                  <a:solidFill>
                    <a:schemeClr val="bg1"/>
                  </a:solidFill>
                  <a:latin typeface="三极榜书简体" panose="00000500000000000000" pitchFamily="2" charset="-122"/>
                  <a:ea typeface="三极榜书简体" panose="00000500000000000000" pitchFamily="2" charset="-122"/>
                </a:endParaRPr>
              </a:p>
            </p:txBody>
          </p:sp>
        </p:grpSp>
      </p:gr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additive="base">
                                        <p:cTn id="11" dur="500" fill="hold"/>
                                        <p:tgtEl>
                                          <p:spTgt spid="46"/>
                                        </p:tgtEl>
                                        <p:attrNameLst>
                                          <p:attrName>ppt_x</p:attrName>
                                        </p:attrNameLst>
                                      </p:cBhvr>
                                      <p:tavLst>
                                        <p:tav tm="0">
                                          <p:val>
                                            <p:strVal val="1+#ppt_w/2"/>
                                          </p:val>
                                        </p:tav>
                                        <p:tav tm="100000">
                                          <p:val>
                                            <p:strVal val="#ppt_x"/>
                                          </p:val>
                                        </p:tav>
                                      </p:tavLst>
                                    </p:anim>
                                    <p:anim calcmode="lin" valueType="num">
                                      <p:cBhvr additive="base">
                                        <p:cTn id="12" dur="500" fill="hold"/>
                                        <p:tgtEl>
                                          <p:spTgt spid="4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p:cTn id="16" dur="1000" fill="hold"/>
                                        <p:tgtEl>
                                          <p:spTgt spid="2"/>
                                        </p:tgtEl>
                                        <p:attrNameLst>
                                          <p:attrName>ppt_w</p:attrName>
                                        </p:attrNameLst>
                                      </p:cBhvr>
                                      <p:tavLst>
                                        <p:tav tm="0">
                                          <p:val>
                                            <p:fltVal val="0"/>
                                          </p:val>
                                        </p:tav>
                                        <p:tav tm="100000">
                                          <p:val>
                                            <p:strVal val="#ppt_w"/>
                                          </p:val>
                                        </p:tav>
                                      </p:tavLst>
                                    </p:anim>
                                    <p:anim calcmode="lin" valueType="num">
                                      <p:cBhvr>
                                        <p:cTn id="17" dur="1000" fill="hold"/>
                                        <p:tgtEl>
                                          <p:spTgt spid="2"/>
                                        </p:tgtEl>
                                        <p:attrNameLst>
                                          <p:attrName>ppt_h</p:attrName>
                                        </p:attrNameLst>
                                      </p:cBhvr>
                                      <p:tavLst>
                                        <p:tav tm="0">
                                          <p:val>
                                            <p:fltVal val="0"/>
                                          </p:val>
                                        </p:tav>
                                        <p:tav tm="100000">
                                          <p:val>
                                            <p:strVal val="#ppt_h"/>
                                          </p:val>
                                        </p:tav>
                                      </p:tavLst>
                                    </p:anim>
                                    <p:animEffect transition="in" filter="fade">
                                      <p:cBhvr>
                                        <p:cTn id="18" dur="1000"/>
                                        <p:tgtEl>
                                          <p:spTgt spid="2"/>
                                        </p:tgtEl>
                                      </p:cBhvr>
                                    </p:animEffect>
                                  </p:childTnLst>
                                </p:cTn>
                              </p:par>
                              <p:par>
                                <p:cTn id="19" presetID="35" presetClass="path" presetSubtype="0" accel="50000" decel="50000" fill="hold" grpId="1" nodeType="withEffect">
                                  <p:stCondLst>
                                    <p:cond delay="0"/>
                                  </p:stCondLst>
                                  <p:childTnLst>
                                    <p:animMotion origin="layout" path="M 0 1.48148E-6 L -0.41185 1.48148E-6 " pathEditMode="relative" rAng="0" ptsTypes="AA">
                                      <p:cBhvr>
                                        <p:cTn id="20" dur="2000" spd="-100000" fill="hold"/>
                                        <p:tgtEl>
                                          <p:spTgt spid="2"/>
                                        </p:tgtEl>
                                        <p:attrNameLst>
                                          <p:attrName>ppt_x</p:attrName>
                                          <p:attrName>ppt_y</p:attrName>
                                        </p:attrNameLst>
                                      </p:cBhvr>
                                      <p:rCtr x="-20599" y="0"/>
                                    </p:animMotion>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nodeType="clickEffect">
                                  <p:stCondLst>
                                    <p:cond delay="0"/>
                                  </p:stCondLst>
                                  <p:childTnLst>
                                    <p:set>
                                      <p:cBhvr>
                                        <p:cTn id="24" dur="1" fill="hold">
                                          <p:stCondLst>
                                            <p:cond delay="0"/>
                                          </p:stCondLst>
                                        </p:cTn>
                                        <p:tgtEl>
                                          <p:spTgt spid="90"/>
                                        </p:tgtEl>
                                        <p:attrNameLst>
                                          <p:attrName>style.visibility</p:attrName>
                                        </p:attrNameLst>
                                      </p:cBhvr>
                                      <p:to>
                                        <p:strVal val="visible"/>
                                      </p:to>
                                    </p:set>
                                    <p:anim calcmode="lin" valueType="num">
                                      <p:cBhvr>
                                        <p:cTn id="25" dur="500" fill="hold"/>
                                        <p:tgtEl>
                                          <p:spTgt spid="90"/>
                                        </p:tgtEl>
                                        <p:attrNameLst>
                                          <p:attrName>ppt_w</p:attrName>
                                        </p:attrNameLst>
                                      </p:cBhvr>
                                      <p:tavLst>
                                        <p:tav tm="0">
                                          <p:val>
                                            <p:fltVal val="0"/>
                                          </p:val>
                                        </p:tav>
                                        <p:tav tm="100000">
                                          <p:val>
                                            <p:strVal val="#ppt_w"/>
                                          </p:val>
                                        </p:tav>
                                      </p:tavLst>
                                    </p:anim>
                                    <p:anim calcmode="lin" valueType="num">
                                      <p:cBhvr>
                                        <p:cTn id="26" dur="500" fill="hold"/>
                                        <p:tgtEl>
                                          <p:spTgt spid="90"/>
                                        </p:tgtEl>
                                        <p:attrNameLst>
                                          <p:attrName>ppt_h</p:attrName>
                                        </p:attrNameLst>
                                      </p:cBhvr>
                                      <p:tavLst>
                                        <p:tav tm="0">
                                          <p:val>
                                            <p:fltVal val="0"/>
                                          </p:val>
                                        </p:tav>
                                        <p:tav tm="100000">
                                          <p:val>
                                            <p:strVal val="#ppt_h"/>
                                          </p:val>
                                        </p:tav>
                                      </p:tavLst>
                                    </p:anim>
                                    <p:animEffect transition="in" filter="fade">
                                      <p:cBhvr>
                                        <p:cTn id="27" dur="500"/>
                                        <p:tgtEl>
                                          <p:spTgt spid="90"/>
                                        </p:tgtEl>
                                      </p:cBhvr>
                                    </p:animEffect>
                                  </p:childTnLst>
                                </p:cTn>
                              </p:par>
                            </p:childTnLst>
                          </p:cTn>
                        </p:par>
                        <p:par>
                          <p:cTn id="28" fill="hold">
                            <p:stCondLst>
                              <p:cond delay="500"/>
                            </p:stCondLst>
                            <p:childTnLst>
                              <p:par>
                                <p:cTn id="29" presetID="21" presetClass="entr" presetSubtype="1" fill="hold" nodeType="afterEffect">
                                  <p:stCondLst>
                                    <p:cond delay="0"/>
                                  </p:stCondLst>
                                  <p:childTnLst>
                                    <p:set>
                                      <p:cBhvr>
                                        <p:cTn id="30" dur="1" fill="hold">
                                          <p:stCondLst>
                                            <p:cond delay="0"/>
                                          </p:stCondLst>
                                        </p:cTn>
                                        <p:tgtEl>
                                          <p:spTgt spid="91"/>
                                        </p:tgtEl>
                                        <p:attrNameLst>
                                          <p:attrName>style.visibility</p:attrName>
                                        </p:attrNameLst>
                                      </p:cBhvr>
                                      <p:to>
                                        <p:strVal val="visible"/>
                                      </p:to>
                                    </p:set>
                                    <p:animEffect transition="in" filter="wheel(1)">
                                      <p:cBhvr>
                                        <p:cTn id="31" dur="2000"/>
                                        <p:tgtEl>
                                          <p:spTgt spid="91"/>
                                        </p:tgtEl>
                                      </p:cBhvr>
                                    </p:animEffect>
                                  </p:childTnLst>
                                </p:cTn>
                              </p:par>
                            </p:childTnLst>
                          </p:cTn>
                        </p:par>
                        <p:par>
                          <p:cTn id="32" fill="hold">
                            <p:stCondLst>
                              <p:cond delay="2500"/>
                            </p:stCondLst>
                            <p:childTnLst>
                              <p:par>
                                <p:cTn id="33" presetID="21" presetClass="entr" presetSubtype="1" fill="hold" nodeType="afterEffect">
                                  <p:stCondLst>
                                    <p:cond delay="0"/>
                                  </p:stCondLst>
                                  <p:childTnLst>
                                    <p:set>
                                      <p:cBhvr>
                                        <p:cTn id="34" dur="1" fill="hold">
                                          <p:stCondLst>
                                            <p:cond delay="0"/>
                                          </p:stCondLst>
                                        </p:cTn>
                                        <p:tgtEl>
                                          <p:spTgt spid="101"/>
                                        </p:tgtEl>
                                        <p:attrNameLst>
                                          <p:attrName>style.visibility</p:attrName>
                                        </p:attrNameLst>
                                      </p:cBhvr>
                                      <p:to>
                                        <p:strVal val="visible"/>
                                      </p:to>
                                    </p:set>
                                    <p:animEffect transition="in" filter="wheel(1)">
                                      <p:cBhvr>
                                        <p:cTn id="35" dur="2000"/>
                                        <p:tgtEl>
                                          <p:spTgt spid="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itds6"/>
          <p:cNvSpPr/>
          <p:nvPr/>
        </p:nvSpPr>
        <p:spPr>
          <a:xfrm>
            <a:off x="4114800" y="509239"/>
            <a:ext cx="3962400" cy="523220"/>
          </a:xfrm>
          <a:prstGeom prst="rect">
            <a:avLst/>
          </a:prstGeom>
        </p:spPr>
        <p:txBody>
          <a:bodyPr wrap="square">
            <a:spAutoFit/>
          </a:bodyPr>
          <a:lstStyle/>
          <a:p>
            <a:pPr algn="ctr" defTabSz="593725"/>
            <a:r>
              <a:rPr lang="zh-CN" altLang="en-US" sz="280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rPr>
              <a:t>团歌、入团誓词</a:t>
            </a:r>
            <a:endParaRPr lang="zh-CN" altLang="en-US" sz="2800" dirty="0">
              <a:solidFill>
                <a:srgbClr val="C00000"/>
              </a:solidFill>
              <a:latin typeface="思源黑体 Normal" panose="020B0400000000000000" pitchFamily="34" charset="-122"/>
              <a:ea typeface="思源黑体 Normal" panose="020B0400000000000000" pitchFamily="34" charset="-122"/>
              <a:sym typeface="Century Gothic" panose="020B0502020202020204" pitchFamily="34" charset="0"/>
            </a:endParaRPr>
          </a:p>
        </p:txBody>
      </p:sp>
      <p:grpSp>
        <p:nvGrpSpPr>
          <p:cNvPr id="3" name="Group 4"/>
          <p:cNvGrpSpPr>
            <a:grpSpLocks noChangeAspect="1"/>
          </p:cNvGrpSpPr>
          <p:nvPr/>
        </p:nvGrpSpPr>
        <p:grpSpPr bwMode="auto">
          <a:xfrm flipH="1">
            <a:off x="4034264" y="377112"/>
            <a:ext cx="316225" cy="700869"/>
            <a:chOff x="1" y="-20"/>
            <a:chExt cx="1137" cy="2520"/>
          </a:xfrm>
          <a:gradFill>
            <a:gsLst>
              <a:gs pos="0">
                <a:srgbClr val="F3D693"/>
              </a:gs>
              <a:gs pos="100000">
                <a:srgbClr val="F3D693">
                  <a:alpha val="1000"/>
                </a:srgbClr>
              </a:gs>
            </a:gsLst>
            <a:lin ang="5400000" scaled="1"/>
          </a:gradFill>
        </p:grpSpPr>
        <p:sp>
          <p:nvSpPr>
            <p:cNvPr id="4" name="Freeform 5"/>
            <p:cNvSpPr/>
            <p:nvPr/>
          </p:nvSpPr>
          <p:spPr bwMode="auto">
            <a:xfrm>
              <a:off x="80" y="2302"/>
              <a:ext cx="295" cy="198"/>
            </a:xfrm>
            <a:custGeom>
              <a:avLst/>
              <a:gdLst>
                <a:gd name="T0" fmla="*/ 110 w 180"/>
                <a:gd name="T1" fmla="*/ 76 h 121"/>
                <a:gd name="T2" fmla="*/ 2 w 180"/>
                <a:gd name="T3" fmla="*/ 86 h 121"/>
                <a:gd name="T4" fmla="*/ 180 w 180"/>
                <a:gd name="T5" fmla="*/ 48 h 121"/>
                <a:gd name="T6" fmla="*/ 7 w 180"/>
                <a:gd name="T7" fmla="*/ 65 h 121"/>
                <a:gd name="T8" fmla="*/ 4 w 180"/>
                <a:gd name="T9" fmla="*/ 70 h 121"/>
                <a:gd name="T10" fmla="*/ 110 w 180"/>
                <a:gd name="T11" fmla="*/ 76 h 121"/>
              </a:gdLst>
              <a:ahLst/>
              <a:cxnLst>
                <a:cxn ang="0">
                  <a:pos x="T0" y="T1"/>
                </a:cxn>
                <a:cxn ang="0">
                  <a:pos x="T2" y="T3"/>
                </a:cxn>
                <a:cxn ang="0">
                  <a:pos x="T4" y="T5"/>
                </a:cxn>
                <a:cxn ang="0">
                  <a:pos x="T6" y="T7"/>
                </a:cxn>
                <a:cxn ang="0">
                  <a:pos x="T8" y="T9"/>
                </a:cxn>
                <a:cxn ang="0">
                  <a:pos x="T10" y="T11"/>
                </a:cxn>
              </a:cxnLst>
              <a:rect l="0" t="0" r="r" b="b"/>
              <a:pathLst>
                <a:path w="180" h="121">
                  <a:moveTo>
                    <a:pt x="110" y="76"/>
                  </a:moveTo>
                  <a:cubicBezTo>
                    <a:pt x="68" y="96"/>
                    <a:pt x="0" y="85"/>
                    <a:pt x="2" y="86"/>
                  </a:cubicBezTo>
                  <a:cubicBezTo>
                    <a:pt x="72" y="121"/>
                    <a:pt x="154" y="108"/>
                    <a:pt x="180" y="48"/>
                  </a:cubicBezTo>
                  <a:cubicBezTo>
                    <a:pt x="90" y="54"/>
                    <a:pt x="57" y="0"/>
                    <a:pt x="7" y="65"/>
                  </a:cubicBezTo>
                  <a:cubicBezTo>
                    <a:pt x="6" y="67"/>
                    <a:pt x="5" y="69"/>
                    <a:pt x="4" y="70"/>
                  </a:cubicBezTo>
                  <a:cubicBezTo>
                    <a:pt x="1" y="74"/>
                    <a:pt x="57" y="81"/>
                    <a:pt x="110"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 name="Freeform 6"/>
            <p:cNvSpPr/>
            <p:nvPr/>
          </p:nvSpPr>
          <p:spPr bwMode="auto">
            <a:xfrm>
              <a:off x="87" y="2185"/>
              <a:ext cx="211" cy="207"/>
            </a:xfrm>
            <a:custGeom>
              <a:avLst/>
              <a:gdLst>
                <a:gd name="T0" fmla="*/ 129 w 129"/>
                <a:gd name="T1" fmla="*/ 13 h 126"/>
                <a:gd name="T2" fmla="*/ 83 w 129"/>
                <a:gd name="T3" fmla="*/ 100 h 126"/>
                <a:gd name="T4" fmla="*/ 50 w 129"/>
                <a:gd name="T5" fmla="*/ 96 h 126"/>
                <a:gd name="T6" fmla="*/ 83 w 129"/>
                <a:gd name="T7" fmla="*/ 36 h 126"/>
                <a:gd name="T8" fmla="*/ 33 w 129"/>
                <a:gd name="T9" fmla="*/ 100 h 126"/>
                <a:gd name="T10" fmla="*/ 3 w 129"/>
                <a:gd name="T11" fmla="*/ 126 h 126"/>
                <a:gd name="T12" fmla="*/ 129 w 129"/>
                <a:gd name="T13" fmla="*/ 13 h 126"/>
              </a:gdLst>
              <a:ahLst/>
              <a:cxnLst>
                <a:cxn ang="0">
                  <a:pos x="T0" y="T1"/>
                </a:cxn>
                <a:cxn ang="0">
                  <a:pos x="T2" y="T3"/>
                </a:cxn>
                <a:cxn ang="0">
                  <a:pos x="T4" y="T5"/>
                </a:cxn>
                <a:cxn ang="0">
                  <a:pos x="T6" y="T7"/>
                </a:cxn>
                <a:cxn ang="0">
                  <a:pos x="T8" y="T9"/>
                </a:cxn>
                <a:cxn ang="0">
                  <a:pos x="T10" y="T11"/>
                </a:cxn>
                <a:cxn ang="0">
                  <a:pos x="T12" y="T13"/>
                </a:cxn>
              </a:cxnLst>
              <a:rect l="0" t="0" r="r" b="b"/>
              <a:pathLst>
                <a:path w="129" h="126">
                  <a:moveTo>
                    <a:pt x="129" y="13"/>
                  </a:moveTo>
                  <a:cubicBezTo>
                    <a:pt x="86" y="64"/>
                    <a:pt x="110" y="78"/>
                    <a:pt x="83" y="100"/>
                  </a:cubicBezTo>
                  <a:cubicBezTo>
                    <a:pt x="72" y="97"/>
                    <a:pt x="61" y="94"/>
                    <a:pt x="50" y="96"/>
                  </a:cubicBezTo>
                  <a:cubicBezTo>
                    <a:pt x="58" y="59"/>
                    <a:pt x="86" y="35"/>
                    <a:pt x="83" y="36"/>
                  </a:cubicBezTo>
                  <a:cubicBezTo>
                    <a:pt x="81" y="36"/>
                    <a:pt x="43" y="61"/>
                    <a:pt x="33" y="100"/>
                  </a:cubicBezTo>
                  <a:cubicBezTo>
                    <a:pt x="21" y="105"/>
                    <a:pt x="12" y="115"/>
                    <a:pt x="3" y="126"/>
                  </a:cubicBezTo>
                  <a:cubicBezTo>
                    <a:pt x="0" y="49"/>
                    <a:pt x="69" y="0"/>
                    <a:pt x="12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 name="Freeform 7"/>
            <p:cNvSpPr/>
            <p:nvPr/>
          </p:nvSpPr>
          <p:spPr bwMode="auto">
            <a:xfrm>
              <a:off x="1" y="2401"/>
              <a:ext cx="133" cy="36"/>
            </a:xfrm>
            <a:custGeom>
              <a:avLst/>
              <a:gdLst>
                <a:gd name="T0" fmla="*/ 81 w 81"/>
                <a:gd name="T1" fmla="*/ 22 h 22"/>
                <a:gd name="T2" fmla="*/ 30 w 81"/>
                <a:gd name="T3" fmla="*/ 14 h 22"/>
                <a:gd name="T4" fmla="*/ 53 w 81"/>
                <a:gd name="T5" fmla="*/ 0 h 22"/>
                <a:gd name="T6" fmla="*/ 0 w 81"/>
                <a:gd name="T7" fmla="*/ 16 h 22"/>
                <a:gd name="T8" fmla="*/ 3 w 81"/>
                <a:gd name="T9" fmla="*/ 18 h 22"/>
                <a:gd name="T10" fmla="*/ 81 w 81"/>
                <a:gd name="T11" fmla="*/ 22 h 22"/>
              </a:gdLst>
              <a:ahLst/>
              <a:cxnLst>
                <a:cxn ang="0">
                  <a:pos x="T0" y="T1"/>
                </a:cxn>
                <a:cxn ang="0">
                  <a:pos x="T2" y="T3"/>
                </a:cxn>
                <a:cxn ang="0">
                  <a:pos x="T4" y="T5"/>
                </a:cxn>
                <a:cxn ang="0">
                  <a:pos x="T6" y="T7"/>
                </a:cxn>
                <a:cxn ang="0">
                  <a:pos x="T8" y="T9"/>
                </a:cxn>
                <a:cxn ang="0">
                  <a:pos x="T10" y="T11"/>
                </a:cxn>
              </a:cxnLst>
              <a:rect l="0" t="0" r="r" b="b"/>
              <a:pathLst>
                <a:path w="81" h="22">
                  <a:moveTo>
                    <a:pt x="81" y="22"/>
                  </a:moveTo>
                  <a:cubicBezTo>
                    <a:pt x="64" y="19"/>
                    <a:pt x="46" y="17"/>
                    <a:pt x="30" y="14"/>
                  </a:cubicBezTo>
                  <a:cubicBezTo>
                    <a:pt x="37" y="11"/>
                    <a:pt x="47" y="8"/>
                    <a:pt x="53" y="0"/>
                  </a:cubicBezTo>
                  <a:cubicBezTo>
                    <a:pt x="37" y="9"/>
                    <a:pt x="18" y="11"/>
                    <a:pt x="0" y="16"/>
                  </a:cubicBezTo>
                  <a:cubicBezTo>
                    <a:pt x="0" y="17"/>
                    <a:pt x="0" y="18"/>
                    <a:pt x="3" y="18"/>
                  </a:cubicBezTo>
                  <a:cubicBezTo>
                    <a:pt x="27" y="20"/>
                    <a:pt x="58" y="22"/>
                    <a:pt x="8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 name="Freeform 8"/>
            <p:cNvSpPr/>
            <p:nvPr/>
          </p:nvSpPr>
          <p:spPr bwMode="auto">
            <a:xfrm>
              <a:off x="316" y="2199"/>
              <a:ext cx="274" cy="186"/>
            </a:xfrm>
            <a:custGeom>
              <a:avLst/>
              <a:gdLst>
                <a:gd name="T0" fmla="*/ 105 w 167"/>
                <a:gd name="T1" fmla="*/ 63 h 114"/>
                <a:gd name="T2" fmla="*/ 3 w 167"/>
                <a:gd name="T3" fmla="*/ 93 h 114"/>
                <a:gd name="T4" fmla="*/ 167 w 167"/>
                <a:gd name="T5" fmla="*/ 24 h 114"/>
                <a:gd name="T6" fmla="*/ 4 w 167"/>
                <a:gd name="T7" fmla="*/ 72 h 114"/>
                <a:gd name="T8" fmla="*/ 2 w 167"/>
                <a:gd name="T9" fmla="*/ 77 h 114"/>
                <a:gd name="T10" fmla="*/ 105 w 167"/>
                <a:gd name="T11" fmla="*/ 63 h 114"/>
              </a:gdLst>
              <a:ahLst/>
              <a:cxnLst>
                <a:cxn ang="0">
                  <a:pos x="T0" y="T1"/>
                </a:cxn>
                <a:cxn ang="0">
                  <a:pos x="T2" y="T3"/>
                </a:cxn>
                <a:cxn ang="0">
                  <a:pos x="T4" y="T5"/>
                </a:cxn>
                <a:cxn ang="0">
                  <a:pos x="T6" y="T7"/>
                </a:cxn>
                <a:cxn ang="0">
                  <a:pos x="T8" y="T9"/>
                </a:cxn>
                <a:cxn ang="0">
                  <a:pos x="T10" y="T11"/>
                </a:cxn>
              </a:cxnLst>
              <a:rect l="0" t="0" r="r" b="b"/>
              <a:pathLst>
                <a:path w="167" h="114">
                  <a:moveTo>
                    <a:pt x="105" y="63"/>
                  </a:moveTo>
                  <a:cubicBezTo>
                    <a:pt x="68" y="90"/>
                    <a:pt x="1" y="92"/>
                    <a:pt x="3" y="93"/>
                  </a:cubicBezTo>
                  <a:cubicBezTo>
                    <a:pt x="77" y="114"/>
                    <a:pt x="154" y="86"/>
                    <a:pt x="167" y="24"/>
                  </a:cubicBezTo>
                  <a:cubicBezTo>
                    <a:pt x="82" y="46"/>
                    <a:pt x="40" y="0"/>
                    <a:pt x="4" y="72"/>
                  </a:cubicBezTo>
                  <a:cubicBezTo>
                    <a:pt x="3" y="74"/>
                    <a:pt x="3" y="76"/>
                    <a:pt x="2" y="77"/>
                  </a:cubicBezTo>
                  <a:cubicBezTo>
                    <a:pt x="0" y="82"/>
                    <a:pt x="55" y="78"/>
                    <a:pt x="105"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 name="Freeform 9"/>
            <p:cNvSpPr/>
            <p:nvPr/>
          </p:nvSpPr>
          <p:spPr bwMode="auto">
            <a:xfrm>
              <a:off x="292" y="2082"/>
              <a:ext cx="191" cy="218"/>
            </a:xfrm>
            <a:custGeom>
              <a:avLst/>
              <a:gdLst>
                <a:gd name="T0" fmla="*/ 117 w 117"/>
                <a:gd name="T1" fmla="*/ 1 h 133"/>
                <a:gd name="T2" fmla="*/ 90 w 117"/>
                <a:gd name="T3" fmla="*/ 94 h 133"/>
                <a:gd name="T4" fmla="*/ 56 w 117"/>
                <a:gd name="T5" fmla="*/ 95 h 133"/>
                <a:gd name="T6" fmla="*/ 78 w 117"/>
                <a:gd name="T7" fmla="*/ 32 h 133"/>
                <a:gd name="T8" fmla="*/ 41 w 117"/>
                <a:gd name="T9" fmla="*/ 103 h 133"/>
                <a:gd name="T10" fmla="*/ 17 w 117"/>
                <a:gd name="T11" fmla="*/ 133 h 133"/>
                <a:gd name="T12" fmla="*/ 117 w 117"/>
                <a:gd name="T13" fmla="*/ 1 h 133"/>
              </a:gdLst>
              <a:ahLst/>
              <a:cxnLst>
                <a:cxn ang="0">
                  <a:pos x="T0" y="T1"/>
                </a:cxn>
                <a:cxn ang="0">
                  <a:pos x="T2" y="T3"/>
                </a:cxn>
                <a:cxn ang="0">
                  <a:pos x="T4" y="T5"/>
                </a:cxn>
                <a:cxn ang="0">
                  <a:pos x="T6" y="T7"/>
                </a:cxn>
                <a:cxn ang="0">
                  <a:pos x="T8" y="T9"/>
                </a:cxn>
                <a:cxn ang="0">
                  <a:pos x="T10" y="T11"/>
                </a:cxn>
                <a:cxn ang="0">
                  <a:pos x="T12" y="T13"/>
                </a:cxn>
              </a:cxnLst>
              <a:rect l="0" t="0" r="r" b="b"/>
              <a:pathLst>
                <a:path w="117" h="133">
                  <a:moveTo>
                    <a:pt x="117" y="1"/>
                  </a:moveTo>
                  <a:cubicBezTo>
                    <a:pt x="86" y="59"/>
                    <a:pt x="111" y="67"/>
                    <a:pt x="90" y="94"/>
                  </a:cubicBezTo>
                  <a:cubicBezTo>
                    <a:pt x="78" y="92"/>
                    <a:pt x="67" y="92"/>
                    <a:pt x="56" y="95"/>
                  </a:cubicBezTo>
                  <a:cubicBezTo>
                    <a:pt x="58" y="59"/>
                    <a:pt x="80" y="30"/>
                    <a:pt x="78" y="32"/>
                  </a:cubicBezTo>
                  <a:cubicBezTo>
                    <a:pt x="75" y="33"/>
                    <a:pt x="43" y="63"/>
                    <a:pt x="41" y="103"/>
                  </a:cubicBezTo>
                  <a:cubicBezTo>
                    <a:pt x="31" y="110"/>
                    <a:pt x="23" y="121"/>
                    <a:pt x="17" y="133"/>
                  </a:cubicBezTo>
                  <a:cubicBezTo>
                    <a:pt x="0" y="59"/>
                    <a:pt x="57" y="0"/>
                    <a:pt x="1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9" name="Freeform 10"/>
            <p:cNvSpPr/>
            <p:nvPr/>
          </p:nvSpPr>
          <p:spPr bwMode="auto">
            <a:xfrm>
              <a:off x="239" y="2310"/>
              <a:ext cx="131" cy="46"/>
            </a:xfrm>
            <a:custGeom>
              <a:avLst/>
              <a:gdLst>
                <a:gd name="T0" fmla="*/ 80 w 80"/>
                <a:gd name="T1" fmla="*/ 16 h 28"/>
                <a:gd name="T2" fmla="*/ 29 w 80"/>
                <a:gd name="T3" fmla="*/ 18 h 28"/>
                <a:gd name="T4" fmla="*/ 48 w 80"/>
                <a:gd name="T5" fmla="*/ 0 h 28"/>
                <a:gd name="T6" fmla="*/ 1 w 80"/>
                <a:gd name="T7" fmla="*/ 26 h 28"/>
                <a:gd name="T8" fmla="*/ 3 w 80"/>
                <a:gd name="T9" fmla="*/ 27 h 28"/>
                <a:gd name="T10" fmla="*/ 80 w 80"/>
                <a:gd name="T11" fmla="*/ 16 h 28"/>
              </a:gdLst>
              <a:ahLst/>
              <a:cxnLst>
                <a:cxn ang="0">
                  <a:pos x="T0" y="T1"/>
                </a:cxn>
                <a:cxn ang="0">
                  <a:pos x="T2" y="T3"/>
                </a:cxn>
                <a:cxn ang="0">
                  <a:pos x="T4" y="T5"/>
                </a:cxn>
                <a:cxn ang="0">
                  <a:pos x="T6" y="T7"/>
                </a:cxn>
                <a:cxn ang="0">
                  <a:pos x="T8" y="T9"/>
                </a:cxn>
                <a:cxn ang="0">
                  <a:pos x="T10" y="T11"/>
                </a:cxn>
              </a:cxnLst>
              <a:rect l="0" t="0" r="r" b="b"/>
              <a:pathLst>
                <a:path w="80" h="28">
                  <a:moveTo>
                    <a:pt x="80" y="16"/>
                  </a:moveTo>
                  <a:cubicBezTo>
                    <a:pt x="63" y="17"/>
                    <a:pt x="45" y="18"/>
                    <a:pt x="29" y="18"/>
                  </a:cubicBezTo>
                  <a:cubicBezTo>
                    <a:pt x="35" y="14"/>
                    <a:pt x="44" y="9"/>
                    <a:pt x="48" y="0"/>
                  </a:cubicBezTo>
                  <a:cubicBezTo>
                    <a:pt x="34" y="12"/>
                    <a:pt x="17" y="17"/>
                    <a:pt x="1" y="26"/>
                  </a:cubicBezTo>
                  <a:cubicBezTo>
                    <a:pt x="0" y="27"/>
                    <a:pt x="1" y="28"/>
                    <a:pt x="3" y="27"/>
                  </a:cubicBezTo>
                  <a:cubicBezTo>
                    <a:pt x="27" y="25"/>
                    <a:pt x="57" y="20"/>
                    <a:pt x="8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0" name="Freeform 11"/>
            <p:cNvSpPr/>
            <p:nvPr/>
          </p:nvSpPr>
          <p:spPr bwMode="auto">
            <a:xfrm>
              <a:off x="526" y="2056"/>
              <a:ext cx="246" cy="170"/>
            </a:xfrm>
            <a:custGeom>
              <a:avLst/>
              <a:gdLst>
                <a:gd name="T0" fmla="*/ 98 w 150"/>
                <a:gd name="T1" fmla="*/ 49 h 104"/>
                <a:gd name="T2" fmla="*/ 6 w 150"/>
                <a:gd name="T3" fmla="*/ 97 h 104"/>
                <a:gd name="T4" fmla="*/ 150 w 150"/>
                <a:gd name="T5" fmla="*/ 0 h 104"/>
                <a:gd name="T6" fmla="*/ 3 w 150"/>
                <a:gd name="T7" fmla="*/ 77 h 104"/>
                <a:gd name="T8" fmla="*/ 1 w 150"/>
                <a:gd name="T9" fmla="*/ 82 h 104"/>
                <a:gd name="T10" fmla="*/ 98 w 150"/>
                <a:gd name="T11" fmla="*/ 49 h 104"/>
              </a:gdLst>
              <a:ahLst/>
              <a:cxnLst>
                <a:cxn ang="0">
                  <a:pos x="T0" y="T1"/>
                </a:cxn>
                <a:cxn ang="0">
                  <a:pos x="T2" y="T3"/>
                </a:cxn>
                <a:cxn ang="0">
                  <a:pos x="T4" y="T5"/>
                </a:cxn>
                <a:cxn ang="0">
                  <a:pos x="T6" y="T7"/>
                </a:cxn>
                <a:cxn ang="0">
                  <a:pos x="T8" y="T9"/>
                </a:cxn>
                <a:cxn ang="0">
                  <a:pos x="T10" y="T11"/>
                </a:cxn>
              </a:cxnLst>
              <a:rect l="0" t="0" r="r" b="b"/>
              <a:pathLst>
                <a:path w="150" h="104">
                  <a:moveTo>
                    <a:pt x="98" y="49"/>
                  </a:moveTo>
                  <a:cubicBezTo>
                    <a:pt x="67" y="83"/>
                    <a:pt x="3" y="96"/>
                    <a:pt x="6" y="97"/>
                  </a:cubicBezTo>
                  <a:cubicBezTo>
                    <a:pt x="80" y="104"/>
                    <a:pt x="149" y="63"/>
                    <a:pt x="150" y="0"/>
                  </a:cubicBezTo>
                  <a:cubicBezTo>
                    <a:pt x="73" y="37"/>
                    <a:pt x="24" y="1"/>
                    <a:pt x="3" y="77"/>
                  </a:cubicBezTo>
                  <a:cubicBezTo>
                    <a:pt x="2" y="79"/>
                    <a:pt x="2" y="80"/>
                    <a:pt x="1" y="82"/>
                  </a:cubicBezTo>
                  <a:cubicBezTo>
                    <a:pt x="0" y="87"/>
                    <a:pt x="53" y="73"/>
                    <a:pt x="9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1" name="Freeform 12"/>
            <p:cNvSpPr/>
            <p:nvPr/>
          </p:nvSpPr>
          <p:spPr bwMode="auto">
            <a:xfrm>
              <a:off x="475" y="1929"/>
              <a:ext cx="177" cy="237"/>
            </a:xfrm>
            <a:custGeom>
              <a:avLst/>
              <a:gdLst>
                <a:gd name="T0" fmla="*/ 102 w 108"/>
                <a:gd name="T1" fmla="*/ 0 h 145"/>
                <a:gd name="T2" fmla="*/ 92 w 108"/>
                <a:gd name="T3" fmla="*/ 95 h 145"/>
                <a:gd name="T4" fmla="*/ 61 w 108"/>
                <a:gd name="T5" fmla="*/ 102 h 145"/>
                <a:gd name="T6" fmla="*/ 69 w 108"/>
                <a:gd name="T7" fmla="*/ 37 h 145"/>
                <a:gd name="T8" fmla="*/ 47 w 108"/>
                <a:gd name="T9" fmla="*/ 112 h 145"/>
                <a:gd name="T10" fmla="*/ 30 w 108"/>
                <a:gd name="T11" fmla="*/ 145 h 145"/>
                <a:gd name="T12" fmla="*/ 102 w 10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108" h="145">
                  <a:moveTo>
                    <a:pt x="102" y="0"/>
                  </a:moveTo>
                  <a:cubicBezTo>
                    <a:pt x="82" y="61"/>
                    <a:pt x="108" y="65"/>
                    <a:pt x="92" y="95"/>
                  </a:cubicBezTo>
                  <a:cubicBezTo>
                    <a:pt x="81" y="95"/>
                    <a:pt x="70" y="97"/>
                    <a:pt x="61" y="102"/>
                  </a:cubicBezTo>
                  <a:cubicBezTo>
                    <a:pt x="55" y="67"/>
                    <a:pt x="71" y="35"/>
                    <a:pt x="69" y="37"/>
                  </a:cubicBezTo>
                  <a:cubicBezTo>
                    <a:pt x="67" y="39"/>
                    <a:pt x="42" y="74"/>
                    <a:pt x="47" y="112"/>
                  </a:cubicBezTo>
                  <a:cubicBezTo>
                    <a:pt x="39" y="121"/>
                    <a:pt x="34" y="133"/>
                    <a:pt x="30" y="145"/>
                  </a:cubicBezTo>
                  <a:cubicBezTo>
                    <a:pt x="0" y="78"/>
                    <a:pt x="44" y="1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2" name="Freeform 13"/>
            <p:cNvSpPr/>
            <p:nvPr/>
          </p:nvSpPr>
          <p:spPr bwMode="auto">
            <a:xfrm>
              <a:off x="457" y="2176"/>
              <a:ext cx="122" cy="59"/>
            </a:xfrm>
            <a:custGeom>
              <a:avLst/>
              <a:gdLst>
                <a:gd name="T0" fmla="*/ 74 w 74"/>
                <a:gd name="T1" fmla="*/ 10 h 36"/>
                <a:gd name="T2" fmla="*/ 26 w 74"/>
                <a:gd name="T3" fmla="*/ 21 h 36"/>
                <a:gd name="T4" fmla="*/ 41 w 74"/>
                <a:gd name="T5" fmla="*/ 0 h 36"/>
                <a:gd name="T6" fmla="*/ 0 w 74"/>
                <a:gd name="T7" fmla="*/ 34 h 36"/>
                <a:gd name="T8" fmla="*/ 3 w 74"/>
                <a:gd name="T9" fmla="*/ 35 h 36"/>
                <a:gd name="T10" fmla="*/ 74 w 74"/>
                <a:gd name="T11" fmla="*/ 10 h 36"/>
              </a:gdLst>
              <a:ahLst/>
              <a:cxnLst>
                <a:cxn ang="0">
                  <a:pos x="T0" y="T1"/>
                </a:cxn>
                <a:cxn ang="0">
                  <a:pos x="T2" y="T3"/>
                </a:cxn>
                <a:cxn ang="0">
                  <a:pos x="T4" y="T5"/>
                </a:cxn>
                <a:cxn ang="0">
                  <a:pos x="T6" y="T7"/>
                </a:cxn>
                <a:cxn ang="0">
                  <a:pos x="T8" y="T9"/>
                </a:cxn>
                <a:cxn ang="0">
                  <a:pos x="T10" y="T11"/>
                </a:cxn>
              </a:cxnLst>
              <a:rect l="0" t="0" r="r" b="b"/>
              <a:pathLst>
                <a:path w="74" h="36">
                  <a:moveTo>
                    <a:pt x="74" y="10"/>
                  </a:moveTo>
                  <a:cubicBezTo>
                    <a:pt x="58" y="14"/>
                    <a:pt x="41" y="19"/>
                    <a:pt x="26" y="21"/>
                  </a:cubicBezTo>
                  <a:cubicBezTo>
                    <a:pt x="31" y="17"/>
                    <a:pt x="39" y="10"/>
                    <a:pt x="41" y="0"/>
                  </a:cubicBezTo>
                  <a:cubicBezTo>
                    <a:pt x="30" y="14"/>
                    <a:pt x="14" y="23"/>
                    <a:pt x="0" y="34"/>
                  </a:cubicBezTo>
                  <a:cubicBezTo>
                    <a:pt x="0" y="35"/>
                    <a:pt x="1" y="36"/>
                    <a:pt x="3" y="35"/>
                  </a:cubicBezTo>
                  <a:cubicBezTo>
                    <a:pt x="25" y="28"/>
                    <a:pt x="53" y="18"/>
                    <a:pt x="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3" name="Freeform 14"/>
            <p:cNvSpPr/>
            <p:nvPr/>
          </p:nvSpPr>
          <p:spPr bwMode="auto">
            <a:xfrm>
              <a:off x="706" y="1842"/>
              <a:ext cx="227" cy="195"/>
            </a:xfrm>
            <a:custGeom>
              <a:avLst/>
              <a:gdLst>
                <a:gd name="T0" fmla="*/ 86 w 138"/>
                <a:gd name="T1" fmla="*/ 56 h 119"/>
                <a:gd name="T2" fmla="*/ 7 w 138"/>
                <a:gd name="T3" fmla="*/ 119 h 119"/>
                <a:gd name="T4" fmla="*/ 127 w 138"/>
                <a:gd name="T5" fmla="*/ 0 h 119"/>
                <a:gd name="T6" fmla="*/ 0 w 138"/>
                <a:gd name="T7" fmla="*/ 100 h 119"/>
                <a:gd name="T8" fmla="*/ 0 w 138"/>
                <a:gd name="T9" fmla="*/ 106 h 119"/>
                <a:gd name="T10" fmla="*/ 86 w 138"/>
                <a:gd name="T11" fmla="*/ 56 h 119"/>
              </a:gdLst>
              <a:ahLst/>
              <a:cxnLst>
                <a:cxn ang="0">
                  <a:pos x="T0" y="T1"/>
                </a:cxn>
                <a:cxn ang="0">
                  <a:pos x="T2" y="T3"/>
                </a:cxn>
                <a:cxn ang="0">
                  <a:pos x="T4" y="T5"/>
                </a:cxn>
                <a:cxn ang="0">
                  <a:pos x="T6" y="T7"/>
                </a:cxn>
                <a:cxn ang="0">
                  <a:pos x="T8" y="T9"/>
                </a:cxn>
                <a:cxn ang="0">
                  <a:pos x="T10" y="T11"/>
                </a:cxn>
              </a:cxnLst>
              <a:rect l="0" t="0" r="r" b="b"/>
              <a:pathLst>
                <a:path w="138" h="119">
                  <a:moveTo>
                    <a:pt x="86" y="56"/>
                  </a:moveTo>
                  <a:cubicBezTo>
                    <a:pt x="63" y="94"/>
                    <a:pt x="4" y="119"/>
                    <a:pt x="7" y="119"/>
                  </a:cubicBezTo>
                  <a:cubicBezTo>
                    <a:pt x="79" y="112"/>
                    <a:pt x="138" y="60"/>
                    <a:pt x="127" y="0"/>
                  </a:cubicBezTo>
                  <a:cubicBezTo>
                    <a:pt x="60" y="49"/>
                    <a:pt x="7" y="23"/>
                    <a:pt x="0" y="100"/>
                  </a:cubicBezTo>
                  <a:cubicBezTo>
                    <a:pt x="0" y="102"/>
                    <a:pt x="0" y="104"/>
                    <a:pt x="0" y="106"/>
                  </a:cubicBezTo>
                  <a:cubicBezTo>
                    <a:pt x="0" y="110"/>
                    <a:pt x="48" y="87"/>
                    <a:pt x="8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4" name="Freeform 15"/>
            <p:cNvSpPr/>
            <p:nvPr/>
          </p:nvSpPr>
          <p:spPr bwMode="auto">
            <a:xfrm>
              <a:off x="631" y="1742"/>
              <a:ext cx="166" cy="249"/>
            </a:xfrm>
            <a:custGeom>
              <a:avLst/>
              <a:gdLst>
                <a:gd name="T0" fmla="*/ 83 w 101"/>
                <a:gd name="T1" fmla="*/ 0 h 152"/>
                <a:gd name="T2" fmla="*/ 91 w 101"/>
                <a:gd name="T3" fmla="*/ 92 h 152"/>
                <a:gd name="T4" fmla="*/ 62 w 101"/>
                <a:gd name="T5" fmla="*/ 106 h 152"/>
                <a:gd name="T6" fmla="*/ 59 w 101"/>
                <a:gd name="T7" fmla="*/ 41 h 152"/>
                <a:gd name="T8" fmla="*/ 51 w 101"/>
                <a:gd name="T9" fmla="*/ 118 h 152"/>
                <a:gd name="T10" fmla="*/ 41 w 101"/>
                <a:gd name="T11" fmla="*/ 152 h 152"/>
                <a:gd name="T12" fmla="*/ 83 w 101"/>
                <a:gd name="T13" fmla="*/ 0 h 152"/>
              </a:gdLst>
              <a:ahLst/>
              <a:cxnLst>
                <a:cxn ang="0">
                  <a:pos x="T0" y="T1"/>
                </a:cxn>
                <a:cxn ang="0">
                  <a:pos x="T2" y="T3"/>
                </a:cxn>
                <a:cxn ang="0">
                  <a:pos x="T4" y="T5"/>
                </a:cxn>
                <a:cxn ang="0">
                  <a:pos x="T6" y="T7"/>
                </a:cxn>
                <a:cxn ang="0">
                  <a:pos x="T8" y="T9"/>
                </a:cxn>
                <a:cxn ang="0">
                  <a:pos x="T10" y="T11"/>
                </a:cxn>
                <a:cxn ang="0">
                  <a:pos x="T12" y="T13"/>
                </a:cxn>
              </a:cxnLst>
              <a:rect l="0" t="0" r="r" b="b"/>
              <a:pathLst>
                <a:path w="101" h="152">
                  <a:moveTo>
                    <a:pt x="83" y="0"/>
                  </a:moveTo>
                  <a:cubicBezTo>
                    <a:pt x="75" y="62"/>
                    <a:pt x="101" y="61"/>
                    <a:pt x="91" y="92"/>
                  </a:cubicBezTo>
                  <a:cubicBezTo>
                    <a:pt x="81" y="95"/>
                    <a:pt x="70" y="99"/>
                    <a:pt x="62" y="106"/>
                  </a:cubicBezTo>
                  <a:cubicBezTo>
                    <a:pt x="51" y="73"/>
                    <a:pt x="60" y="39"/>
                    <a:pt x="59" y="41"/>
                  </a:cubicBezTo>
                  <a:cubicBezTo>
                    <a:pt x="57" y="43"/>
                    <a:pt x="39" y="82"/>
                    <a:pt x="51" y="118"/>
                  </a:cubicBezTo>
                  <a:cubicBezTo>
                    <a:pt x="45" y="128"/>
                    <a:pt x="42" y="140"/>
                    <a:pt x="41" y="152"/>
                  </a:cubicBezTo>
                  <a:cubicBezTo>
                    <a:pt x="0" y="93"/>
                    <a:pt x="29" y="2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5" name="Freeform 16"/>
            <p:cNvSpPr/>
            <p:nvPr/>
          </p:nvSpPr>
          <p:spPr bwMode="auto">
            <a:xfrm>
              <a:off x="646" y="2001"/>
              <a:ext cx="110" cy="67"/>
            </a:xfrm>
            <a:custGeom>
              <a:avLst/>
              <a:gdLst>
                <a:gd name="T0" fmla="*/ 67 w 67"/>
                <a:gd name="T1" fmla="*/ 4 h 41"/>
                <a:gd name="T2" fmla="*/ 22 w 67"/>
                <a:gd name="T3" fmla="*/ 23 h 41"/>
                <a:gd name="T4" fmla="*/ 33 w 67"/>
                <a:gd name="T5" fmla="*/ 0 h 41"/>
                <a:gd name="T6" fmla="*/ 0 w 67"/>
                <a:gd name="T7" fmla="*/ 40 h 41"/>
                <a:gd name="T8" fmla="*/ 3 w 67"/>
                <a:gd name="T9" fmla="*/ 40 h 41"/>
                <a:gd name="T10" fmla="*/ 67 w 67"/>
                <a:gd name="T11" fmla="*/ 4 h 41"/>
              </a:gdLst>
              <a:ahLst/>
              <a:cxnLst>
                <a:cxn ang="0">
                  <a:pos x="T0" y="T1"/>
                </a:cxn>
                <a:cxn ang="0">
                  <a:pos x="T2" y="T3"/>
                </a:cxn>
                <a:cxn ang="0">
                  <a:pos x="T4" y="T5"/>
                </a:cxn>
                <a:cxn ang="0">
                  <a:pos x="T6" y="T7"/>
                </a:cxn>
                <a:cxn ang="0">
                  <a:pos x="T8" y="T9"/>
                </a:cxn>
                <a:cxn ang="0">
                  <a:pos x="T10" y="T11"/>
                </a:cxn>
              </a:cxnLst>
              <a:rect l="0" t="0" r="r" b="b"/>
              <a:pathLst>
                <a:path w="67" h="41">
                  <a:moveTo>
                    <a:pt x="67" y="4"/>
                  </a:moveTo>
                  <a:cubicBezTo>
                    <a:pt x="52" y="10"/>
                    <a:pt x="36" y="18"/>
                    <a:pt x="22" y="23"/>
                  </a:cubicBezTo>
                  <a:cubicBezTo>
                    <a:pt x="26" y="18"/>
                    <a:pt x="33" y="10"/>
                    <a:pt x="33" y="0"/>
                  </a:cubicBezTo>
                  <a:cubicBezTo>
                    <a:pt x="25" y="16"/>
                    <a:pt x="11" y="27"/>
                    <a:pt x="0" y="40"/>
                  </a:cubicBezTo>
                  <a:cubicBezTo>
                    <a:pt x="0" y="41"/>
                    <a:pt x="1" y="41"/>
                    <a:pt x="3" y="40"/>
                  </a:cubicBezTo>
                  <a:cubicBezTo>
                    <a:pt x="23" y="30"/>
                    <a:pt x="48" y="15"/>
                    <a:pt x="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6" name="Freeform 17"/>
            <p:cNvSpPr/>
            <p:nvPr/>
          </p:nvSpPr>
          <p:spPr bwMode="auto">
            <a:xfrm>
              <a:off x="829" y="1609"/>
              <a:ext cx="219" cy="223"/>
            </a:xfrm>
            <a:custGeom>
              <a:avLst/>
              <a:gdLst>
                <a:gd name="T0" fmla="*/ 83 w 133"/>
                <a:gd name="T1" fmla="*/ 62 h 136"/>
                <a:gd name="T2" fmla="*/ 18 w 133"/>
                <a:gd name="T3" fmla="*/ 136 h 136"/>
                <a:gd name="T4" fmla="*/ 112 w 133"/>
                <a:gd name="T5" fmla="*/ 0 h 136"/>
                <a:gd name="T6" fmla="*/ 8 w 133"/>
                <a:gd name="T7" fmla="*/ 119 h 136"/>
                <a:gd name="T8" fmla="*/ 9 w 133"/>
                <a:gd name="T9" fmla="*/ 125 h 136"/>
                <a:gd name="T10" fmla="*/ 83 w 133"/>
                <a:gd name="T11" fmla="*/ 62 h 136"/>
              </a:gdLst>
              <a:ahLst/>
              <a:cxnLst>
                <a:cxn ang="0">
                  <a:pos x="T0" y="T1"/>
                </a:cxn>
                <a:cxn ang="0">
                  <a:pos x="T2" y="T3"/>
                </a:cxn>
                <a:cxn ang="0">
                  <a:pos x="T4" y="T5"/>
                </a:cxn>
                <a:cxn ang="0">
                  <a:pos x="T6" y="T7"/>
                </a:cxn>
                <a:cxn ang="0">
                  <a:pos x="T8" y="T9"/>
                </a:cxn>
                <a:cxn ang="0">
                  <a:pos x="T10" y="T11"/>
                </a:cxn>
              </a:cxnLst>
              <a:rect l="0" t="0" r="r" b="b"/>
              <a:pathLst>
                <a:path w="133" h="136">
                  <a:moveTo>
                    <a:pt x="83" y="62"/>
                  </a:moveTo>
                  <a:cubicBezTo>
                    <a:pt x="67" y="102"/>
                    <a:pt x="15" y="136"/>
                    <a:pt x="18" y="136"/>
                  </a:cubicBezTo>
                  <a:cubicBezTo>
                    <a:pt x="86" y="116"/>
                    <a:pt x="133" y="56"/>
                    <a:pt x="112" y="0"/>
                  </a:cubicBezTo>
                  <a:cubicBezTo>
                    <a:pt x="56" y="60"/>
                    <a:pt x="0" y="45"/>
                    <a:pt x="8" y="119"/>
                  </a:cubicBezTo>
                  <a:cubicBezTo>
                    <a:pt x="8" y="121"/>
                    <a:pt x="8" y="123"/>
                    <a:pt x="9" y="125"/>
                  </a:cubicBezTo>
                  <a:cubicBezTo>
                    <a:pt x="9" y="129"/>
                    <a:pt x="51" y="98"/>
                    <a:pt x="8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7" name="Freeform 18"/>
            <p:cNvSpPr/>
            <p:nvPr/>
          </p:nvSpPr>
          <p:spPr bwMode="auto">
            <a:xfrm>
              <a:off x="749" y="1541"/>
              <a:ext cx="149" cy="252"/>
            </a:xfrm>
            <a:custGeom>
              <a:avLst/>
              <a:gdLst>
                <a:gd name="T0" fmla="*/ 63 w 91"/>
                <a:gd name="T1" fmla="*/ 0 h 154"/>
                <a:gd name="T2" fmla="*/ 88 w 91"/>
                <a:gd name="T3" fmla="*/ 87 h 154"/>
                <a:gd name="T4" fmla="*/ 62 w 91"/>
                <a:gd name="T5" fmla="*/ 105 h 154"/>
                <a:gd name="T6" fmla="*/ 47 w 91"/>
                <a:gd name="T7" fmla="*/ 44 h 154"/>
                <a:gd name="T8" fmla="*/ 54 w 91"/>
                <a:gd name="T9" fmla="*/ 119 h 154"/>
                <a:gd name="T10" fmla="*/ 50 w 91"/>
                <a:gd name="T11" fmla="*/ 154 h 154"/>
                <a:gd name="T12" fmla="*/ 63 w 91"/>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91" h="154">
                  <a:moveTo>
                    <a:pt x="63" y="0"/>
                  </a:moveTo>
                  <a:cubicBezTo>
                    <a:pt x="67" y="61"/>
                    <a:pt x="91" y="55"/>
                    <a:pt x="88" y="87"/>
                  </a:cubicBezTo>
                  <a:cubicBezTo>
                    <a:pt x="78" y="92"/>
                    <a:pt x="69" y="97"/>
                    <a:pt x="62" y="105"/>
                  </a:cubicBezTo>
                  <a:cubicBezTo>
                    <a:pt x="45" y="76"/>
                    <a:pt x="48" y="42"/>
                    <a:pt x="47" y="44"/>
                  </a:cubicBezTo>
                  <a:cubicBezTo>
                    <a:pt x="46" y="46"/>
                    <a:pt x="36" y="86"/>
                    <a:pt x="54" y="119"/>
                  </a:cubicBezTo>
                  <a:cubicBezTo>
                    <a:pt x="49" y="130"/>
                    <a:pt x="49" y="142"/>
                    <a:pt x="50" y="154"/>
                  </a:cubicBezTo>
                  <a:cubicBezTo>
                    <a:pt x="0" y="105"/>
                    <a:pt x="15" y="2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8" name="Freeform 19"/>
            <p:cNvSpPr/>
            <p:nvPr/>
          </p:nvSpPr>
          <p:spPr bwMode="auto">
            <a:xfrm>
              <a:off x="795" y="1798"/>
              <a:ext cx="93" cy="78"/>
            </a:xfrm>
            <a:custGeom>
              <a:avLst/>
              <a:gdLst>
                <a:gd name="T0" fmla="*/ 57 w 57"/>
                <a:gd name="T1" fmla="*/ 0 h 48"/>
                <a:gd name="T2" fmla="*/ 18 w 57"/>
                <a:gd name="T3" fmla="*/ 26 h 48"/>
                <a:gd name="T4" fmla="*/ 25 w 57"/>
                <a:gd name="T5" fmla="*/ 2 h 48"/>
                <a:gd name="T6" fmla="*/ 0 w 57"/>
                <a:gd name="T7" fmla="*/ 46 h 48"/>
                <a:gd name="T8" fmla="*/ 3 w 57"/>
                <a:gd name="T9" fmla="*/ 47 h 48"/>
                <a:gd name="T10" fmla="*/ 57 w 57"/>
                <a:gd name="T11" fmla="*/ 0 h 48"/>
              </a:gdLst>
              <a:ahLst/>
              <a:cxnLst>
                <a:cxn ang="0">
                  <a:pos x="T0" y="T1"/>
                </a:cxn>
                <a:cxn ang="0">
                  <a:pos x="T2" y="T3"/>
                </a:cxn>
                <a:cxn ang="0">
                  <a:pos x="T4" y="T5"/>
                </a:cxn>
                <a:cxn ang="0">
                  <a:pos x="T6" y="T7"/>
                </a:cxn>
                <a:cxn ang="0">
                  <a:pos x="T8" y="T9"/>
                </a:cxn>
                <a:cxn ang="0">
                  <a:pos x="T10" y="T11"/>
                </a:cxn>
              </a:cxnLst>
              <a:rect l="0" t="0" r="r" b="b"/>
              <a:pathLst>
                <a:path w="57" h="48">
                  <a:moveTo>
                    <a:pt x="57" y="0"/>
                  </a:moveTo>
                  <a:cubicBezTo>
                    <a:pt x="44" y="9"/>
                    <a:pt x="31" y="19"/>
                    <a:pt x="18" y="26"/>
                  </a:cubicBezTo>
                  <a:cubicBezTo>
                    <a:pt x="21" y="21"/>
                    <a:pt x="26" y="12"/>
                    <a:pt x="25" y="2"/>
                  </a:cubicBezTo>
                  <a:cubicBezTo>
                    <a:pt x="20" y="19"/>
                    <a:pt x="8" y="32"/>
                    <a:pt x="0" y="46"/>
                  </a:cubicBezTo>
                  <a:cubicBezTo>
                    <a:pt x="0" y="48"/>
                    <a:pt x="1" y="48"/>
                    <a:pt x="3" y="47"/>
                  </a:cubicBezTo>
                  <a:cubicBezTo>
                    <a:pt x="20" y="33"/>
                    <a:pt x="41" y="14"/>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19" name="Freeform 20"/>
            <p:cNvSpPr/>
            <p:nvPr/>
          </p:nvSpPr>
          <p:spPr bwMode="auto">
            <a:xfrm>
              <a:off x="910" y="1369"/>
              <a:ext cx="211" cy="244"/>
            </a:xfrm>
            <a:custGeom>
              <a:avLst/>
              <a:gdLst>
                <a:gd name="T0" fmla="*/ 82 w 129"/>
                <a:gd name="T1" fmla="*/ 65 h 149"/>
                <a:gd name="T2" fmla="*/ 33 w 129"/>
                <a:gd name="T3" fmla="*/ 148 h 149"/>
                <a:gd name="T4" fmla="*/ 98 w 129"/>
                <a:gd name="T5" fmla="*/ 0 h 149"/>
                <a:gd name="T6" fmla="*/ 21 w 129"/>
                <a:gd name="T7" fmla="*/ 134 h 149"/>
                <a:gd name="T8" fmla="*/ 23 w 129"/>
                <a:gd name="T9" fmla="*/ 139 h 149"/>
                <a:gd name="T10" fmla="*/ 82 w 129"/>
                <a:gd name="T11" fmla="*/ 65 h 149"/>
              </a:gdLst>
              <a:ahLst/>
              <a:cxnLst>
                <a:cxn ang="0">
                  <a:pos x="T0" y="T1"/>
                </a:cxn>
                <a:cxn ang="0">
                  <a:pos x="T2" y="T3"/>
                </a:cxn>
                <a:cxn ang="0">
                  <a:pos x="T4" y="T5"/>
                </a:cxn>
                <a:cxn ang="0">
                  <a:pos x="T6" y="T7"/>
                </a:cxn>
                <a:cxn ang="0">
                  <a:pos x="T8" y="T9"/>
                </a:cxn>
                <a:cxn ang="0">
                  <a:pos x="T10" y="T11"/>
                </a:cxn>
              </a:cxnLst>
              <a:rect l="0" t="0" r="r" b="b"/>
              <a:pathLst>
                <a:path w="129" h="149">
                  <a:moveTo>
                    <a:pt x="82" y="65"/>
                  </a:moveTo>
                  <a:cubicBezTo>
                    <a:pt x="75" y="106"/>
                    <a:pt x="31" y="149"/>
                    <a:pt x="33" y="148"/>
                  </a:cubicBezTo>
                  <a:cubicBezTo>
                    <a:pt x="95" y="117"/>
                    <a:pt x="129" y="50"/>
                    <a:pt x="98" y="0"/>
                  </a:cubicBezTo>
                  <a:cubicBezTo>
                    <a:pt x="56" y="68"/>
                    <a:pt x="0" y="64"/>
                    <a:pt x="21" y="134"/>
                  </a:cubicBezTo>
                  <a:cubicBezTo>
                    <a:pt x="22" y="136"/>
                    <a:pt x="22" y="137"/>
                    <a:pt x="23" y="139"/>
                  </a:cubicBezTo>
                  <a:cubicBezTo>
                    <a:pt x="24" y="143"/>
                    <a:pt x="58" y="106"/>
                    <a:pt x="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0" name="Freeform 21"/>
            <p:cNvSpPr/>
            <p:nvPr/>
          </p:nvSpPr>
          <p:spPr bwMode="auto">
            <a:xfrm>
              <a:off x="838" y="1335"/>
              <a:ext cx="132" cy="245"/>
            </a:xfrm>
            <a:custGeom>
              <a:avLst/>
              <a:gdLst>
                <a:gd name="T0" fmla="*/ 41 w 81"/>
                <a:gd name="T1" fmla="*/ 0 h 150"/>
                <a:gd name="T2" fmla="*/ 81 w 81"/>
                <a:gd name="T3" fmla="*/ 78 h 150"/>
                <a:gd name="T4" fmla="*/ 60 w 81"/>
                <a:gd name="T5" fmla="*/ 100 h 150"/>
                <a:gd name="T6" fmla="*/ 34 w 81"/>
                <a:gd name="T7" fmla="*/ 45 h 150"/>
                <a:gd name="T8" fmla="*/ 54 w 81"/>
                <a:gd name="T9" fmla="*/ 115 h 150"/>
                <a:gd name="T10" fmla="*/ 57 w 81"/>
                <a:gd name="T11" fmla="*/ 150 h 150"/>
                <a:gd name="T12" fmla="*/ 41 w 8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81" h="150">
                  <a:moveTo>
                    <a:pt x="41" y="0"/>
                  </a:moveTo>
                  <a:cubicBezTo>
                    <a:pt x="56" y="58"/>
                    <a:pt x="79" y="47"/>
                    <a:pt x="81" y="78"/>
                  </a:cubicBezTo>
                  <a:cubicBezTo>
                    <a:pt x="72" y="85"/>
                    <a:pt x="65" y="92"/>
                    <a:pt x="60" y="100"/>
                  </a:cubicBezTo>
                  <a:cubicBezTo>
                    <a:pt x="38" y="75"/>
                    <a:pt x="35" y="42"/>
                    <a:pt x="34" y="45"/>
                  </a:cubicBezTo>
                  <a:cubicBezTo>
                    <a:pt x="33" y="47"/>
                    <a:pt x="31" y="87"/>
                    <a:pt x="54" y="115"/>
                  </a:cubicBezTo>
                  <a:cubicBezTo>
                    <a:pt x="52" y="126"/>
                    <a:pt x="54" y="138"/>
                    <a:pt x="57" y="150"/>
                  </a:cubicBezTo>
                  <a:cubicBezTo>
                    <a:pt x="0" y="112"/>
                    <a:pt x="1" y="36"/>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1" name="Freeform 22"/>
            <p:cNvSpPr/>
            <p:nvPr/>
          </p:nvSpPr>
          <p:spPr bwMode="auto">
            <a:xfrm>
              <a:off x="911" y="1572"/>
              <a:ext cx="78" cy="93"/>
            </a:xfrm>
            <a:custGeom>
              <a:avLst/>
              <a:gdLst>
                <a:gd name="T0" fmla="*/ 47 w 47"/>
                <a:gd name="T1" fmla="*/ 0 h 57"/>
                <a:gd name="T2" fmla="*/ 14 w 47"/>
                <a:gd name="T3" fmla="*/ 33 h 57"/>
                <a:gd name="T4" fmla="*/ 15 w 47"/>
                <a:gd name="T5" fmla="*/ 9 h 57"/>
                <a:gd name="T6" fmla="*/ 0 w 47"/>
                <a:gd name="T7" fmla="*/ 56 h 57"/>
                <a:gd name="T8" fmla="*/ 3 w 47"/>
                <a:gd name="T9" fmla="*/ 56 h 57"/>
                <a:gd name="T10" fmla="*/ 47 w 47"/>
                <a:gd name="T11" fmla="*/ 0 h 57"/>
              </a:gdLst>
              <a:ahLst/>
              <a:cxnLst>
                <a:cxn ang="0">
                  <a:pos x="T0" y="T1"/>
                </a:cxn>
                <a:cxn ang="0">
                  <a:pos x="T2" y="T3"/>
                </a:cxn>
                <a:cxn ang="0">
                  <a:pos x="T4" y="T5"/>
                </a:cxn>
                <a:cxn ang="0">
                  <a:pos x="T6" y="T7"/>
                </a:cxn>
                <a:cxn ang="0">
                  <a:pos x="T8" y="T9"/>
                </a:cxn>
                <a:cxn ang="0">
                  <a:pos x="T10" y="T11"/>
                </a:cxn>
              </a:cxnLst>
              <a:rect l="0" t="0" r="r" b="b"/>
              <a:pathLst>
                <a:path w="47" h="57">
                  <a:moveTo>
                    <a:pt x="47" y="0"/>
                  </a:moveTo>
                  <a:cubicBezTo>
                    <a:pt x="36" y="12"/>
                    <a:pt x="25" y="24"/>
                    <a:pt x="14" y="33"/>
                  </a:cubicBezTo>
                  <a:cubicBezTo>
                    <a:pt x="15" y="27"/>
                    <a:pt x="18" y="18"/>
                    <a:pt x="15" y="9"/>
                  </a:cubicBezTo>
                  <a:cubicBezTo>
                    <a:pt x="14" y="26"/>
                    <a:pt x="5" y="40"/>
                    <a:pt x="0" y="56"/>
                  </a:cubicBezTo>
                  <a:cubicBezTo>
                    <a:pt x="0" y="57"/>
                    <a:pt x="1" y="57"/>
                    <a:pt x="3" y="56"/>
                  </a:cubicBezTo>
                  <a:cubicBezTo>
                    <a:pt x="17" y="39"/>
                    <a:pt x="34" y="17"/>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2" name="Freeform 23"/>
            <p:cNvSpPr/>
            <p:nvPr/>
          </p:nvSpPr>
          <p:spPr bwMode="auto">
            <a:xfrm>
              <a:off x="938" y="1124"/>
              <a:ext cx="200" cy="253"/>
            </a:xfrm>
            <a:custGeom>
              <a:avLst/>
              <a:gdLst>
                <a:gd name="T0" fmla="*/ 80 w 122"/>
                <a:gd name="T1" fmla="*/ 65 h 155"/>
                <a:gd name="T2" fmla="*/ 48 w 122"/>
                <a:gd name="T3" fmla="*/ 154 h 155"/>
                <a:gd name="T4" fmla="*/ 83 w 122"/>
                <a:gd name="T5" fmla="*/ 0 h 155"/>
                <a:gd name="T6" fmla="*/ 34 w 122"/>
                <a:gd name="T7" fmla="*/ 142 h 155"/>
                <a:gd name="T8" fmla="*/ 36 w 122"/>
                <a:gd name="T9" fmla="*/ 147 h 155"/>
                <a:gd name="T10" fmla="*/ 80 w 122"/>
                <a:gd name="T11" fmla="*/ 65 h 155"/>
              </a:gdLst>
              <a:ahLst/>
              <a:cxnLst>
                <a:cxn ang="0">
                  <a:pos x="T0" y="T1"/>
                </a:cxn>
                <a:cxn ang="0">
                  <a:pos x="T2" y="T3"/>
                </a:cxn>
                <a:cxn ang="0">
                  <a:pos x="T4" y="T5"/>
                </a:cxn>
                <a:cxn ang="0">
                  <a:pos x="T6" y="T7"/>
                </a:cxn>
                <a:cxn ang="0">
                  <a:pos x="T8" y="T9"/>
                </a:cxn>
                <a:cxn ang="0">
                  <a:pos x="T10" y="T11"/>
                </a:cxn>
              </a:cxnLst>
              <a:rect l="0" t="0" r="r" b="b"/>
              <a:pathLst>
                <a:path w="122" h="155">
                  <a:moveTo>
                    <a:pt x="80" y="65"/>
                  </a:moveTo>
                  <a:cubicBezTo>
                    <a:pt x="80" y="106"/>
                    <a:pt x="46" y="155"/>
                    <a:pt x="48" y="154"/>
                  </a:cubicBezTo>
                  <a:cubicBezTo>
                    <a:pt x="102" y="112"/>
                    <a:pt x="122" y="42"/>
                    <a:pt x="83" y="0"/>
                  </a:cubicBezTo>
                  <a:cubicBezTo>
                    <a:pt x="55" y="73"/>
                    <a:pt x="0" y="79"/>
                    <a:pt x="34" y="142"/>
                  </a:cubicBezTo>
                  <a:cubicBezTo>
                    <a:pt x="35" y="144"/>
                    <a:pt x="35" y="145"/>
                    <a:pt x="36" y="147"/>
                  </a:cubicBezTo>
                  <a:cubicBezTo>
                    <a:pt x="38" y="150"/>
                    <a:pt x="65" y="109"/>
                    <a:pt x="8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3" name="Freeform 24"/>
            <p:cNvSpPr/>
            <p:nvPr/>
          </p:nvSpPr>
          <p:spPr bwMode="auto">
            <a:xfrm>
              <a:off x="856" y="1120"/>
              <a:ext cx="139" cy="229"/>
            </a:xfrm>
            <a:custGeom>
              <a:avLst/>
              <a:gdLst>
                <a:gd name="T0" fmla="*/ 33 w 85"/>
                <a:gd name="T1" fmla="*/ 0 h 140"/>
                <a:gd name="T2" fmla="*/ 85 w 85"/>
                <a:gd name="T3" fmla="*/ 68 h 140"/>
                <a:gd name="T4" fmla="*/ 69 w 85"/>
                <a:gd name="T5" fmla="*/ 93 h 140"/>
                <a:gd name="T6" fmla="*/ 34 w 85"/>
                <a:gd name="T7" fmla="*/ 44 h 140"/>
                <a:gd name="T8" fmla="*/ 66 w 85"/>
                <a:gd name="T9" fmla="*/ 108 h 140"/>
                <a:gd name="T10" fmla="*/ 75 w 85"/>
                <a:gd name="T11" fmla="*/ 140 h 140"/>
                <a:gd name="T12" fmla="*/ 33 w 85"/>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85" h="140">
                  <a:moveTo>
                    <a:pt x="33" y="0"/>
                  </a:moveTo>
                  <a:cubicBezTo>
                    <a:pt x="57" y="53"/>
                    <a:pt x="77" y="39"/>
                    <a:pt x="85" y="68"/>
                  </a:cubicBezTo>
                  <a:cubicBezTo>
                    <a:pt x="78" y="75"/>
                    <a:pt x="72" y="84"/>
                    <a:pt x="69" y="93"/>
                  </a:cubicBezTo>
                  <a:cubicBezTo>
                    <a:pt x="43" y="73"/>
                    <a:pt x="34" y="42"/>
                    <a:pt x="34" y="44"/>
                  </a:cubicBezTo>
                  <a:cubicBezTo>
                    <a:pt x="33" y="47"/>
                    <a:pt x="39" y="86"/>
                    <a:pt x="66" y="108"/>
                  </a:cubicBezTo>
                  <a:cubicBezTo>
                    <a:pt x="66" y="119"/>
                    <a:pt x="70" y="130"/>
                    <a:pt x="75" y="140"/>
                  </a:cubicBezTo>
                  <a:cubicBezTo>
                    <a:pt x="14" y="114"/>
                    <a:pt x="0" y="42"/>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4" name="Freeform 25"/>
            <p:cNvSpPr/>
            <p:nvPr/>
          </p:nvSpPr>
          <p:spPr bwMode="auto">
            <a:xfrm>
              <a:off x="975" y="1333"/>
              <a:ext cx="56" cy="103"/>
            </a:xfrm>
            <a:custGeom>
              <a:avLst/>
              <a:gdLst>
                <a:gd name="T0" fmla="*/ 34 w 34"/>
                <a:gd name="T1" fmla="*/ 0 h 63"/>
                <a:gd name="T2" fmla="*/ 9 w 34"/>
                <a:gd name="T3" fmla="*/ 38 h 63"/>
                <a:gd name="T4" fmla="*/ 6 w 34"/>
                <a:gd name="T5" fmla="*/ 14 h 63"/>
                <a:gd name="T6" fmla="*/ 0 w 34"/>
                <a:gd name="T7" fmla="*/ 62 h 63"/>
                <a:gd name="T8" fmla="*/ 3 w 34"/>
                <a:gd name="T9" fmla="*/ 61 h 63"/>
                <a:gd name="T10" fmla="*/ 34 w 34"/>
                <a:gd name="T11" fmla="*/ 0 h 63"/>
              </a:gdLst>
              <a:ahLst/>
              <a:cxnLst>
                <a:cxn ang="0">
                  <a:pos x="T0" y="T1"/>
                </a:cxn>
                <a:cxn ang="0">
                  <a:pos x="T2" y="T3"/>
                </a:cxn>
                <a:cxn ang="0">
                  <a:pos x="T4" y="T5"/>
                </a:cxn>
                <a:cxn ang="0">
                  <a:pos x="T6" y="T7"/>
                </a:cxn>
                <a:cxn ang="0">
                  <a:pos x="T8" y="T9"/>
                </a:cxn>
                <a:cxn ang="0">
                  <a:pos x="T10" y="T11"/>
                </a:cxn>
              </a:cxnLst>
              <a:rect l="0" t="0" r="r" b="b"/>
              <a:pathLst>
                <a:path w="34" h="63">
                  <a:moveTo>
                    <a:pt x="34" y="0"/>
                  </a:moveTo>
                  <a:cubicBezTo>
                    <a:pt x="26" y="13"/>
                    <a:pt x="18" y="26"/>
                    <a:pt x="9" y="38"/>
                  </a:cubicBezTo>
                  <a:cubicBezTo>
                    <a:pt x="9" y="32"/>
                    <a:pt x="11" y="22"/>
                    <a:pt x="6" y="14"/>
                  </a:cubicBezTo>
                  <a:cubicBezTo>
                    <a:pt x="8" y="30"/>
                    <a:pt x="2" y="46"/>
                    <a:pt x="0" y="62"/>
                  </a:cubicBezTo>
                  <a:cubicBezTo>
                    <a:pt x="0" y="63"/>
                    <a:pt x="2" y="63"/>
                    <a:pt x="3" y="61"/>
                  </a:cubicBezTo>
                  <a:cubicBezTo>
                    <a:pt x="13" y="43"/>
                    <a:pt x="25" y="19"/>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5" name="Freeform 26"/>
            <p:cNvSpPr/>
            <p:nvPr/>
          </p:nvSpPr>
          <p:spPr bwMode="auto">
            <a:xfrm>
              <a:off x="931" y="893"/>
              <a:ext cx="179" cy="253"/>
            </a:xfrm>
            <a:custGeom>
              <a:avLst/>
              <a:gdLst>
                <a:gd name="T0" fmla="*/ 73 w 109"/>
                <a:gd name="T1" fmla="*/ 63 h 155"/>
                <a:gd name="T2" fmla="*/ 59 w 109"/>
                <a:gd name="T3" fmla="*/ 154 h 155"/>
                <a:gd name="T4" fmla="*/ 65 w 109"/>
                <a:gd name="T5" fmla="*/ 0 h 155"/>
                <a:gd name="T6" fmla="*/ 44 w 109"/>
                <a:gd name="T7" fmla="*/ 146 h 155"/>
                <a:gd name="T8" fmla="*/ 47 w 109"/>
                <a:gd name="T9" fmla="*/ 149 h 155"/>
                <a:gd name="T10" fmla="*/ 73 w 109"/>
                <a:gd name="T11" fmla="*/ 63 h 155"/>
              </a:gdLst>
              <a:ahLst/>
              <a:cxnLst>
                <a:cxn ang="0">
                  <a:pos x="T0" y="T1"/>
                </a:cxn>
                <a:cxn ang="0">
                  <a:pos x="T2" y="T3"/>
                </a:cxn>
                <a:cxn ang="0">
                  <a:pos x="T4" y="T5"/>
                </a:cxn>
                <a:cxn ang="0">
                  <a:pos x="T6" y="T7"/>
                </a:cxn>
                <a:cxn ang="0">
                  <a:pos x="T8" y="T9"/>
                </a:cxn>
                <a:cxn ang="0">
                  <a:pos x="T10" y="T11"/>
                </a:cxn>
              </a:cxnLst>
              <a:rect l="0" t="0" r="r" b="b"/>
              <a:pathLst>
                <a:path w="109" h="155">
                  <a:moveTo>
                    <a:pt x="73" y="63"/>
                  </a:moveTo>
                  <a:cubicBezTo>
                    <a:pt x="81" y="102"/>
                    <a:pt x="58" y="155"/>
                    <a:pt x="59" y="154"/>
                  </a:cubicBezTo>
                  <a:cubicBezTo>
                    <a:pt x="103" y="104"/>
                    <a:pt x="109" y="34"/>
                    <a:pt x="65" y="0"/>
                  </a:cubicBezTo>
                  <a:cubicBezTo>
                    <a:pt x="51" y="75"/>
                    <a:pt x="0" y="91"/>
                    <a:pt x="44" y="146"/>
                  </a:cubicBezTo>
                  <a:cubicBezTo>
                    <a:pt x="45" y="147"/>
                    <a:pt x="46" y="148"/>
                    <a:pt x="47" y="149"/>
                  </a:cubicBezTo>
                  <a:cubicBezTo>
                    <a:pt x="49" y="152"/>
                    <a:pt x="67" y="108"/>
                    <a:pt x="73"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6" name="Freeform 27"/>
            <p:cNvSpPr/>
            <p:nvPr/>
          </p:nvSpPr>
          <p:spPr bwMode="auto">
            <a:xfrm>
              <a:off x="841" y="921"/>
              <a:ext cx="148" cy="206"/>
            </a:xfrm>
            <a:custGeom>
              <a:avLst/>
              <a:gdLst>
                <a:gd name="T0" fmla="*/ 23 w 90"/>
                <a:gd name="T1" fmla="*/ 0 h 126"/>
                <a:gd name="T2" fmla="*/ 86 w 90"/>
                <a:gd name="T3" fmla="*/ 55 h 126"/>
                <a:gd name="T4" fmla="*/ 75 w 90"/>
                <a:gd name="T5" fmla="*/ 82 h 126"/>
                <a:gd name="T6" fmla="*/ 32 w 90"/>
                <a:gd name="T7" fmla="*/ 42 h 126"/>
                <a:gd name="T8" fmla="*/ 75 w 90"/>
                <a:gd name="T9" fmla="*/ 97 h 126"/>
                <a:gd name="T10" fmla="*/ 90 w 90"/>
                <a:gd name="T11" fmla="*/ 126 h 126"/>
                <a:gd name="T12" fmla="*/ 23 w 90"/>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90" h="126">
                  <a:moveTo>
                    <a:pt x="23" y="0"/>
                  </a:moveTo>
                  <a:cubicBezTo>
                    <a:pt x="56" y="46"/>
                    <a:pt x="73" y="29"/>
                    <a:pt x="86" y="55"/>
                  </a:cubicBezTo>
                  <a:cubicBezTo>
                    <a:pt x="80" y="64"/>
                    <a:pt x="76" y="73"/>
                    <a:pt x="75" y="82"/>
                  </a:cubicBezTo>
                  <a:cubicBezTo>
                    <a:pt x="47" y="68"/>
                    <a:pt x="32" y="40"/>
                    <a:pt x="32" y="42"/>
                  </a:cubicBezTo>
                  <a:cubicBezTo>
                    <a:pt x="32" y="44"/>
                    <a:pt x="45" y="81"/>
                    <a:pt x="75" y="97"/>
                  </a:cubicBezTo>
                  <a:cubicBezTo>
                    <a:pt x="77" y="108"/>
                    <a:pt x="83" y="117"/>
                    <a:pt x="90" y="126"/>
                  </a:cubicBezTo>
                  <a:cubicBezTo>
                    <a:pt x="26" y="113"/>
                    <a:pt x="0" y="4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7" name="Freeform 28"/>
            <p:cNvSpPr/>
            <p:nvPr/>
          </p:nvSpPr>
          <p:spPr bwMode="auto">
            <a:xfrm>
              <a:off x="995" y="1102"/>
              <a:ext cx="41" cy="108"/>
            </a:xfrm>
            <a:custGeom>
              <a:avLst/>
              <a:gdLst>
                <a:gd name="T0" fmla="*/ 25 w 25"/>
                <a:gd name="T1" fmla="*/ 0 h 66"/>
                <a:gd name="T2" fmla="*/ 7 w 25"/>
                <a:gd name="T3" fmla="*/ 40 h 66"/>
                <a:gd name="T4" fmla="*/ 0 w 25"/>
                <a:gd name="T5" fmla="*/ 18 h 66"/>
                <a:gd name="T6" fmla="*/ 3 w 25"/>
                <a:gd name="T7" fmla="*/ 65 h 66"/>
                <a:gd name="T8" fmla="*/ 5 w 25"/>
                <a:gd name="T9" fmla="*/ 64 h 66"/>
                <a:gd name="T10" fmla="*/ 25 w 25"/>
                <a:gd name="T11" fmla="*/ 0 h 66"/>
              </a:gdLst>
              <a:ahLst/>
              <a:cxnLst>
                <a:cxn ang="0">
                  <a:pos x="T0" y="T1"/>
                </a:cxn>
                <a:cxn ang="0">
                  <a:pos x="T2" y="T3"/>
                </a:cxn>
                <a:cxn ang="0">
                  <a:pos x="T4" y="T5"/>
                </a:cxn>
                <a:cxn ang="0">
                  <a:pos x="T6" y="T7"/>
                </a:cxn>
                <a:cxn ang="0">
                  <a:pos x="T8" y="T9"/>
                </a:cxn>
                <a:cxn ang="0">
                  <a:pos x="T10" y="T11"/>
                </a:cxn>
              </a:cxnLst>
              <a:rect l="0" t="0" r="r" b="b"/>
              <a:pathLst>
                <a:path w="25" h="66">
                  <a:moveTo>
                    <a:pt x="25" y="0"/>
                  </a:moveTo>
                  <a:cubicBezTo>
                    <a:pt x="19" y="13"/>
                    <a:pt x="13" y="28"/>
                    <a:pt x="7" y="40"/>
                  </a:cubicBezTo>
                  <a:cubicBezTo>
                    <a:pt x="6" y="34"/>
                    <a:pt x="6" y="25"/>
                    <a:pt x="0" y="18"/>
                  </a:cubicBezTo>
                  <a:cubicBezTo>
                    <a:pt x="4" y="33"/>
                    <a:pt x="2" y="49"/>
                    <a:pt x="3" y="65"/>
                  </a:cubicBezTo>
                  <a:cubicBezTo>
                    <a:pt x="3" y="66"/>
                    <a:pt x="5" y="66"/>
                    <a:pt x="5" y="64"/>
                  </a:cubicBezTo>
                  <a:cubicBezTo>
                    <a:pt x="12" y="44"/>
                    <a:pt x="19" y="19"/>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8" name="Freeform 29"/>
            <p:cNvSpPr/>
            <p:nvPr/>
          </p:nvSpPr>
          <p:spPr bwMode="auto">
            <a:xfrm>
              <a:off x="877" y="667"/>
              <a:ext cx="164" cy="244"/>
            </a:xfrm>
            <a:custGeom>
              <a:avLst/>
              <a:gdLst>
                <a:gd name="T0" fmla="*/ 64 w 100"/>
                <a:gd name="T1" fmla="*/ 58 h 149"/>
                <a:gd name="T2" fmla="*/ 68 w 100"/>
                <a:gd name="T3" fmla="*/ 147 h 149"/>
                <a:gd name="T4" fmla="*/ 45 w 100"/>
                <a:gd name="T5" fmla="*/ 0 h 149"/>
                <a:gd name="T6" fmla="*/ 51 w 100"/>
                <a:gd name="T7" fmla="*/ 143 h 149"/>
                <a:gd name="T8" fmla="*/ 55 w 100"/>
                <a:gd name="T9" fmla="*/ 146 h 149"/>
                <a:gd name="T10" fmla="*/ 64 w 100"/>
                <a:gd name="T11" fmla="*/ 58 h 149"/>
              </a:gdLst>
              <a:ahLst/>
              <a:cxnLst>
                <a:cxn ang="0">
                  <a:pos x="T0" y="T1"/>
                </a:cxn>
                <a:cxn ang="0">
                  <a:pos x="T2" y="T3"/>
                </a:cxn>
                <a:cxn ang="0">
                  <a:pos x="T4" y="T5"/>
                </a:cxn>
                <a:cxn ang="0">
                  <a:pos x="T6" y="T7"/>
                </a:cxn>
                <a:cxn ang="0">
                  <a:pos x="T8" y="T9"/>
                </a:cxn>
                <a:cxn ang="0">
                  <a:pos x="T10" y="T11"/>
                </a:cxn>
              </a:cxnLst>
              <a:rect l="0" t="0" r="r" b="b"/>
              <a:pathLst>
                <a:path w="100" h="149">
                  <a:moveTo>
                    <a:pt x="64" y="58"/>
                  </a:moveTo>
                  <a:cubicBezTo>
                    <a:pt x="79" y="94"/>
                    <a:pt x="67" y="149"/>
                    <a:pt x="68" y="147"/>
                  </a:cubicBezTo>
                  <a:cubicBezTo>
                    <a:pt x="100" y="92"/>
                    <a:pt x="94" y="23"/>
                    <a:pt x="45" y="0"/>
                  </a:cubicBezTo>
                  <a:cubicBezTo>
                    <a:pt x="46" y="74"/>
                    <a:pt x="0" y="98"/>
                    <a:pt x="51" y="143"/>
                  </a:cubicBezTo>
                  <a:cubicBezTo>
                    <a:pt x="52" y="144"/>
                    <a:pt x="54" y="145"/>
                    <a:pt x="55" y="146"/>
                  </a:cubicBezTo>
                  <a:cubicBezTo>
                    <a:pt x="58" y="148"/>
                    <a:pt x="66" y="102"/>
                    <a:pt x="6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29" name="Freeform 30"/>
            <p:cNvSpPr/>
            <p:nvPr/>
          </p:nvSpPr>
          <p:spPr bwMode="auto">
            <a:xfrm>
              <a:off x="782" y="721"/>
              <a:ext cx="164" cy="178"/>
            </a:xfrm>
            <a:custGeom>
              <a:avLst/>
              <a:gdLst>
                <a:gd name="T0" fmla="*/ 13 w 100"/>
                <a:gd name="T1" fmla="*/ 0 h 109"/>
                <a:gd name="T2" fmla="*/ 83 w 100"/>
                <a:gd name="T3" fmla="*/ 42 h 109"/>
                <a:gd name="T4" fmla="*/ 78 w 100"/>
                <a:gd name="T5" fmla="*/ 69 h 109"/>
                <a:gd name="T6" fmla="*/ 30 w 100"/>
                <a:gd name="T7" fmla="*/ 39 h 109"/>
                <a:gd name="T8" fmla="*/ 81 w 100"/>
                <a:gd name="T9" fmla="*/ 84 h 109"/>
                <a:gd name="T10" fmla="*/ 100 w 100"/>
                <a:gd name="T11" fmla="*/ 109 h 109"/>
                <a:gd name="T12" fmla="*/ 13 w 100"/>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0" h="109">
                  <a:moveTo>
                    <a:pt x="13" y="0"/>
                  </a:moveTo>
                  <a:cubicBezTo>
                    <a:pt x="54" y="38"/>
                    <a:pt x="66" y="19"/>
                    <a:pt x="83" y="42"/>
                  </a:cubicBezTo>
                  <a:cubicBezTo>
                    <a:pt x="80" y="51"/>
                    <a:pt x="77" y="60"/>
                    <a:pt x="78" y="69"/>
                  </a:cubicBezTo>
                  <a:cubicBezTo>
                    <a:pt x="48" y="61"/>
                    <a:pt x="30" y="37"/>
                    <a:pt x="30" y="39"/>
                  </a:cubicBezTo>
                  <a:cubicBezTo>
                    <a:pt x="30" y="41"/>
                    <a:pt x="49" y="73"/>
                    <a:pt x="81" y="84"/>
                  </a:cubicBezTo>
                  <a:cubicBezTo>
                    <a:pt x="85" y="94"/>
                    <a:pt x="92" y="102"/>
                    <a:pt x="100" y="109"/>
                  </a:cubicBezTo>
                  <a:cubicBezTo>
                    <a:pt x="37" y="108"/>
                    <a:pt x="0" y="49"/>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0" name="Freeform 31"/>
            <p:cNvSpPr/>
            <p:nvPr/>
          </p:nvSpPr>
          <p:spPr bwMode="auto">
            <a:xfrm>
              <a:off x="954" y="867"/>
              <a:ext cx="33" cy="109"/>
            </a:xfrm>
            <a:custGeom>
              <a:avLst/>
              <a:gdLst>
                <a:gd name="T0" fmla="*/ 20 w 20"/>
                <a:gd name="T1" fmla="*/ 0 h 67"/>
                <a:gd name="T2" fmla="*/ 11 w 20"/>
                <a:gd name="T3" fmla="*/ 42 h 67"/>
                <a:gd name="T4" fmla="*/ 0 w 20"/>
                <a:gd name="T5" fmla="*/ 22 h 67"/>
                <a:gd name="T6" fmla="*/ 11 w 20"/>
                <a:gd name="T7" fmla="*/ 66 h 67"/>
                <a:gd name="T8" fmla="*/ 13 w 20"/>
                <a:gd name="T9" fmla="*/ 65 h 67"/>
                <a:gd name="T10" fmla="*/ 20 w 20"/>
                <a:gd name="T11" fmla="*/ 0 h 67"/>
              </a:gdLst>
              <a:ahLst/>
              <a:cxnLst>
                <a:cxn ang="0">
                  <a:pos x="T0" y="T1"/>
                </a:cxn>
                <a:cxn ang="0">
                  <a:pos x="T2" y="T3"/>
                </a:cxn>
                <a:cxn ang="0">
                  <a:pos x="T4" y="T5"/>
                </a:cxn>
                <a:cxn ang="0">
                  <a:pos x="T6" y="T7"/>
                </a:cxn>
                <a:cxn ang="0">
                  <a:pos x="T8" y="T9"/>
                </a:cxn>
                <a:cxn ang="0">
                  <a:pos x="T10" y="T11"/>
                </a:cxn>
              </a:cxnLst>
              <a:rect l="0" t="0" r="r" b="b"/>
              <a:pathLst>
                <a:path w="20" h="67">
                  <a:moveTo>
                    <a:pt x="20" y="0"/>
                  </a:moveTo>
                  <a:cubicBezTo>
                    <a:pt x="17" y="14"/>
                    <a:pt x="14" y="29"/>
                    <a:pt x="11" y="42"/>
                  </a:cubicBezTo>
                  <a:cubicBezTo>
                    <a:pt x="9" y="36"/>
                    <a:pt x="7" y="28"/>
                    <a:pt x="0" y="22"/>
                  </a:cubicBezTo>
                  <a:cubicBezTo>
                    <a:pt x="7" y="36"/>
                    <a:pt x="8" y="52"/>
                    <a:pt x="11" y="66"/>
                  </a:cubicBezTo>
                  <a:cubicBezTo>
                    <a:pt x="12" y="67"/>
                    <a:pt x="13" y="66"/>
                    <a:pt x="13" y="65"/>
                  </a:cubicBezTo>
                  <a:cubicBezTo>
                    <a:pt x="16" y="45"/>
                    <a:pt x="19" y="19"/>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1" name="Freeform 32"/>
            <p:cNvSpPr/>
            <p:nvPr/>
          </p:nvSpPr>
          <p:spPr bwMode="auto">
            <a:xfrm>
              <a:off x="795" y="467"/>
              <a:ext cx="156" cy="229"/>
            </a:xfrm>
            <a:custGeom>
              <a:avLst/>
              <a:gdLst>
                <a:gd name="T0" fmla="*/ 54 w 95"/>
                <a:gd name="T1" fmla="*/ 53 h 140"/>
                <a:gd name="T2" fmla="*/ 74 w 95"/>
                <a:gd name="T3" fmla="*/ 137 h 140"/>
                <a:gd name="T4" fmla="*/ 25 w 95"/>
                <a:gd name="T5" fmla="*/ 0 h 140"/>
                <a:gd name="T6" fmla="*/ 57 w 95"/>
                <a:gd name="T7" fmla="*/ 136 h 140"/>
                <a:gd name="T8" fmla="*/ 61 w 95"/>
                <a:gd name="T9" fmla="*/ 138 h 140"/>
                <a:gd name="T10" fmla="*/ 54 w 95"/>
                <a:gd name="T11" fmla="*/ 53 h 140"/>
              </a:gdLst>
              <a:ahLst/>
              <a:cxnLst>
                <a:cxn ang="0">
                  <a:pos x="T0" y="T1"/>
                </a:cxn>
                <a:cxn ang="0">
                  <a:pos x="T2" y="T3"/>
                </a:cxn>
                <a:cxn ang="0">
                  <a:pos x="T4" y="T5"/>
                </a:cxn>
                <a:cxn ang="0">
                  <a:pos x="T6" y="T7"/>
                </a:cxn>
                <a:cxn ang="0">
                  <a:pos x="T8" y="T9"/>
                </a:cxn>
                <a:cxn ang="0">
                  <a:pos x="T10" y="T11"/>
                </a:cxn>
              </a:cxnLst>
              <a:rect l="0" t="0" r="r" b="b"/>
              <a:pathLst>
                <a:path w="95" h="140">
                  <a:moveTo>
                    <a:pt x="54" y="53"/>
                  </a:moveTo>
                  <a:cubicBezTo>
                    <a:pt x="75" y="84"/>
                    <a:pt x="73" y="139"/>
                    <a:pt x="74" y="137"/>
                  </a:cubicBezTo>
                  <a:cubicBezTo>
                    <a:pt x="95" y="78"/>
                    <a:pt x="76" y="14"/>
                    <a:pt x="25" y="0"/>
                  </a:cubicBezTo>
                  <a:cubicBezTo>
                    <a:pt x="39" y="71"/>
                    <a:pt x="0" y="103"/>
                    <a:pt x="57" y="136"/>
                  </a:cubicBezTo>
                  <a:cubicBezTo>
                    <a:pt x="59" y="137"/>
                    <a:pt x="60" y="137"/>
                    <a:pt x="61" y="138"/>
                  </a:cubicBezTo>
                  <a:cubicBezTo>
                    <a:pt x="65" y="140"/>
                    <a:pt x="64" y="94"/>
                    <a:pt x="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2" name="Freeform 33"/>
            <p:cNvSpPr/>
            <p:nvPr/>
          </p:nvSpPr>
          <p:spPr bwMode="auto">
            <a:xfrm>
              <a:off x="698" y="548"/>
              <a:ext cx="177" cy="160"/>
            </a:xfrm>
            <a:custGeom>
              <a:avLst/>
              <a:gdLst>
                <a:gd name="T0" fmla="*/ 4 w 108"/>
                <a:gd name="T1" fmla="*/ 0 h 98"/>
                <a:gd name="T2" fmla="*/ 79 w 108"/>
                <a:gd name="T3" fmla="*/ 27 h 98"/>
                <a:gd name="T4" fmla="*/ 79 w 108"/>
                <a:gd name="T5" fmla="*/ 54 h 98"/>
                <a:gd name="T6" fmla="*/ 27 w 108"/>
                <a:gd name="T7" fmla="*/ 34 h 98"/>
                <a:gd name="T8" fmla="*/ 84 w 108"/>
                <a:gd name="T9" fmla="*/ 67 h 98"/>
                <a:gd name="T10" fmla="*/ 108 w 108"/>
                <a:gd name="T11" fmla="*/ 88 h 98"/>
                <a:gd name="T12" fmla="*/ 4 w 10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108" h="98">
                  <a:moveTo>
                    <a:pt x="4" y="0"/>
                  </a:moveTo>
                  <a:cubicBezTo>
                    <a:pt x="50" y="28"/>
                    <a:pt x="58" y="8"/>
                    <a:pt x="79" y="27"/>
                  </a:cubicBezTo>
                  <a:cubicBezTo>
                    <a:pt x="77" y="36"/>
                    <a:pt x="77" y="45"/>
                    <a:pt x="79" y="54"/>
                  </a:cubicBezTo>
                  <a:cubicBezTo>
                    <a:pt x="49" y="51"/>
                    <a:pt x="27" y="32"/>
                    <a:pt x="27" y="34"/>
                  </a:cubicBezTo>
                  <a:cubicBezTo>
                    <a:pt x="28" y="36"/>
                    <a:pt x="52" y="63"/>
                    <a:pt x="84" y="67"/>
                  </a:cubicBezTo>
                  <a:cubicBezTo>
                    <a:pt x="90" y="76"/>
                    <a:pt x="98" y="82"/>
                    <a:pt x="108" y="88"/>
                  </a:cubicBezTo>
                  <a:cubicBezTo>
                    <a:pt x="47" y="98"/>
                    <a:pt x="0" y="49"/>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3" name="Freeform 34"/>
            <p:cNvSpPr/>
            <p:nvPr/>
          </p:nvSpPr>
          <p:spPr bwMode="auto">
            <a:xfrm>
              <a:off x="884" y="652"/>
              <a:ext cx="32" cy="108"/>
            </a:xfrm>
            <a:custGeom>
              <a:avLst/>
              <a:gdLst>
                <a:gd name="T0" fmla="*/ 15 w 20"/>
                <a:gd name="T1" fmla="*/ 0 h 66"/>
                <a:gd name="T2" fmla="*/ 13 w 20"/>
                <a:gd name="T3" fmla="*/ 42 h 66"/>
                <a:gd name="T4" fmla="*/ 0 w 20"/>
                <a:gd name="T5" fmla="*/ 25 h 66"/>
                <a:gd name="T6" fmla="*/ 18 w 20"/>
                <a:gd name="T7" fmla="*/ 65 h 66"/>
                <a:gd name="T8" fmla="*/ 20 w 20"/>
                <a:gd name="T9" fmla="*/ 63 h 66"/>
                <a:gd name="T10" fmla="*/ 15 w 20"/>
                <a:gd name="T11" fmla="*/ 0 h 66"/>
              </a:gdLst>
              <a:ahLst/>
              <a:cxnLst>
                <a:cxn ang="0">
                  <a:pos x="T0" y="T1"/>
                </a:cxn>
                <a:cxn ang="0">
                  <a:pos x="T2" y="T3"/>
                </a:cxn>
                <a:cxn ang="0">
                  <a:pos x="T4" y="T5"/>
                </a:cxn>
                <a:cxn ang="0">
                  <a:pos x="T6" y="T7"/>
                </a:cxn>
                <a:cxn ang="0">
                  <a:pos x="T8" y="T9"/>
                </a:cxn>
                <a:cxn ang="0">
                  <a:pos x="T10" y="T11"/>
                </a:cxn>
              </a:cxnLst>
              <a:rect l="0" t="0" r="r" b="b"/>
              <a:pathLst>
                <a:path w="20" h="66">
                  <a:moveTo>
                    <a:pt x="15" y="0"/>
                  </a:moveTo>
                  <a:cubicBezTo>
                    <a:pt x="14" y="14"/>
                    <a:pt x="14" y="29"/>
                    <a:pt x="13" y="42"/>
                  </a:cubicBezTo>
                  <a:cubicBezTo>
                    <a:pt x="11" y="37"/>
                    <a:pt x="7" y="29"/>
                    <a:pt x="0" y="25"/>
                  </a:cubicBezTo>
                  <a:cubicBezTo>
                    <a:pt x="9" y="37"/>
                    <a:pt x="12" y="52"/>
                    <a:pt x="18" y="65"/>
                  </a:cubicBezTo>
                  <a:cubicBezTo>
                    <a:pt x="19" y="66"/>
                    <a:pt x="20" y="65"/>
                    <a:pt x="20" y="63"/>
                  </a:cubicBezTo>
                  <a:cubicBezTo>
                    <a:pt x="19" y="44"/>
                    <a:pt x="17" y="19"/>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4" name="Freeform 35"/>
            <p:cNvSpPr/>
            <p:nvPr/>
          </p:nvSpPr>
          <p:spPr bwMode="auto">
            <a:xfrm>
              <a:off x="680" y="307"/>
              <a:ext cx="141" cy="206"/>
            </a:xfrm>
            <a:custGeom>
              <a:avLst/>
              <a:gdLst>
                <a:gd name="T0" fmla="*/ 43 w 86"/>
                <a:gd name="T1" fmla="*/ 45 h 126"/>
                <a:gd name="T2" fmla="*/ 77 w 86"/>
                <a:gd name="T3" fmla="*/ 122 h 126"/>
                <a:gd name="T4" fmla="*/ 5 w 86"/>
                <a:gd name="T5" fmla="*/ 0 h 126"/>
                <a:gd name="T6" fmla="*/ 61 w 86"/>
                <a:gd name="T7" fmla="*/ 123 h 126"/>
                <a:gd name="T8" fmla="*/ 65 w 86"/>
                <a:gd name="T9" fmla="*/ 125 h 126"/>
                <a:gd name="T10" fmla="*/ 43 w 86"/>
                <a:gd name="T11" fmla="*/ 45 h 126"/>
              </a:gdLst>
              <a:ahLst/>
              <a:cxnLst>
                <a:cxn ang="0">
                  <a:pos x="T0" y="T1"/>
                </a:cxn>
                <a:cxn ang="0">
                  <a:pos x="T2" y="T3"/>
                </a:cxn>
                <a:cxn ang="0">
                  <a:pos x="T4" y="T5"/>
                </a:cxn>
                <a:cxn ang="0">
                  <a:pos x="T6" y="T7"/>
                </a:cxn>
                <a:cxn ang="0">
                  <a:pos x="T8" y="T9"/>
                </a:cxn>
                <a:cxn ang="0">
                  <a:pos x="T10" y="T11"/>
                </a:cxn>
              </a:cxnLst>
              <a:rect l="0" t="0" r="r" b="b"/>
              <a:pathLst>
                <a:path w="86" h="126">
                  <a:moveTo>
                    <a:pt x="43" y="45"/>
                  </a:moveTo>
                  <a:cubicBezTo>
                    <a:pt x="69" y="71"/>
                    <a:pt x="77" y="124"/>
                    <a:pt x="77" y="122"/>
                  </a:cubicBezTo>
                  <a:cubicBezTo>
                    <a:pt x="86" y="62"/>
                    <a:pt x="56" y="4"/>
                    <a:pt x="5" y="0"/>
                  </a:cubicBezTo>
                  <a:cubicBezTo>
                    <a:pt x="32" y="65"/>
                    <a:pt x="0" y="103"/>
                    <a:pt x="61" y="123"/>
                  </a:cubicBezTo>
                  <a:cubicBezTo>
                    <a:pt x="62" y="124"/>
                    <a:pt x="64" y="124"/>
                    <a:pt x="65" y="125"/>
                  </a:cubicBezTo>
                  <a:cubicBezTo>
                    <a:pt x="69" y="126"/>
                    <a:pt x="60" y="83"/>
                    <a:pt x="4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5" name="Freeform 36"/>
            <p:cNvSpPr/>
            <p:nvPr/>
          </p:nvSpPr>
          <p:spPr bwMode="auto">
            <a:xfrm>
              <a:off x="579" y="404"/>
              <a:ext cx="188" cy="144"/>
            </a:xfrm>
            <a:custGeom>
              <a:avLst/>
              <a:gdLst>
                <a:gd name="T0" fmla="*/ 0 w 115"/>
                <a:gd name="T1" fmla="*/ 2 h 88"/>
                <a:gd name="T2" fmla="*/ 76 w 115"/>
                <a:gd name="T3" fmla="*/ 14 h 88"/>
                <a:gd name="T4" fmla="*/ 81 w 115"/>
                <a:gd name="T5" fmla="*/ 40 h 88"/>
                <a:gd name="T6" fmla="*/ 28 w 115"/>
                <a:gd name="T7" fmla="*/ 30 h 88"/>
                <a:gd name="T8" fmla="*/ 89 w 115"/>
                <a:gd name="T9" fmla="*/ 52 h 88"/>
                <a:gd name="T10" fmla="*/ 115 w 115"/>
                <a:gd name="T11" fmla="*/ 67 h 88"/>
                <a:gd name="T12" fmla="*/ 0 w 115"/>
                <a:gd name="T13" fmla="*/ 2 h 88"/>
              </a:gdLst>
              <a:ahLst/>
              <a:cxnLst>
                <a:cxn ang="0">
                  <a:pos x="T0" y="T1"/>
                </a:cxn>
                <a:cxn ang="0">
                  <a:pos x="T2" y="T3"/>
                </a:cxn>
                <a:cxn ang="0">
                  <a:pos x="T4" y="T5"/>
                </a:cxn>
                <a:cxn ang="0">
                  <a:pos x="T6" y="T7"/>
                </a:cxn>
                <a:cxn ang="0">
                  <a:pos x="T8" y="T9"/>
                </a:cxn>
                <a:cxn ang="0">
                  <a:pos x="T10" y="T11"/>
                </a:cxn>
                <a:cxn ang="0">
                  <a:pos x="T12" y="T13"/>
                </a:cxn>
              </a:cxnLst>
              <a:rect l="0" t="0" r="r" b="b"/>
              <a:pathLst>
                <a:path w="115" h="88">
                  <a:moveTo>
                    <a:pt x="0" y="2"/>
                  </a:moveTo>
                  <a:cubicBezTo>
                    <a:pt x="49" y="21"/>
                    <a:pt x="53" y="0"/>
                    <a:pt x="76" y="14"/>
                  </a:cubicBezTo>
                  <a:cubicBezTo>
                    <a:pt x="76" y="23"/>
                    <a:pt x="77" y="32"/>
                    <a:pt x="81" y="40"/>
                  </a:cubicBezTo>
                  <a:cubicBezTo>
                    <a:pt x="52" y="43"/>
                    <a:pt x="27" y="28"/>
                    <a:pt x="28" y="30"/>
                  </a:cubicBezTo>
                  <a:cubicBezTo>
                    <a:pt x="29" y="32"/>
                    <a:pt x="57" y="54"/>
                    <a:pt x="89" y="52"/>
                  </a:cubicBezTo>
                  <a:cubicBezTo>
                    <a:pt x="95" y="59"/>
                    <a:pt x="105" y="64"/>
                    <a:pt x="115" y="67"/>
                  </a:cubicBezTo>
                  <a:cubicBezTo>
                    <a:pt x="58" y="88"/>
                    <a:pt x="5" y="49"/>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6" name="Freeform 37"/>
            <p:cNvSpPr/>
            <p:nvPr/>
          </p:nvSpPr>
          <p:spPr bwMode="auto">
            <a:xfrm>
              <a:off x="775" y="471"/>
              <a:ext cx="43" cy="101"/>
            </a:xfrm>
            <a:custGeom>
              <a:avLst/>
              <a:gdLst>
                <a:gd name="T0" fmla="*/ 9 w 26"/>
                <a:gd name="T1" fmla="*/ 0 h 62"/>
                <a:gd name="T2" fmla="*/ 16 w 26"/>
                <a:gd name="T3" fmla="*/ 40 h 62"/>
                <a:gd name="T4" fmla="*/ 0 w 26"/>
                <a:gd name="T5" fmla="*/ 26 h 62"/>
                <a:gd name="T6" fmla="*/ 25 w 26"/>
                <a:gd name="T7" fmla="*/ 61 h 62"/>
                <a:gd name="T8" fmla="*/ 26 w 26"/>
                <a:gd name="T9" fmla="*/ 59 h 62"/>
                <a:gd name="T10" fmla="*/ 9 w 26"/>
                <a:gd name="T11" fmla="*/ 0 h 62"/>
              </a:gdLst>
              <a:ahLst/>
              <a:cxnLst>
                <a:cxn ang="0">
                  <a:pos x="T0" y="T1"/>
                </a:cxn>
                <a:cxn ang="0">
                  <a:pos x="T2" y="T3"/>
                </a:cxn>
                <a:cxn ang="0">
                  <a:pos x="T4" y="T5"/>
                </a:cxn>
                <a:cxn ang="0">
                  <a:pos x="T6" y="T7"/>
                </a:cxn>
                <a:cxn ang="0">
                  <a:pos x="T8" y="T9"/>
                </a:cxn>
                <a:cxn ang="0">
                  <a:pos x="T10" y="T11"/>
                </a:cxn>
              </a:cxnLst>
              <a:rect l="0" t="0" r="r" b="b"/>
              <a:pathLst>
                <a:path w="26" h="62">
                  <a:moveTo>
                    <a:pt x="9" y="0"/>
                  </a:moveTo>
                  <a:cubicBezTo>
                    <a:pt x="12" y="13"/>
                    <a:pt x="15" y="27"/>
                    <a:pt x="16" y="40"/>
                  </a:cubicBezTo>
                  <a:cubicBezTo>
                    <a:pt x="12" y="36"/>
                    <a:pt x="8" y="29"/>
                    <a:pt x="0" y="26"/>
                  </a:cubicBezTo>
                  <a:cubicBezTo>
                    <a:pt x="10" y="36"/>
                    <a:pt x="16" y="50"/>
                    <a:pt x="25" y="61"/>
                  </a:cubicBezTo>
                  <a:cubicBezTo>
                    <a:pt x="26" y="62"/>
                    <a:pt x="26" y="61"/>
                    <a:pt x="26" y="59"/>
                  </a:cubicBezTo>
                  <a:cubicBezTo>
                    <a:pt x="22" y="41"/>
                    <a:pt x="15" y="17"/>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7" name="Freeform 38"/>
            <p:cNvSpPr/>
            <p:nvPr/>
          </p:nvSpPr>
          <p:spPr bwMode="auto">
            <a:xfrm>
              <a:off x="513" y="165"/>
              <a:ext cx="149" cy="188"/>
            </a:xfrm>
            <a:custGeom>
              <a:avLst/>
              <a:gdLst>
                <a:gd name="T0" fmla="*/ 44 w 91"/>
                <a:gd name="T1" fmla="*/ 42 h 115"/>
                <a:gd name="T2" fmla="*/ 91 w 91"/>
                <a:gd name="T3" fmla="*/ 110 h 115"/>
                <a:gd name="T4" fmla="*/ 0 w 91"/>
                <a:gd name="T5" fmla="*/ 6 h 115"/>
                <a:gd name="T6" fmla="*/ 75 w 91"/>
                <a:gd name="T7" fmla="*/ 114 h 115"/>
                <a:gd name="T8" fmla="*/ 80 w 91"/>
                <a:gd name="T9" fmla="*/ 114 h 115"/>
                <a:gd name="T10" fmla="*/ 44 w 91"/>
                <a:gd name="T11" fmla="*/ 42 h 115"/>
              </a:gdLst>
              <a:ahLst/>
              <a:cxnLst>
                <a:cxn ang="0">
                  <a:pos x="T0" y="T1"/>
                </a:cxn>
                <a:cxn ang="0">
                  <a:pos x="T2" y="T3"/>
                </a:cxn>
                <a:cxn ang="0">
                  <a:pos x="T4" y="T5"/>
                </a:cxn>
                <a:cxn ang="0">
                  <a:pos x="T6" y="T7"/>
                </a:cxn>
                <a:cxn ang="0">
                  <a:pos x="T8" y="T9"/>
                </a:cxn>
                <a:cxn ang="0">
                  <a:pos x="T10" y="T11"/>
                </a:cxn>
              </a:cxnLst>
              <a:rect l="0" t="0" r="r" b="b"/>
              <a:pathLst>
                <a:path w="91" h="115">
                  <a:moveTo>
                    <a:pt x="44" y="42"/>
                  </a:moveTo>
                  <a:cubicBezTo>
                    <a:pt x="73" y="63"/>
                    <a:pt x="91" y="111"/>
                    <a:pt x="91" y="110"/>
                  </a:cubicBezTo>
                  <a:cubicBezTo>
                    <a:pt x="88" y="50"/>
                    <a:pt x="49" y="0"/>
                    <a:pt x="0" y="6"/>
                  </a:cubicBezTo>
                  <a:cubicBezTo>
                    <a:pt x="37" y="63"/>
                    <a:pt x="13" y="105"/>
                    <a:pt x="75" y="114"/>
                  </a:cubicBezTo>
                  <a:cubicBezTo>
                    <a:pt x="77" y="114"/>
                    <a:pt x="78" y="114"/>
                    <a:pt x="80" y="114"/>
                  </a:cubicBezTo>
                  <a:cubicBezTo>
                    <a:pt x="83" y="115"/>
                    <a:pt x="67" y="75"/>
                    <a:pt x="4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8" name="Freeform 39"/>
            <p:cNvSpPr/>
            <p:nvPr/>
          </p:nvSpPr>
          <p:spPr bwMode="auto">
            <a:xfrm>
              <a:off x="426" y="271"/>
              <a:ext cx="198" cy="136"/>
            </a:xfrm>
            <a:custGeom>
              <a:avLst/>
              <a:gdLst>
                <a:gd name="T0" fmla="*/ 0 w 121"/>
                <a:gd name="T1" fmla="*/ 11 h 83"/>
                <a:gd name="T2" fmla="*/ 75 w 121"/>
                <a:gd name="T3" fmla="*/ 9 h 83"/>
                <a:gd name="T4" fmla="*/ 84 w 121"/>
                <a:gd name="T5" fmla="*/ 33 h 83"/>
                <a:gd name="T6" fmla="*/ 32 w 121"/>
                <a:gd name="T7" fmla="*/ 33 h 83"/>
                <a:gd name="T8" fmla="*/ 94 w 121"/>
                <a:gd name="T9" fmla="*/ 43 h 83"/>
                <a:gd name="T10" fmla="*/ 121 w 121"/>
                <a:gd name="T11" fmla="*/ 53 h 83"/>
                <a:gd name="T12" fmla="*/ 0 w 121"/>
                <a:gd name="T13" fmla="*/ 11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0" y="11"/>
                  </a:moveTo>
                  <a:cubicBezTo>
                    <a:pt x="50" y="21"/>
                    <a:pt x="50" y="0"/>
                    <a:pt x="75" y="9"/>
                  </a:cubicBezTo>
                  <a:cubicBezTo>
                    <a:pt x="77" y="18"/>
                    <a:pt x="79" y="26"/>
                    <a:pt x="84" y="33"/>
                  </a:cubicBezTo>
                  <a:cubicBezTo>
                    <a:pt x="57" y="41"/>
                    <a:pt x="30" y="32"/>
                    <a:pt x="32" y="33"/>
                  </a:cubicBezTo>
                  <a:cubicBezTo>
                    <a:pt x="33" y="35"/>
                    <a:pt x="64" y="51"/>
                    <a:pt x="94" y="43"/>
                  </a:cubicBezTo>
                  <a:cubicBezTo>
                    <a:pt x="101" y="49"/>
                    <a:pt x="111" y="51"/>
                    <a:pt x="121" y="53"/>
                  </a:cubicBezTo>
                  <a:cubicBezTo>
                    <a:pt x="71" y="83"/>
                    <a:pt x="13" y="56"/>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39" name="Freeform 40"/>
            <p:cNvSpPr/>
            <p:nvPr/>
          </p:nvSpPr>
          <p:spPr bwMode="auto">
            <a:xfrm>
              <a:off x="633" y="312"/>
              <a:ext cx="52" cy="92"/>
            </a:xfrm>
            <a:custGeom>
              <a:avLst/>
              <a:gdLst>
                <a:gd name="T0" fmla="*/ 4 w 32"/>
                <a:gd name="T1" fmla="*/ 0 h 56"/>
                <a:gd name="T2" fmla="*/ 18 w 32"/>
                <a:gd name="T3" fmla="*/ 37 h 56"/>
                <a:gd name="T4" fmla="*/ 0 w 32"/>
                <a:gd name="T5" fmla="*/ 27 h 56"/>
                <a:gd name="T6" fmla="*/ 30 w 32"/>
                <a:gd name="T7" fmla="*/ 56 h 56"/>
                <a:gd name="T8" fmla="*/ 31 w 32"/>
                <a:gd name="T9" fmla="*/ 54 h 56"/>
                <a:gd name="T10" fmla="*/ 4 w 32"/>
                <a:gd name="T11" fmla="*/ 0 h 56"/>
              </a:gdLst>
              <a:ahLst/>
              <a:cxnLst>
                <a:cxn ang="0">
                  <a:pos x="T0" y="T1"/>
                </a:cxn>
                <a:cxn ang="0">
                  <a:pos x="T2" y="T3"/>
                </a:cxn>
                <a:cxn ang="0">
                  <a:pos x="T4" y="T5"/>
                </a:cxn>
                <a:cxn ang="0">
                  <a:pos x="T6" y="T7"/>
                </a:cxn>
                <a:cxn ang="0">
                  <a:pos x="T8" y="T9"/>
                </a:cxn>
                <a:cxn ang="0">
                  <a:pos x="T10" y="T11"/>
                </a:cxn>
              </a:cxnLst>
              <a:rect l="0" t="0" r="r" b="b"/>
              <a:pathLst>
                <a:path w="32" h="56">
                  <a:moveTo>
                    <a:pt x="4" y="0"/>
                  </a:moveTo>
                  <a:cubicBezTo>
                    <a:pt x="9" y="12"/>
                    <a:pt x="14" y="25"/>
                    <a:pt x="18" y="37"/>
                  </a:cubicBezTo>
                  <a:cubicBezTo>
                    <a:pt x="14" y="34"/>
                    <a:pt x="8" y="28"/>
                    <a:pt x="0" y="27"/>
                  </a:cubicBezTo>
                  <a:cubicBezTo>
                    <a:pt x="12" y="34"/>
                    <a:pt x="20" y="46"/>
                    <a:pt x="30" y="56"/>
                  </a:cubicBezTo>
                  <a:cubicBezTo>
                    <a:pt x="31" y="56"/>
                    <a:pt x="32" y="55"/>
                    <a:pt x="31" y="54"/>
                  </a:cubicBezTo>
                  <a:cubicBezTo>
                    <a:pt x="24" y="37"/>
                    <a:pt x="13" y="16"/>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0" name="Freeform 41"/>
            <p:cNvSpPr/>
            <p:nvPr/>
          </p:nvSpPr>
          <p:spPr bwMode="auto">
            <a:xfrm>
              <a:off x="328" y="52"/>
              <a:ext cx="173" cy="173"/>
            </a:xfrm>
            <a:custGeom>
              <a:avLst/>
              <a:gdLst>
                <a:gd name="T0" fmla="*/ 49 w 106"/>
                <a:gd name="T1" fmla="*/ 41 h 106"/>
                <a:gd name="T2" fmla="*/ 106 w 106"/>
                <a:gd name="T3" fmla="*/ 96 h 106"/>
                <a:gd name="T4" fmla="*/ 0 w 106"/>
                <a:gd name="T5" fmla="*/ 14 h 106"/>
                <a:gd name="T6" fmla="*/ 92 w 106"/>
                <a:gd name="T7" fmla="*/ 103 h 106"/>
                <a:gd name="T8" fmla="*/ 96 w 106"/>
                <a:gd name="T9" fmla="*/ 103 h 106"/>
                <a:gd name="T10" fmla="*/ 49 w 106"/>
                <a:gd name="T11" fmla="*/ 41 h 106"/>
              </a:gdLst>
              <a:ahLst/>
              <a:cxnLst>
                <a:cxn ang="0">
                  <a:pos x="T0" y="T1"/>
                </a:cxn>
                <a:cxn ang="0">
                  <a:pos x="T2" y="T3"/>
                </a:cxn>
                <a:cxn ang="0">
                  <a:pos x="T4" y="T5"/>
                </a:cxn>
                <a:cxn ang="0">
                  <a:pos x="T6" y="T7"/>
                </a:cxn>
                <a:cxn ang="0">
                  <a:pos x="T8" y="T9"/>
                </a:cxn>
                <a:cxn ang="0">
                  <a:pos x="T10" y="T11"/>
                </a:cxn>
              </a:cxnLst>
              <a:rect l="0" t="0" r="r" b="b"/>
              <a:pathLst>
                <a:path w="106" h="106">
                  <a:moveTo>
                    <a:pt x="49" y="41"/>
                  </a:moveTo>
                  <a:cubicBezTo>
                    <a:pt x="80" y="55"/>
                    <a:pt x="106" y="98"/>
                    <a:pt x="106" y="96"/>
                  </a:cubicBezTo>
                  <a:cubicBezTo>
                    <a:pt x="93" y="40"/>
                    <a:pt x="46" y="0"/>
                    <a:pt x="0" y="14"/>
                  </a:cubicBezTo>
                  <a:cubicBezTo>
                    <a:pt x="46" y="62"/>
                    <a:pt x="31" y="106"/>
                    <a:pt x="92" y="103"/>
                  </a:cubicBezTo>
                  <a:cubicBezTo>
                    <a:pt x="93" y="103"/>
                    <a:pt x="95" y="103"/>
                    <a:pt x="96" y="103"/>
                  </a:cubicBezTo>
                  <a:cubicBezTo>
                    <a:pt x="100" y="103"/>
                    <a:pt x="77" y="68"/>
                    <a:pt x="4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1" name="Freeform 42"/>
            <p:cNvSpPr/>
            <p:nvPr/>
          </p:nvSpPr>
          <p:spPr bwMode="auto">
            <a:xfrm>
              <a:off x="265" y="168"/>
              <a:ext cx="204" cy="124"/>
            </a:xfrm>
            <a:custGeom>
              <a:avLst/>
              <a:gdLst>
                <a:gd name="T0" fmla="*/ 0 w 124"/>
                <a:gd name="T1" fmla="*/ 20 h 76"/>
                <a:gd name="T2" fmla="*/ 72 w 124"/>
                <a:gd name="T3" fmla="*/ 4 h 76"/>
                <a:gd name="T4" fmla="*/ 85 w 124"/>
                <a:gd name="T5" fmla="*/ 26 h 76"/>
                <a:gd name="T6" fmla="*/ 35 w 124"/>
                <a:gd name="T7" fmla="*/ 35 h 76"/>
                <a:gd name="T8" fmla="*/ 96 w 124"/>
                <a:gd name="T9" fmla="*/ 33 h 76"/>
                <a:gd name="T10" fmla="*/ 124 w 124"/>
                <a:gd name="T11" fmla="*/ 38 h 76"/>
                <a:gd name="T12" fmla="*/ 0 w 124"/>
                <a:gd name="T13" fmla="*/ 20 h 76"/>
              </a:gdLst>
              <a:ahLst/>
              <a:cxnLst>
                <a:cxn ang="0">
                  <a:pos x="T0" y="T1"/>
                </a:cxn>
                <a:cxn ang="0">
                  <a:pos x="T2" y="T3"/>
                </a:cxn>
                <a:cxn ang="0">
                  <a:pos x="T4" y="T5"/>
                </a:cxn>
                <a:cxn ang="0">
                  <a:pos x="T6" y="T7"/>
                </a:cxn>
                <a:cxn ang="0">
                  <a:pos x="T8" y="T9"/>
                </a:cxn>
                <a:cxn ang="0">
                  <a:pos x="T10" y="T11"/>
                </a:cxn>
                <a:cxn ang="0">
                  <a:pos x="T12" y="T13"/>
                </a:cxn>
              </a:cxnLst>
              <a:rect l="0" t="0" r="r" b="b"/>
              <a:pathLst>
                <a:path w="124" h="76">
                  <a:moveTo>
                    <a:pt x="0" y="20"/>
                  </a:moveTo>
                  <a:cubicBezTo>
                    <a:pt x="50" y="20"/>
                    <a:pt x="46" y="0"/>
                    <a:pt x="72" y="4"/>
                  </a:cubicBezTo>
                  <a:cubicBezTo>
                    <a:pt x="75" y="12"/>
                    <a:pt x="79" y="20"/>
                    <a:pt x="85" y="26"/>
                  </a:cubicBezTo>
                  <a:cubicBezTo>
                    <a:pt x="60" y="38"/>
                    <a:pt x="33" y="34"/>
                    <a:pt x="35" y="35"/>
                  </a:cubicBezTo>
                  <a:cubicBezTo>
                    <a:pt x="37" y="36"/>
                    <a:pt x="68" y="46"/>
                    <a:pt x="96" y="33"/>
                  </a:cubicBezTo>
                  <a:cubicBezTo>
                    <a:pt x="104" y="37"/>
                    <a:pt x="114" y="38"/>
                    <a:pt x="124" y="38"/>
                  </a:cubicBezTo>
                  <a:cubicBezTo>
                    <a:pt x="82" y="76"/>
                    <a:pt x="22" y="60"/>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思源黑体 Normal" panose="020B0400000000000000" pitchFamily="34" charset="-122"/>
                <a:ea typeface="思源黑体 Normal" panose="020B0400000000000000" pitchFamily="34" charset="-122"/>
              </a:endParaRPr>
            </a:p>
          </p:txBody>
        </p:sp>
        <p:sp>
          <p:nvSpPr>
            <p:cNvPr id="42" name="Freeform 43"/>
            <p:cNvSpPr/>
            <p:nvPr/>
          </p:nvSpPr>
          <p:spPr bwMode="auto">
            <a:xfrm>
              <a:off x="474" y="183"/>
              <a:ext cx="60" cy="80"/>
            </a:xfrm>
            <a:custGeom>
              <a:avLst/>
              <a:gdLst>
                <a:gd name="T0" fmla="*/ 0 w 37"/>
                <a:gd name="T1" fmla="*/ 0 h 49"/>
                <a:gd name="T2" fmla="*/ 20 w 37"/>
                <a:gd name="T3" fmla="*/ 33 h 49"/>
                <a:gd name="T4" fmla="*/ 1 w 37"/>
                <a:gd name="T5" fmla="*/ 27 h 49"/>
                <a:gd name="T6" fmla="*/ 36 w 37"/>
                <a:gd name="T7" fmla="*/ 49 h 49"/>
                <a:gd name="T8" fmla="*/ 36 w 37"/>
                <a:gd name="T9" fmla="*/ 47 h 49"/>
                <a:gd name="T10" fmla="*/ 0 w 37"/>
                <a:gd name="T11" fmla="*/ 0 h 49"/>
              </a:gdLst>
              <a:ahLst/>
              <a:cxnLst>
                <a:cxn ang="0">
                  <a:pos x="T0" y="T1"/>
                </a:cxn>
                <a:cxn ang="0">
                  <a:pos x="T2" y="T3"/>
                </a:cxn>
                <a:cxn ang="0">
                  <a:pos x="T4" y="T5"/>
                </a:cxn>
                <a:cxn ang="0">
                  <a:pos x="T6" y="T7"/>
                </a:cxn>
                <a:cxn ang="0">
                  <a:pos x="T8" y="T9"/>
                </a:cxn>
                <a:cxn ang="0">
                  <a:pos x="T10" y="T11"/>
                </a:cxn>
              </a:cxnLst>
              <a:rect l="0" t="0" r="r" b="b"/>
              <a:pathLst>
                <a:path w="37" h="49">
                  <a:moveTo>
                    <a:pt x="0" y="0"/>
                  </a:moveTo>
                  <a:cubicBezTo>
                    <a:pt x="7" y="11"/>
                    <a:pt x="15" y="23"/>
                    <a:pt x="20" y="33"/>
                  </a:cubicBezTo>
                  <a:cubicBezTo>
                    <a:pt x="16" y="31"/>
                    <a:pt x="9" y="26"/>
                    <a:pt x="1" y="27"/>
                  </a:cubicBezTo>
                  <a:cubicBezTo>
                    <a:pt x="14" y="32"/>
                    <a:pt x="24" y="42"/>
                    <a:pt x="36" y="49"/>
                  </a:cubicBezTo>
                  <a:cubicBezTo>
                    <a:pt x="36" y="49"/>
                    <a:pt x="37" y="48"/>
                    <a:pt x="36" y="47"/>
                  </a:cubicBezTo>
                  <a:cubicBezTo>
                    <a:pt x="25" y="32"/>
                    <a:pt x="12"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3" name="Freeform 44"/>
            <p:cNvSpPr/>
            <p:nvPr/>
          </p:nvSpPr>
          <p:spPr bwMode="auto">
            <a:xfrm>
              <a:off x="126" y="-20"/>
              <a:ext cx="190" cy="170"/>
            </a:xfrm>
            <a:custGeom>
              <a:avLst/>
              <a:gdLst>
                <a:gd name="T0" fmla="*/ 51 w 116"/>
                <a:gd name="T1" fmla="*/ 38 h 104"/>
                <a:gd name="T2" fmla="*/ 115 w 116"/>
                <a:gd name="T3" fmla="*/ 81 h 104"/>
                <a:gd name="T4" fmla="*/ 0 w 116"/>
                <a:gd name="T5" fmla="*/ 22 h 104"/>
                <a:gd name="T6" fmla="*/ 103 w 116"/>
                <a:gd name="T7" fmla="*/ 90 h 104"/>
                <a:gd name="T8" fmla="*/ 107 w 116"/>
                <a:gd name="T9" fmla="*/ 89 h 104"/>
                <a:gd name="T10" fmla="*/ 51 w 116"/>
                <a:gd name="T11" fmla="*/ 38 h 104"/>
              </a:gdLst>
              <a:ahLst/>
              <a:cxnLst>
                <a:cxn ang="0">
                  <a:pos x="T0" y="T1"/>
                </a:cxn>
                <a:cxn ang="0">
                  <a:pos x="T2" y="T3"/>
                </a:cxn>
                <a:cxn ang="0">
                  <a:pos x="T4" y="T5"/>
                </a:cxn>
                <a:cxn ang="0">
                  <a:pos x="T6" y="T7"/>
                </a:cxn>
                <a:cxn ang="0">
                  <a:pos x="T8" y="T9"/>
                </a:cxn>
                <a:cxn ang="0">
                  <a:pos x="T10" y="T11"/>
                </a:cxn>
              </a:cxnLst>
              <a:rect l="0" t="0" r="r" b="b"/>
              <a:pathLst>
                <a:path w="116" h="104">
                  <a:moveTo>
                    <a:pt x="51" y="38"/>
                  </a:moveTo>
                  <a:cubicBezTo>
                    <a:pt x="84" y="46"/>
                    <a:pt x="116" y="82"/>
                    <a:pt x="115" y="81"/>
                  </a:cubicBezTo>
                  <a:cubicBezTo>
                    <a:pt x="93" y="30"/>
                    <a:pt x="41" y="0"/>
                    <a:pt x="0" y="22"/>
                  </a:cubicBezTo>
                  <a:cubicBezTo>
                    <a:pt x="52" y="59"/>
                    <a:pt x="46" y="104"/>
                    <a:pt x="103" y="90"/>
                  </a:cubicBezTo>
                  <a:cubicBezTo>
                    <a:pt x="105" y="90"/>
                    <a:pt x="106" y="89"/>
                    <a:pt x="107" y="89"/>
                  </a:cubicBezTo>
                  <a:cubicBezTo>
                    <a:pt x="111" y="88"/>
                    <a:pt x="83" y="59"/>
                    <a:pt x="5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4" name="Freeform 45"/>
            <p:cNvSpPr/>
            <p:nvPr/>
          </p:nvSpPr>
          <p:spPr bwMode="auto">
            <a:xfrm>
              <a:off x="90" y="101"/>
              <a:ext cx="197" cy="108"/>
            </a:xfrm>
            <a:custGeom>
              <a:avLst/>
              <a:gdLst>
                <a:gd name="T0" fmla="*/ 0 w 120"/>
                <a:gd name="T1" fmla="*/ 28 h 66"/>
                <a:gd name="T2" fmla="*/ 65 w 120"/>
                <a:gd name="T3" fmla="*/ 0 h 66"/>
                <a:gd name="T4" fmla="*/ 81 w 120"/>
                <a:gd name="T5" fmla="*/ 18 h 66"/>
                <a:gd name="T6" fmla="*/ 35 w 120"/>
                <a:gd name="T7" fmla="*/ 36 h 66"/>
                <a:gd name="T8" fmla="*/ 93 w 120"/>
                <a:gd name="T9" fmla="*/ 23 h 66"/>
                <a:gd name="T10" fmla="*/ 120 w 120"/>
                <a:gd name="T11" fmla="*/ 22 h 66"/>
                <a:gd name="T12" fmla="*/ 0 w 120"/>
                <a:gd name="T13" fmla="*/ 28 h 66"/>
              </a:gdLst>
              <a:ahLst/>
              <a:cxnLst>
                <a:cxn ang="0">
                  <a:pos x="T0" y="T1"/>
                </a:cxn>
                <a:cxn ang="0">
                  <a:pos x="T2" y="T3"/>
                </a:cxn>
                <a:cxn ang="0">
                  <a:pos x="T4" y="T5"/>
                </a:cxn>
                <a:cxn ang="0">
                  <a:pos x="T6" y="T7"/>
                </a:cxn>
                <a:cxn ang="0">
                  <a:pos x="T8" y="T9"/>
                </a:cxn>
                <a:cxn ang="0">
                  <a:pos x="T10" y="T11"/>
                </a:cxn>
                <a:cxn ang="0">
                  <a:pos x="T12" y="T13"/>
                </a:cxn>
              </a:cxnLst>
              <a:rect l="0" t="0" r="r" b="b"/>
              <a:pathLst>
                <a:path w="120" h="66">
                  <a:moveTo>
                    <a:pt x="0" y="28"/>
                  </a:moveTo>
                  <a:cubicBezTo>
                    <a:pt x="47" y="19"/>
                    <a:pt x="40" y="0"/>
                    <a:pt x="65" y="0"/>
                  </a:cubicBezTo>
                  <a:cubicBezTo>
                    <a:pt x="69" y="7"/>
                    <a:pt x="74" y="13"/>
                    <a:pt x="81" y="18"/>
                  </a:cubicBezTo>
                  <a:cubicBezTo>
                    <a:pt x="60" y="34"/>
                    <a:pt x="34" y="35"/>
                    <a:pt x="35" y="36"/>
                  </a:cubicBezTo>
                  <a:cubicBezTo>
                    <a:pt x="37" y="36"/>
                    <a:pt x="69" y="40"/>
                    <a:pt x="93" y="23"/>
                  </a:cubicBezTo>
                  <a:cubicBezTo>
                    <a:pt x="102" y="25"/>
                    <a:pt x="111" y="24"/>
                    <a:pt x="120" y="22"/>
                  </a:cubicBezTo>
                  <a:cubicBezTo>
                    <a:pt x="87" y="66"/>
                    <a:pt x="27" y="62"/>
                    <a:pt x="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5" name="Freeform 46"/>
            <p:cNvSpPr/>
            <p:nvPr/>
          </p:nvSpPr>
          <p:spPr bwMode="auto">
            <a:xfrm>
              <a:off x="285" y="91"/>
              <a:ext cx="71" cy="66"/>
            </a:xfrm>
            <a:custGeom>
              <a:avLst/>
              <a:gdLst>
                <a:gd name="T0" fmla="*/ 0 w 43"/>
                <a:gd name="T1" fmla="*/ 0 h 40"/>
                <a:gd name="T2" fmla="*/ 24 w 43"/>
                <a:gd name="T3" fmla="*/ 28 h 40"/>
                <a:gd name="T4" fmla="*/ 5 w 43"/>
                <a:gd name="T5" fmla="*/ 26 h 40"/>
                <a:gd name="T6" fmla="*/ 42 w 43"/>
                <a:gd name="T7" fmla="*/ 40 h 40"/>
                <a:gd name="T8" fmla="*/ 42 w 43"/>
                <a:gd name="T9" fmla="*/ 38 h 40"/>
                <a:gd name="T10" fmla="*/ 0 w 43"/>
                <a:gd name="T11" fmla="*/ 0 h 40"/>
              </a:gdLst>
              <a:ahLst/>
              <a:cxnLst>
                <a:cxn ang="0">
                  <a:pos x="T0" y="T1"/>
                </a:cxn>
                <a:cxn ang="0">
                  <a:pos x="T2" y="T3"/>
                </a:cxn>
                <a:cxn ang="0">
                  <a:pos x="T4" y="T5"/>
                </a:cxn>
                <a:cxn ang="0">
                  <a:pos x="T6" y="T7"/>
                </a:cxn>
                <a:cxn ang="0">
                  <a:pos x="T8" y="T9"/>
                </a:cxn>
                <a:cxn ang="0">
                  <a:pos x="T10" y="T11"/>
                </a:cxn>
              </a:cxnLst>
              <a:rect l="0" t="0" r="r" b="b"/>
              <a:pathLst>
                <a:path w="43" h="40">
                  <a:moveTo>
                    <a:pt x="0" y="0"/>
                  </a:moveTo>
                  <a:cubicBezTo>
                    <a:pt x="8" y="10"/>
                    <a:pt x="17" y="19"/>
                    <a:pt x="24" y="28"/>
                  </a:cubicBezTo>
                  <a:cubicBezTo>
                    <a:pt x="20" y="27"/>
                    <a:pt x="13" y="24"/>
                    <a:pt x="5" y="26"/>
                  </a:cubicBezTo>
                  <a:cubicBezTo>
                    <a:pt x="18" y="28"/>
                    <a:pt x="30" y="35"/>
                    <a:pt x="42" y="40"/>
                  </a:cubicBezTo>
                  <a:cubicBezTo>
                    <a:pt x="43" y="40"/>
                    <a:pt x="43" y="39"/>
                    <a:pt x="42" y="38"/>
                  </a:cubicBezTo>
                  <a:cubicBezTo>
                    <a:pt x="29" y="26"/>
                    <a:pt x="13"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grpSp>
      <p:grpSp>
        <p:nvGrpSpPr>
          <p:cNvPr id="46" name="Group 4"/>
          <p:cNvGrpSpPr>
            <a:grpSpLocks noChangeAspect="1"/>
          </p:cNvGrpSpPr>
          <p:nvPr/>
        </p:nvGrpSpPr>
        <p:grpSpPr bwMode="auto">
          <a:xfrm>
            <a:off x="7863485" y="395740"/>
            <a:ext cx="316225" cy="700869"/>
            <a:chOff x="1" y="-20"/>
            <a:chExt cx="1137" cy="2520"/>
          </a:xfrm>
          <a:gradFill>
            <a:gsLst>
              <a:gs pos="0">
                <a:srgbClr val="F3D693"/>
              </a:gs>
              <a:gs pos="100000">
                <a:srgbClr val="F3D693">
                  <a:alpha val="1000"/>
                </a:srgbClr>
              </a:gs>
            </a:gsLst>
            <a:lin ang="5400000" scaled="1"/>
          </a:gradFill>
        </p:grpSpPr>
        <p:sp>
          <p:nvSpPr>
            <p:cNvPr id="47" name="Freeform 5"/>
            <p:cNvSpPr/>
            <p:nvPr/>
          </p:nvSpPr>
          <p:spPr bwMode="auto">
            <a:xfrm>
              <a:off x="80" y="2302"/>
              <a:ext cx="295" cy="198"/>
            </a:xfrm>
            <a:custGeom>
              <a:avLst/>
              <a:gdLst>
                <a:gd name="T0" fmla="*/ 110 w 180"/>
                <a:gd name="T1" fmla="*/ 76 h 121"/>
                <a:gd name="T2" fmla="*/ 2 w 180"/>
                <a:gd name="T3" fmla="*/ 86 h 121"/>
                <a:gd name="T4" fmla="*/ 180 w 180"/>
                <a:gd name="T5" fmla="*/ 48 h 121"/>
                <a:gd name="T6" fmla="*/ 7 w 180"/>
                <a:gd name="T7" fmla="*/ 65 h 121"/>
                <a:gd name="T8" fmla="*/ 4 w 180"/>
                <a:gd name="T9" fmla="*/ 70 h 121"/>
                <a:gd name="T10" fmla="*/ 110 w 180"/>
                <a:gd name="T11" fmla="*/ 76 h 121"/>
              </a:gdLst>
              <a:ahLst/>
              <a:cxnLst>
                <a:cxn ang="0">
                  <a:pos x="T0" y="T1"/>
                </a:cxn>
                <a:cxn ang="0">
                  <a:pos x="T2" y="T3"/>
                </a:cxn>
                <a:cxn ang="0">
                  <a:pos x="T4" y="T5"/>
                </a:cxn>
                <a:cxn ang="0">
                  <a:pos x="T6" y="T7"/>
                </a:cxn>
                <a:cxn ang="0">
                  <a:pos x="T8" y="T9"/>
                </a:cxn>
                <a:cxn ang="0">
                  <a:pos x="T10" y="T11"/>
                </a:cxn>
              </a:cxnLst>
              <a:rect l="0" t="0" r="r" b="b"/>
              <a:pathLst>
                <a:path w="180" h="121">
                  <a:moveTo>
                    <a:pt x="110" y="76"/>
                  </a:moveTo>
                  <a:cubicBezTo>
                    <a:pt x="68" y="96"/>
                    <a:pt x="0" y="85"/>
                    <a:pt x="2" y="86"/>
                  </a:cubicBezTo>
                  <a:cubicBezTo>
                    <a:pt x="72" y="121"/>
                    <a:pt x="154" y="108"/>
                    <a:pt x="180" y="48"/>
                  </a:cubicBezTo>
                  <a:cubicBezTo>
                    <a:pt x="90" y="54"/>
                    <a:pt x="57" y="0"/>
                    <a:pt x="7" y="65"/>
                  </a:cubicBezTo>
                  <a:cubicBezTo>
                    <a:pt x="6" y="67"/>
                    <a:pt x="5" y="69"/>
                    <a:pt x="4" y="70"/>
                  </a:cubicBezTo>
                  <a:cubicBezTo>
                    <a:pt x="1" y="74"/>
                    <a:pt x="57" y="81"/>
                    <a:pt x="110"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8" name="Freeform 6"/>
            <p:cNvSpPr/>
            <p:nvPr/>
          </p:nvSpPr>
          <p:spPr bwMode="auto">
            <a:xfrm>
              <a:off x="87" y="2185"/>
              <a:ext cx="211" cy="207"/>
            </a:xfrm>
            <a:custGeom>
              <a:avLst/>
              <a:gdLst>
                <a:gd name="T0" fmla="*/ 129 w 129"/>
                <a:gd name="T1" fmla="*/ 13 h 126"/>
                <a:gd name="T2" fmla="*/ 83 w 129"/>
                <a:gd name="T3" fmla="*/ 100 h 126"/>
                <a:gd name="T4" fmla="*/ 50 w 129"/>
                <a:gd name="T5" fmla="*/ 96 h 126"/>
                <a:gd name="T6" fmla="*/ 83 w 129"/>
                <a:gd name="T7" fmla="*/ 36 h 126"/>
                <a:gd name="T8" fmla="*/ 33 w 129"/>
                <a:gd name="T9" fmla="*/ 100 h 126"/>
                <a:gd name="T10" fmla="*/ 3 w 129"/>
                <a:gd name="T11" fmla="*/ 126 h 126"/>
                <a:gd name="T12" fmla="*/ 129 w 129"/>
                <a:gd name="T13" fmla="*/ 13 h 126"/>
              </a:gdLst>
              <a:ahLst/>
              <a:cxnLst>
                <a:cxn ang="0">
                  <a:pos x="T0" y="T1"/>
                </a:cxn>
                <a:cxn ang="0">
                  <a:pos x="T2" y="T3"/>
                </a:cxn>
                <a:cxn ang="0">
                  <a:pos x="T4" y="T5"/>
                </a:cxn>
                <a:cxn ang="0">
                  <a:pos x="T6" y="T7"/>
                </a:cxn>
                <a:cxn ang="0">
                  <a:pos x="T8" y="T9"/>
                </a:cxn>
                <a:cxn ang="0">
                  <a:pos x="T10" y="T11"/>
                </a:cxn>
                <a:cxn ang="0">
                  <a:pos x="T12" y="T13"/>
                </a:cxn>
              </a:cxnLst>
              <a:rect l="0" t="0" r="r" b="b"/>
              <a:pathLst>
                <a:path w="129" h="126">
                  <a:moveTo>
                    <a:pt x="129" y="13"/>
                  </a:moveTo>
                  <a:cubicBezTo>
                    <a:pt x="86" y="64"/>
                    <a:pt x="110" y="78"/>
                    <a:pt x="83" y="100"/>
                  </a:cubicBezTo>
                  <a:cubicBezTo>
                    <a:pt x="72" y="97"/>
                    <a:pt x="61" y="94"/>
                    <a:pt x="50" y="96"/>
                  </a:cubicBezTo>
                  <a:cubicBezTo>
                    <a:pt x="58" y="59"/>
                    <a:pt x="86" y="35"/>
                    <a:pt x="83" y="36"/>
                  </a:cubicBezTo>
                  <a:cubicBezTo>
                    <a:pt x="81" y="36"/>
                    <a:pt x="43" y="61"/>
                    <a:pt x="33" y="100"/>
                  </a:cubicBezTo>
                  <a:cubicBezTo>
                    <a:pt x="21" y="105"/>
                    <a:pt x="12" y="115"/>
                    <a:pt x="3" y="126"/>
                  </a:cubicBezTo>
                  <a:cubicBezTo>
                    <a:pt x="0" y="49"/>
                    <a:pt x="69" y="0"/>
                    <a:pt x="12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49" name="Freeform 7"/>
            <p:cNvSpPr/>
            <p:nvPr/>
          </p:nvSpPr>
          <p:spPr bwMode="auto">
            <a:xfrm>
              <a:off x="1" y="2401"/>
              <a:ext cx="133" cy="36"/>
            </a:xfrm>
            <a:custGeom>
              <a:avLst/>
              <a:gdLst>
                <a:gd name="T0" fmla="*/ 81 w 81"/>
                <a:gd name="T1" fmla="*/ 22 h 22"/>
                <a:gd name="T2" fmla="*/ 30 w 81"/>
                <a:gd name="T3" fmla="*/ 14 h 22"/>
                <a:gd name="T4" fmla="*/ 53 w 81"/>
                <a:gd name="T5" fmla="*/ 0 h 22"/>
                <a:gd name="T6" fmla="*/ 0 w 81"/>
                <a:gd name="T7" fmla="*/ 16 h 22"/>
                <a:gd name="T8" fmla="*/ 3 w 81"/>
                <a:gd name="T9" fmla="*/ 18 h 22"/>
                <a:gd name="T10" fmla="*/ 81 w 81"/>
                <a:gd name="T11" fmla="*/ 22 h 22"/>
              </a:gdLst>
              <a:ahLst/>
              <a:cxnLst>
                <a:cxn ang="0">
                  <a:pos x="T0" y="T1"/>
                </a:cxn>
                <a:cxn ang="0">
                  <a:pos x="T2" y="T3"/>
                </a:cxn>
                <a:cxn ang="0">
                  <a:pos x="T4" y="T5"/>
                </a:cxn>
                <a:cxn ang="0">
                  <a:pos x="T6" y="T7"/>
                </a:cxn>
                <a:cxn ang="0">
                  <a:pos x="T8" y="T9"/>
                </a:cxn>
                <a:cxn ang="0">
                  <a:pos x="T10" y="T11"/>
                </a:cxn>
              </a:cxnLst>
              <a:rect l="0" t="0" r="r" b="b"/>
              <a:pathLst>
                <a:path w="81" h="22">
                  <a:moveTo>
                    <a:pt x="81" y="22"/>
                  </a:moveTo>
                  <a:cubicBezTo>
                    <a:pt x="64" y="19"/>
                    <a:pt x="46" y="17"/>
                    <a:pt x="30" y="14"/>
                  </a:cubicBezTo>
                  <a:cubicBezTo>
                    <a:pt x="37" y="11"/>
                    <a:pt x="47" y="8"/>
                    <a:pt x="53" y="0"/>
                  </a:cubicBezTo>
                  <a:cubicBezTo>
                    <a:pt x="37" y="9"/>
                    <a:pt x="18" y="11"/>
                    <a:pt x="0" y="16"/>
                  </a:cubicBezTo>
                  <a:cubicBezTo>
                    <a:pt x="0" y="17"/>
                    <a:pt x="0" y="18"/>
                    <a:pt x="3" y="18"/>
                  </a:cubicBezTo>
                  <a:cubicBezTo>
                    <a:pt x="27" y="20"/>
                    <a:pt x="58" y="22"/>
                    <a:pt x="8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0" name="Freeform 8"/>
            <p:cNvSpPr/>
            <p:nvPr/>
          </p:nvSpPr>
          <p:spPr bwMode="auto">
            <a:xfrm>
              <a:off x="316" y="2199"/>
              <a:ext cx="274" cy="186"/>
            </a:xfrm>
            <a:custGeom>
              <a:avLst/>
              <a:gdLst>
                <a:gd name="T0" fmla="*/ 105 w 167"/>
                <a:gd name="T1" fmla="*/ 63 h 114"/>
                <a:gd name="T2" fmla="*/ 3 w 167"/>
                <a:gd name="T3" fmla="*/ 93 h 114"/>
                <a:gd name="T4" fmla="*/ 167 w 167"/>
                <a:gd name="T5" fmla="*/ 24 h 114"/>
                <a:gd name="T6" fmla="*/ 4 w 167"/>
                <a:gd name="T7" fmla="*/ 72 h 114"/>
                <a:gd name="T8" fmla="*/ 2 w 167"/>
                <a:gd name="T9" fmla="*/ 77 h 114"/>
                <a:gd name="T10" fmla="*/ 105 w 167"/>
                <a:gd name="T11" fmla="*/ 63 h 114"/>
              </a:gdLst>
              <a:ahLst/>
              <a:cxnLst>
                <a:cxn ang="0">
                  <a:pos x="T0" y="T1"/>
                </a:cxn>
                <a:cxn ang="0">
                  <a:pos x="T2" y="T3"/>
                </a:cxn>
                <a:cxn ang="0">
                  <a:pos x="T4" y="T5"/>
                </a:cxn>
                <a:cxn ang="0">
                  <a:pos x="T6" y="T7"/>
                </a:cxn>
                <a:cxn ang="0">
                  <a:pos x="T8" y="T9"/>
                </a:cxn>
                <a:cxn ang="0">
                  <a:pos x="T10" y="T11"/>
                </a:cxn>
              </a:cxnLst>
              <a:rect l="0" t="0" r="r" b="b"/>
              <a:pathLst>
                <a:path w="167" h="114">
                  <a:moveTo>
                    <a:pt x="105" y="63"/>
                  </a:moveTo>
                  <a:cubicBezTo>
                    <a:pt x="68" y="90"/>
                    <a:pt x="1" y="92"/>
                    <a:pt x="3" y="93"/>
                  </a:cubicBezTo>
                  <a:cubicBezTo>
                    <a:pt x="77" y="114"/>
                    <a:pt x="154" y="86"/>
                    <a:pt x="167" y="24"/>
                  </a:cubicBezTo>
                  <a:cubicBezTo>
                    <a:pt x="82" y="46"/>
                    <a:pt x="40" y="0"/>
                    <a:pt x="4" y="72"/>
                  </a:cubicBezTo>
                  <a:cubicBezTo>
                    <a:pt x="3" y="74"/>
                    <a:pt x="3" y="76"/>
                    <a:pt x="2" y="77"/>
                  </a:cubicBezTo>
                  <a:cubicBezTo>
                    <a:pt x="0" y="82"/>
                    <a:pt x="55" y="78"/>
                    <a:pt x="105"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1" name="Freeform 9"/>
            <p:cNvSpPr/>
            <p:nvPr/>
          </p:nvSpPr>
          <p:spPr bwMode="auto">
            <a:xfrm>
              <a:off x="292" y="2082"/>
              <a:ext cx="191" cy="218"/>
            </a:xfrm>
            <a:custGeom>
              <a:avLst/>
              <a:gdLst>
                <a:gd name="T0" fmla="*/ 117 w 117"/>
                <a:gd name="T1" fmla="*/ 1 h 133"/>
                <a:gd name="T2" fmla="*/ 90 w 117"/>
                <a:gd name="T3" fmla="*/ 94 h 133"/>
                <a:gd name="T4" fmla="*/ 56 w 117"/>
                <a:gd name="T5" fmla="*/ 95 h 133"/>
                <a:gd name="T6" fmla="*/ 78 w 117"/>
                <a:gd name="T7" fmla="*/ 32 h 133"/>
                <a:gd name="T8" fmla="*/ 41 w 117"/>
                <a:gd name="T9" fmla="*/ 103 h 133"/>
                <a:gd name="T10" fmla="*/ 17 w 117"/>
                <a:gd name="T11" fmla="*/ 133 h 133"/>
                <a:gd name="T12" fmla="*/ 117 w 117"/>
                <a:gd name="T13" fmla="*/ 1 h 133"/>
              </a:gdLst>
              <a:ahLst/>
              <a:cxnLst>
                <a:cxn ang="0">
                  <a:pos x="T0" y="T1"/>
                </a:cxn>
                <a:cxn ang="0">
                  <a:pos x="T2" y="T3"/>
                </a:cxn>
                <a:cxn ang="0">
                  <a:pos x="T4" y="T5"/>
                </a:cxn>
                <a:cxn ang="0">
                  <a:pos x="T6" y="T7"/>
                </a:cxn>
                <a:cxn ang="0">
                  <a:pos x="T8" y="T9"/>
                </a:cxn>
                <a:cxn ang="0">
                  <a:pos x="T10" y="T11"/>
                </a:cxn>
                <a:cxn ang="0">
                  <a:pos x="T12" y="T13"/>
                </a:cxn>
              </a:cxnLst>
              <a:rect l="0" t="0" r="r" b="b"/>
              <a:pathLst>
                <a:path w="117" h="133">
                  <a:moveTo>
                    <a:pt x="117" y="1"/>
                  </a:moveTo>
                  <a:cubicBezTo>
                    <a:pt x="86" y="59"/>
                    <a:pt x="111" y="67"/>
                    <a:pt x="90" y="94"/>
                  </a:cubicBezTo>
                  <a:cubicBezTo>
                    <a:pt x="78" y="92"/>
                    <a:pt x="67" y="92"/>
                    <a:pt x="56" y="95"/>
                  </a:cubicBezTo>
                  <a:cubicBezTo>
                    <a:pt x="58" y="59"/>
                    <a:pt x="80" y="30"/>
                    <a:pt x="78" y="32"/>
                  </a:cubicBezTo>
                  <a:cubicBezTo>
                    <a:pt x="75" y="33"/>
                    <a:pt x="43" y="63"/>
                    <a:pt x="41" y="103"/>
                  </a:cubicBezTo>
                  <a:cubicBezTo>
                    <a:pt x="31" y="110"/>
                    <a:pt x="23" y="121"/>
                    <a:pt x="17" y="133"/>
                  </a:cubicBezTo>
                  <a:cubicBezTo>
                    <a:pt x="0" y="59"/>
                    <a:pt x="57" y="0"/>
                    <a:pt x="1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2" name="Freeform 10"/>
            <p:cNvSpPr/>
            <p:nvPr/>
          </p:nvSpPr>
          <p:spPr bwMode="auto">
            <a:xfrm>
              <a:off x="239" y="2310"/>
              <a:ext cx="131" cy="46"/>
            </a:xfrm>
            <a:custGeom>
              <a:avLst/>
              <a:gdLst>
                <a:gd name="T0" fmla="*/ 80 w 80"/>
                <a:gd name="T1" fmla="*/ 16 h 28"/>
                <a:gd name="T2" fmla="*/ 29 w 80"/>
                <a:gd name="T3" fmla="*/ 18 h 28"/>
                <a:gd name="T4" fmla="*/ 48 w 80"/>
                <a:gd name="T5" fmla="*/ 0 h 28"/>
                <a:gd name="T6" fmla="*/ 1 w 80"/>
                <a:gd name="T7" fmla="*/ 26 h 28"/>
                <a:gd name="T8" fmla="*/ 3 w 80"/>
                <a:gd name="T9" fmla="*/ 27 h 28"/>
                <a:gd name="T10" fmla="*/ 80 w 80"/>
                <a:gd name="T11" fmla="*/ 16 h 28"/>
              </a:gdLst>
              <a:ahLst/>
              <a:cxnLst>
                <a:cxn ang="0">
                  <a:pos x="T0" y="T1"/>
                </a:cxn>
                <a:cxn ang="0">
                  <a:pos x="T2" y="T3"/>
                </a:cxn>
                <a:cxn ang="0">
                  <a:pos x="T4" y="T5"/>
                </a:cxn>
                <a:cxn ang="0">
                  <a:pos x="T6" y="T7"/>
                </a:cxn>
                <a:cxn ang="0">
                  <a:pos x="T8" y="T9"/>
                </a:cxn>
                <a:cxn ang="0">
                  <a:pos x="T10" y="T11"/>
                </a:cxn>
              </a:cxnLst>
              <a:rect l="0" t="0" r="r" b="b"/>
              <a:pathLst>
                <a:path w="80" h="28">
                  <a:moveTo>
                    <a:pt x="80" y="16"/>
                  </a:moveTo>
                  <a:cubicBezTo>
                    <a:pt x="63" y="17"/>
                    <a:pt x="45" y="18"/>
                    <a:pt x="29" y="18"/>
                  </a:cubicBezTo>
                  <a:cubicBezTo>
                    <a:pt x="35" y="14"/>
                    <a:pt x="44" y="9"/>
                    <a:pt x="48" y="0"/>
                  </a:cubicBezTo>
                  <a:cubicBezTo>
                    <a:pt x="34" y="12"/>
                    <a:pt x="17" y="17"/>
                    <a:pt x="1" y="26"/>
                  </a:cubicBezTo>
                  <a:cubicBezTo>
                    <a:pt x="0" y="27"/>
                    <a:pt x="1" y="28"/>
                    <a:pt x="3" y="27"/>
                  </a:cubicBezTo>
                  <a:cubicBezTo>
                    <a:pt x="27" y="25"/>
                    <a:pt x="57" y="20"/>
                    <a:pt x="8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3" name="Freeform 11"/>
            <p:cNvSpPr/>
            <p:nvPr/>
          </p:nvSpPr>
          <p:spPr bwMode="auto">
            <a:xfrm>
              <a:off x="526" y="2056"/>
              <a:ext cx="246" cy="170"/>
            </a:xfrm>
            <a:custGeom>
              <a:avLst/>
              <a:gdLst>
                <a:gd name="T0" fmla="*/ 98 w 150"/>
                <a:gd name="T1" fmla="*/ 49 h 104"/>
                <a:gd name="T2" fmla="*/ 6 w 150"/>
                <a:gd name="T3" fmla="*/ 97 h 104"/>
                <a:gd name="T4" fmla="*/ 150 w 150"/>
                <a:gd name="T5" fmla="*/ 0 h 104"/>
                <a:gd name="T6" fmla="*/ 3 w 150"/>
                <a:gd name="T7" fmla="*/ 77 h 104"/>
                <a:gd name="T8" fmla="*/ 1 w 150"/>
                <a:gd name="T9" fmla="*/ 82 h 104"/>
                <a:gd name="T10" fmla="*/ 98 w 150"/>
                <a:gd name="T11" fmla="*/ 49 h 104"/>
              </a:gdLst>
              <a:ahLst/>
              <a:cxnLst>
                <a:cxn ang="0">
                  <a:pos x="T0" y="T1"/>
                </a:cxn>
                <a:cxn ang="0">
                  <a:pos x="T2" y="T3"/>
                </a:cxn>
                <a:cxn ang="0">
                  <a:pos x="T4" y="T5"/>
                </a:cxn>
                <a:cxn ang="0">
                  <a:pos x="T6" y="T7"/>
                </a:cxn>
                <a:cxn ang="0">
                  <a:pos x="T8" y="T9"/>
                </a:cxn>
                <a:cxn ang="0">
                  <a:pos x="T10" y="T11"/>
                </a:cxn>
              </a:cxnLst>
              <a:rect l="0" t="0" r="r" b="b"/>
              <a:pathLst>
                <a:path w="150" h="104">
                  <a:moveTo>
                    <a:pt x="98" y="49"/>
                  </a:moveTo>
                  <a:cubicBezTo>
                    <a:pt x="67" y="83"/>
                    <a:pt x="3" y="96"/>
                    <a:pt x="6" y="97"/>
                  </a:cubicBezTo>
                  <a:cubicBezTo>
                    <a:pt x="80" y="104"/>
                    <a:pt x="149" y="63"/>
                    <a:pt x="150" y="0"/>
                  </a:cubicBezTo>
                  <a:cubicBezTo>
                    <a:pt x="73" y="37"/>
                    <a:pt x="24" y="1"/>
                    <a:pt x="3" y="77"/>
                  </a:cubicBezTo>
                  <a:cubicBezTo>
                    <a:pt x="2" y="79"/>
                    <a:pt x="2" y="80"/>
                    <a:pt x="1" y="82"/>
                  </a:cubicBezTo>
                  <a:cubicBezTo>
                    <a:pt x="0" y="87"/>
                    <a:pt x="53" y="73"/>
                    <a:pt x="9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4" name="Freeform 12"/>
            <p:cNvSpPr/>
            <p:nvPr/>
          </p:nvSpPr>
          <p:spPr bwMode="auto">
            <a:xfrm>
              <a:off x="475" y="1929"/>
              <a:ext cx="177" cy="237"/>
            </a:xfrm>
            <a:custGeom>
              <a:avLst/>
              <a:gdLst>
                <a:gd name="T0" fmla="*/ 102 w 108"/>
                <a:gd name="T1" fmla="*/ 0 h 145"/>
                <a:gd name="T2" fmla="*/ 92 w 108"/>
                <a:gd name="T3" fmla="*/ 95 h 145"/>
                <a:gd name="T4" fmla="*/ 61 w 108"/>
                <a:gd name="T5" fmla="*/ 102 h 145"/>
                <a:gd name="T6" fmla="*/ 69 w 108"/>
                <a:gd name="T7" fmla="*/ 37 h 145"/>
                <a:gd name="T8" fmla="*/ 47 w 108"/>
                <a:gd name="T9" fmla="*/ 112 h 145"/>
                <a:gd name="T10" fmla="*/ 30 w 108"/>
                <a:gd name="T11" fmla="*/ 145 h 145"/>
                <a:gd name="T12" fmla="*/ 102 w 108"/>
                <a:gd name="T13" fmla="*/ 0 h 145"/>
              </a:gdLst>
              <a:ahLst/>
              <a:cxnLst>
                <a:cxn ang="0">
                  <a:pos x="T0" y="T1"/>
                </a:cxn>
                <a:cxn ang="0">
                  <a:pos x="T2" y="T3"/>
                </a:cxn>
                <a:cxn ang="0">
                  <a:pos x="T4" y="T5"/>
                </a:cxn>
                <a:cxn ang="0">
                  <a:pos x="T6" y="T7"/>
                </a:cxn>
                <a:cxn ang="0">
                  <a:pos x="T8" y="T9"/>
                </a:cxn>
                <a:cxn ang="0">
                  <a:pos x="T10" y="T11"/>
                </a:cxn>
                <a:cxn ang="0">
                  <a:pos x="T12" y="T13"/>
                </a:cxn>
              </a:cxnLst>
              <a:rect l="0" t="0" r="r" b="b"/>
              <a:pathLst>
                <a:path w="108" h="145">
                  <a:moveTo>
                    <a:pt x="102" y="0"/>
                  </a:moveTo>
                  <a:cubicBezTo>
                    <a:pt x="82" y="61"/>
                    <a:pt x="108" y="65"/>
                    <a:pt x="92" y="95"/>
                  </a:cubicBezTo>
                  <a:cubicBezTo>
                    <a:pt x="81" y="95"/>
                    <a:pt x="70" y="97"/>
                    <a:pt x="61" y="102"/>
                  </a:cubicBezTo>
                  <a:cubicBezTo>
                    <a:pt x="55" y="67"/>
                    <a:pt x="71" y="35"/>
                    <a:pt x="69" y="37"/>
                  </a:cubicBezTo>
                  <a:cubicBezTo>
                    <a:pt x="67" y="39"/>
                    <a:pt x="42" y="74"/>
                    <a:pt x="47" y="112"/>
                  </a:cubicBezTo>
                  <a:cubicBezTo>
                    <a:pt x="39" y="121"/>
                    <a:pt x="34" y="133"/>
                    <a:pt x="30" y="145"/>
                  </a:cubicBezTo>
                  <a:cubicBezTo>
                    <a:pt x="0" y="78"/>
                    <a:pt x="44" y="1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5" name="Freeform 13"/>
            <p:cNvSpPr/>
            <p:nvPr/>
          </p:nvSpPr>
          <p:spPr bwMode="auto">
            <a:xfrm>
              <a:off x="457" y="2176"/>
              <a:ext cx="122" cy="59"/>
            </a:xfrm>
            <a:custGeom>
              <a:avLst/>
              <a:gdLst>
                <a:gd name="T0" fmla="*/ 74 w 74"/>
                <a:gd name="T1" fmla="*/ 10 h 36"/>
                <a:gd name="T2" fmla="*/ 26 w 74"/>
                <a:gd name="T3" fmla="*/ 21 h 36"/>
                <a:gd name="T4" fmla="*/ 41 w 74"/>
                <a:gd name="T5" fmla="*/ 0 h 36"/>
                <a:gd name="T6" fmla="*/ 0 w 74"/>
                <a:gd name="T7" fmla="*/ 34 h 36"/>
                <a:gd name="T8" fmla="*/ 3 w 74"/>
                <a:gd name="T9" fmla="*/ 35 h 36"/>
                <a:gd name="T10" fmla="*/ 74 w 74"/>
                <a:gd name="T11" fmla="*/ 10 h 36"/>
              </a:gdLst>
              <a:ahLst/>
              <a:cxnLst>
                <a:cxn ang="0">
                  <a:pos x="T0" y="T1"/>
                </a:cxn>
                <a:cxn ang="0">
                  <a:pos x="T2" y="T3"/>
                </a:cxn>
                <a:cxn ang="0">
                  <a:pos x="T4" y="T5"/>
                </a:cxn>
                <a:cxn ang="0">
                  <a:pos x="T6" y="T7"/>
                </a:cxn>
                <a:cxn ang="0">
                  <a:pos x="T8" y="T9"/>
                </a:cxn>
                <a:cxn ang="0">
                  <a:pos x="T10" y="T11"/>
                </a:cxn>
              </a:cxnLst>
              <a:rect l="0" t="0" r="r" b="b"/>
              <a:pathLst>
                <a:path w="74" h="36">
                  <a:moveTo>
                    <a:pt x="74" y="10"/>
                  </a:moveTo>
                  <a:cubicBezTo>
                    <a:pt x="58" y="14"/>
                    <a:pt x="41" y="19"/>
                    <a:pt x="26" y="21"/>
                  </a:cubicBezTo>
                  <a:cubicBezTo>
                    <a:pt x="31" y="17"/>
                    <a:pt x="39" y="10"/>
                    <a:pt x="41" y="0"/>
                  </a:cubicBezTo>
                  <a:cubicBezTo>
                    <a:pt x="30" y="14"/>
                    <a:pt x="14" y="23"/>
                    <a:pt x="0" y="34"/>
                  </a:cubicBezTo>
                  <a:cubicBezTo>
                    <a:pt x="0" y="35"/>
                    <a:pt x="1" y="36"/>
                    <a:pt x="3" y="35"/>
                  </a:cubicBezTo>
                  <a:cubicBezTo>
                    <a:pt x="25" y="28"/>
                    <a:pt x="53" y="18"/>
                    <a:pt x="7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6" name="Freeform 14"/>
            <p:cNvSpPr/>
            <p:nvPr/>
          </p:nvSpPr>
          <p:spPr bwMode="auto">
            <a:xfrm>
              <a:off x="706" y="1842"/>
              <a:ext cx="227" cy="195"/>
            </a:xfrm>
            <a:custGeom>
              <a:avLst/>
              <a:gdLst>
                <a:gd name="T0" fmla="*/ 86 w 138"/>
                <a:gd name="T1" fmla="*/ 56 h 119"/>
                <a:gd name="T2" fmla="*/ 7 w 138"/>
                <a:gd name="T3" fmla="*/ 119 h 119"/>
                <a:gd name="T4" fmla="*/ 127 w 138"/>
                <a:gd name="T5" fmla="*/ 0 h 119"/>
                <a:gd name="T6" fmla="*/ 0 w 138"/>
                <a:gd name="T7" fmla="*/ 100 h 119"/>
                <a:gd name="T8" fmla="*/ 0 w 138"/>
                <a:gd name="T9" fmla="*/ 106 h 119"/>
                <a:gd name="T10" fmla="*/ 86 w 138"/>
                <a:gd name="T11" fmla="*/ 56 h 119"/>
              </a:gdLst>
              <a:ahLst/>
              <a:cxnLst>
                <a:cxn ang="0">
                  <a:pos x="T0" y="T1"/>
                </a:cxn>
                <a:cxn ang="0">
                  <a:pos x="T2" y="T3"/>
                </a:cxn>
                <a:cxn ang="0">
                  <a:pos x="T4" y="T5"/>
                </a:cxn>
                <a:cxn ang="0">
                  <a:pos x="T6" y="T7"/>
                </a:cxn>
                <a:cxn ang="0">
                  <a:pos x="T8" y="T9"/>
                </a:cxn>
                <a:cxn ang="0">
                  <a:pos x="T10" y="T11"/>
                </a:cxn>
              </a:cxnLst>
              <a:rect l="0" t="0" r="r" b="b"/>
              <a:pathLst>
                <a:path w="138" h="119">
                  <a:moveTo>
                    <a:pt x="86" y="56"/>
                  </a:moveTo>
                  <a:cubicBezTo>
                    <a:pt x="63" y="94"/>
                    <a:pt x="4" y="119"/>
                    <a:pt x="7" y="119"/>
                  </a:cubicBezTo>
                  <a:cubicBezTo>
                    <a:pt x="79" y="112"/>
                    <a:pt x="138" y="60"/>
                    <a:pt x="127" y="0"/>
                  </a:cubicBezTo>
                  <a:cubicBezTo>
                    <a:pt x="60" y="49"/>
                    <a:pt x="7" y="23"/>
                    <a:pt x="0" y="100"/>
                  </a:cubicBezTo>
                  <a:cubicBezTo>
                    <a:pt x="0" y="102"/>
                    <a:pt x="0" y="104"/>
                    <a:pt x="0" y="106"/>
                  </a:cubicBezTo>
                  <a:cubicBezTo>
                    <a:pt x="0" y="110"/>
                    <a:pt x="48" y="87"/>
                    <a:pt x="8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7" name="Freeform 15"/>
            <p:cNvSpPr/>
            <p:nvPr/>
          </p:nvSpPr>
          <p:spPr bwMode="auto">
            <a:xfrm>
              <a:off x="631" y="1742"/>
              <a:ext cx="166" cy="249"/>
            </a:xfrm>
            <a:custGeom>
              <a:avLst/>
              <a:gdLst>
                <a:gd name="T0" fmla="*/ 83 w 101"/>
                <a:gd name="T1" fmla="*/ 0 h 152"/>
                <a:gd name="T2" fmla="*/ 91 w 101"/>
                <a:gd name="T3" fmla="*/ 92 h 152"/>
                <a:gd name="T4" fmla="*/ 62 w 101"/>
                <a:gd name="T5" fmla="*/ 106 h 152"/>
                <a:gd name="T6" fmla="*/ 59 w 101"/>
                <a:gd name="T7" fmla="*/ 41 h 152"/>
                <a:gd name="T8" fmla="*/ 51 w 101"/>
                <a:gd name="T9" fmla="*/ 118 h 152"/>
                <a:gd name="T10" fmla="*/ 41 w 101"/>
                <a:gd name="T11" fmla="*/ 152 h 152"/>
                <a:gd name="T12" fmla="*/ 83 w 101"/>
                <a:gd name="T13" fmla="*/ 0 h 152"/>
              </a:gdLst>
              <a:ahLst/>
              <a:cxnLst>
                <a:cxn ang="0">
                  <a:pos x="T0" y="T1"/>
                </a:cxn>
                <a:cxn ang="0">
                  <a:pos x="T2" y="T3"/>
                </a:cxn>
                <a:cxn ang="0">
                  <a:pos x="T4" y="T5"/>
                </a:cxn>
                <a:cxn ang="0">
                  <a:pos x="T6" y="T7"/>
                </a:cxn>
                <a:cxn ang="0">
                  <a:pos x="T8" y="T9"/>
                </a:cxn>
                <a:cxn ang="0">
                  <a:pos x="T10" y="T11"/>
                </a:cxn>
                <a:cxn ang="0">
                  <a:pos x="T12" y="T13"/>
                </a:cxn>
              </a:cxnLst>
              <a:rect l="0" t="0" r="r" b="b"/>
              <a:pathLst>
                <a:path w="101" h="152">
                  <a:moveTo>
                    <a:pt x="83" y="0"/>
                  </a:moveTo>
                  <a:cubicBezTo>
                    <a:pt x="75" y="62"/>
                    <a:pt x="101" y="61"/>
                    <a:pt x="91" y="92"/>
                  </a:cubicBezTo>
                  <a:cubicBezTo>
                    <a:pt x="81" y="95"/>
                    <a:pt x="70" y="99"/>
                    <a:pt x="62" y="106"/>
                  </a:cubicBezTo>
                  <a:cubicBezTo>
                    <a:pt x="51" y="73"/>
                    <a:pt x="60" y="39"/>
                    <a:pt x="59" y="41"/>
                  </a:cubicBezTo>
                  <a:cubicBezTo>
                    <a:pt x="57" y="43"/>
                    <a:pt x="39" y="82"/>
                    <a:pt x="51" y="118"/>
                  </a:cubicBezTo>
                  <a:cubicBezTo>
                    <a:pt x="45" y="128"/>
                    <a:pt x="42" y="140"/>
                    <a:pt x="41" y="152"/>
                  </a:cubicBezTo>
                  <a:cubicBezTo>
                    <a:pt x="0" y="93"/>
                    <a:pt x="29" y="20"/>
                    <a:pt x="8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8" name="Freeform 16"/>
            <p:cNvSpPr/>
            <p:nvPr/>
          </p:nvSpPr>
          <p:spPr bwMode="auto">
            <a:xfrm>
              <a:off x="646" y="2001"/>
              <a:ext cx="110" cy="67"/>
            </a:xfrm>
            <a:custGeom>
              <a:avLst/>
              <a:gdLst>
                <a:gd name="T0" fmla="*/ 67 w 67"/>
                <a:gd name="T1" fmla="*/ 4 h 41"/>
                <a:gd name="T2" fmla="*/ 22 w 67"/>
                <a:gd name="T3" fmla="*/ 23 h 41"/>
                <a:gd name="T4" fmla="*/ 33 w 67"/>
                <a:gd name="T5" fmla="*/ 0 h 41"/>
                <a:gd name="T6" fmla="*/ 0 w 67"/>
                <a:gd name="T7" fmla="*/ 40 h 41"/>
                <a:gd name="T8" fmla="*/ 3 w 67"/>
                <a:gd name="T9" fmla="*/ 40 h 41"/>
                <a:gd name="T10" fmla="*/ 67 w 67"/>
                <a:gd name="T11" fmla="*/ 4 h 41"/>
              </a:gdLst>
              <a:ahLst/>
              <a:cxnLst>
                <a:cxn ang="0">
                  <a:pos x="T0" y="T1"/>
                </a:cxn>
                <a:cxn ang="0">
                  <a:pos x="T2" y="T3"/>
                </a:cxn>
                <a:cxn ang="0">
                  <a:pos x="T4" y="T5"/>
                </a:cxn>
                <a:cxn ang="0">
                  <a:pos x="T6" y="T7"/>
                </a:cxn>
                <a:cxn ang="0">
                  <a:pos x="T8" y="T9"/>
                </a:cxn>
                <a:cxn ang="0">
                  <a:pos x="T10" y="T11"/>
                </a:cxn>
              </a:cxnLst>
              <a:rect l="0" t="0" r="r" b="b"/>
              <a:pathLst>
                <a:path w="67" h="41">
                  <a:moveTo>
                    <a:pt x="67" y="4"/>
                  </a:moveTo>
                  <a:cubicBezTo>
                    <a:pt x="52" y="10"/>
                    <a:pt x="36" y="18"/>
                    <a:pt x="22" y="23"/>
                  </a:cubicBezTo>
                  <a:cubicBezTo>
                    <a:pt x="26" y="18"/>
                    <a:pt x="33" y="10"/>
                    <a:pt x="33" y="0"/>
                  </a:cubicBezTo>
                  <a:cubicBezTo>
                    <a:pt x="25" y="16"/>
                    <a:pt x="11" y="27"/>
                    <a:pt x="0" y="40"/>
                  </a:cubicBezTo>
                  <a:cubicBezTo>
                    <a:pt x="0" y="41"/>
                    <a:pt x="1" y="41"/>
                    <a:pt x="3" y="40"/>
                  </a:cubicBezTo>
                  <a:cubicBezTo>
                    <a:pt x="23" y="30"/>
                    <a:pt x="48" y="15"/>
                    <a:pt x="6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59" name="Freeform 17"/>
            <p:cNvSpPr/>
            <p:nvPr/>
          </p:nvSpPr>
          <p:spPr bwMode="auto">
            <a:xfrm>
              <a:off x="829" y="1609"/>
              <a:ext cx="219" cy="223"/>
            </a:xfrm>
            <a:custGeom>
              <a:avLst/>
              <a:gdLst>
                <a:gd name="T0" fmla="*/ 83 w 133"/>
                <a:gd name="T1" fmla="*/ 62 h 136"/>
                <a:gd name="T2" fmla="*/ 18 w 133"/>
                <a:gd name="T3" fmla="*/ 136 h 136"/>
                <a:gd name="T4" fmla="*/ 112 w 133"/>
                <a:gd name="T5" fmla="*/ 0 h 136"/>
                <a:gd name="T6" fmla="*/ 8 w 133"/>
                <a:gd name="T7" fmla="*/ 119 h 136"/>
                <a:gd name="T8" fmla="*/ 9 w 133"/>
                <a:gd name="T9" fmla="*/ 125 h 136"/>
                <a:gd name="T10" fmla="*/ 83 w 133"/>
                <a:gd name="T11" fmla="*/ 62 h 136"/>
              </a:gdLst>
              <a:ahLst/>
              <a:cxnLst>
                <a:cxn ang="0">
                  <a:pos x="T0" y="T1"/>
                </a:cxn>
                <a:cxn ang="0">
                  <a:pos x="T2" y="T3"/>
                </a:cxn>
                <a:cxn ang="0">
                  <a:pos x="T4" y="T5"/>
                </a:cxn>
                <a:cxn ang="0">
                  <a:pos x="T6" y="T7"/>
                </a:cxn>
                <a:cxn ang="0">
                  <a:pos x="T8" y="T9"/>
                </a:cxn>
                <a:cxn ang="0">
                  <a:pos x="T10" y="T11"/>
                </a:cxn>
              </a:cxnLst>
              <a:rect l="0" t="0" r="r" b="b"/>
              <a:pathLst>
                <a:path w="133" h="136">
                  <a:moveTo>
                    <a:pt x="83" y="62"/>
                  </a:moveTo>
                  <a:cubicBezTo>
                    <a:pt x="67" y="102"/>
                    <a:pt x="15" y="136"/>
                    <a:pt x="18" y="136"/>
                  </a:cubicBezTo>
                  <a:cubicBezTo>
                    <a:pt x="86" y="116"/>
                    <a:pt x="133" y="56"/>
                    <a:pt x="112" y="0"/>
                  </a:cubicBezTo>
                  <a:cubicBezTo>
                    <a:pt x="56" y="60"/>
                    <a:pt x="0" y="45"/>
                    <a:pt x="8" y="119"/>
                  </a:cubicBezTo>
                  <a:cubicBezTo>
                    <a:pt x="8" y="121"/>
                    <a:pt x="8" y="123"/>
                    <a:pt x="9" y="125"/>
                  </a:cubicBezTo>
                  <a:cubicBezTo>
                    <a:pt x="9" y="129"/>
                    <a:pt x="51" y="98"/>
                    <a:pt x="8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0" name="Freeform 18"/>
            <p:cNvSpPr/>
            <p:nvPr/>
          </p:nvSpPr>
          <p:spPr bwMode="auto">
            <a:xfrm>
              <a:off x="749" y="1541"/>
              <a:ext cx="149" cy="252"/>
            </a:xfrm>
            <a:custGeom>
              <a:avLst/>
              <a:gdLst>
                <a:gd name="T0" fmla="*/ 63 w 91"/>
                <a:gd name="T1" fmla="*/ 0 h 154"/>
                <a:gd name="T2" fmla="*/ 88 w 91"/>
                <a:gd name="T3" fmla="*/ 87 h 154"/>
                <a:gd name="T4" fmla="*/ 62 w 91"/>
                <a:gd name="T5" fmla="*/ 105 h 154"/>
                <a:gd name="T6" fmla="*/ 47 w 91"/>
                <a:gd name="T7" fmla="*/ 44 h 154"/>
                <a:gd name="T8" fmla="*/ 54 w 91"/>
                <a:gd name="T9" fmla="*/ 119 h 154"/>
                <a:gd name="T10" fmla="*/ 50 w 91"/>
                <a:gd name="T11" fmla="*/ 154 h 154"/>
                <a:gd name="T12" fmla="*/ 63 w 91"/>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91" h="154">
                  <a:moveTo>
                    <a:pt x="63" y="0"/>
                  </a:moveTo>
                  <a:cubicBezTo>
                    <a:pt x="67" y="61"/>
                    <a:pt x="91" y="55"/>
                    <a:pt x="88" y="87"/>
                  </a:cubicBezTo>
                  <a:cubicBezTo>
                    <a:pt x="78" y="92"/>
                    <a:pt x="69" y="97"/>
                    <a:pt x="62" y="105"/>
                  </a:cubicBezTo>
                  <a:cubicBezTo>
                    <a:pt x="45" y="76"/>
                    <a:pt x="48" y="42"/>
                    <a:pt x="47" y="44"/>
                  </a:cubicBezTo>
                  <a:cubicBezTo>
                    <a:pt x="46" y="46"/>
                    <a:pt x="36" y="86"/>
                    <a:pt x="54" y="119"/>
                  </a:cubicBezTo>
                  <a:cubicBezTo>
                    <a:pt x="49" y="130"/>
                    <a:pt x="49" y="142"/>
                    <a:pt x="50" y="154"/>
                  </a:cubicBezTo>
                  <a:cubicBezTo>
                    <a:pt x="0" y="105"/>
                    <a:pt x="15" y="2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1" name="Freeform 19"/>
            <p:cNvSpPr/>
            <p:nvPr/>
          </p:nvSpPr>
          <p:spPr bwMode="auto">
            <a:xfrm>
              <a:off x="795" y="1798"/>
              <a:ext cx="93" cy="78"/>
            </a:xfrm>
            <a:custGeom>
              <a:avLst/>
              <a:gdLst>
                <a:gd name="T0" fmla="*/ 57 w 57"/>
                <a:gd name="T1" fmla="*/ 0 h 48"/>
                <a:gd name="T2" fmla="*/ 18 w 57"/>
                <a:gd name="T3" fmla="*/ 26 h 48"/>
                <a:gd name="T4" fmla="*/ 25 w 57"/>
                <a:gd name="T5" fmla="*/ 2 h 48"/>
                <a:gd name="T6" fmla="*/ 0 w 57"/>
                <a:gd name="T7" fmla="*/ 46 h 48"/>
                <a:gd name="T8" fmla="*/ 3 w 57"/>
                <a:gd name="T9" fmla="*/ 47 h 48"/>
                <a:gd name="T10" fmla="*/ 57 w 57"/>
                <a:gd name="T11" fmla="*/ 0 h 48"/>
              </a:gdLst>
              <a:ahLst/>
              <a:cxnLst>
                <a:cxn ang="0">
                  <a:pos x="T0" y="T1"/>
                </a:cxn>
                <a:cxn ang="0">
                  <a:pos x="T2" y="T3"/>
                </a:cxn>
                <a:cxn ang="0">
                  <a:pos x="T4" y="T5"/>
                </a:cxn>
                <a:cxn ang="0">
                  <a:pos x="T6" y="T7"/>
                </a:cxn>
                <a:cxn ang="0">
                  <a:pos x="T8" y="T9"/>
                </a:cxn>
                <a:cxn ang="0">
                  <a:pos x="T10" y="T11"/>
                </a:cxn>
              </a:cxnLst>
              <a:rect l="0" t="0" r="r" b="b"/>
              <a:pathLst>
                <a:path w="57" h="48">
                  <a:moveTo>
                    <a:pt x="57" y="0"/>
                  </a:moveTo>
                  <a:cubicBezTo>
                    <a:pt x="44" y="9"/>
                    <a:pt x="31" y="19"/>
                    <a:pt x="18" y="26"/>
                  </a:cubicBezTo>
                  <a:cubicBezTo>
                    <a:pt x="21" y="21"/>
                    <a:pt x="26" y="12"/>
                    <a:pt x="25" y="2"/>
                  </a:cubicBezTo>
                  <a:cubicBezTo>
                    <a:pt x="20" y="19"/>
                    <a:pt x="8" y="32"/>
                    <a:pt x="0" y="46"/>
                  </a:cubicBezTo>
                  <a:cubicBezTo>
                    <a:pt x="0" y="48"/>
                    <a:pt x="1" y="48"/>
                    <a:pt x="3" y="47"/>
                  </a:cubicBezTo>
                  <a:cubicBezTo>
                    <a:pt x="20" y="33"/>
                    <a:pt x="41" y="14"/>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2" name="Freeform 20"/>
            <p:cNvSpPr/>
            <p:nvPr/>
          </p:nvSpPr>
          <p:spPr bwMode="auto">
            <a:xfrm>
              <a:off x="910" y="1369"/>
              <a:ext cx="211" cy="244"/>
            </a:xfrm>
            <a:custGeom>
              <a:avLst/>
              <a:gdLst>
                <a:gd name="T0" fmla="*/ 82 w 129"/>
                <a:gd name="T1" fmla="*/ 65 h 149"/>
                <a:gd name="T2" fmla="*/ 33 w 129"/>
                <a:gd name="T3" fmla="*/ 148 h 149"/>
                <a:gd name="T4" fmla="*/ 98 w 129"/>
                <a:gd name="T5" fmla="*/ 0 h 149"/>
                <a:gd name="T6" fmla="*/ 21 w 129"/>
                <a:gd name="T7" fmla="*/ 134 h 149"/>
                <a:gd name="T8" fmla="*/ 23 w 129"/>
                <a:gd name="T9" fmla="*/ 139 h 149"/>
                <a:gd name="T10" fmla="*/ 82 w 129"/>
                <a:gd name="T11" fmla="*/ 65 h 149"/>
              </a:gdLst>
              <a:ahLst/>
              <a:cxnLst>
                <a:cxn ang="0">
                  <a:pos x="T0" y="T1"/>
                </a:cxn>
                <a:cxn ang="0">
                  <a:pos x="T2" y="T3"/>
                </a:cxn>
                <a:cxn ang="0">
                  <a:pos x="T4" y="T5"/>
                </a:cxn>
                <a:cxn ang="0">
                  <a:pos x="T6" y="T7"/>
                </a:cxn>
                <a:cxn ang="0">
                  <a:pos x="T8" y="T9"/>
                </a:cxn>
                <a:cxn ang="0">
                  <a:pos x="T10" y="T11"/>
                </a:cxn>
              </a:cxnLst>
              <a:rect l="0" t="0" r="r" b="b"/>
              <a:pathLst>
                <a:path w="129" h="149">
                  <a:moveTo>
                    <a:pt x="82" y="65"/>
                  </a:moveTo>
                  <a:cubicBezTo>
                    <a:pt x="75" y="106"/>
                    <a:pt x="31" y="149"/>
                    <a:pt x="33" y="148"/>
                  </a:cubicBezTo>
                  <a:cubicBezTo>
                    <a:pt x="95" y="117"/>
                    <a:pt x="129" y="50"/>
                    <a:pt x="98" y="0"/>
                  </a:cubicBezTo>
                  <a:cubicBezTo>
                    <a:pt x="56" y="68"/>
                    <a:pt x="0" y="64"/>
                    <a:pt x="21" y="134"/>
                  </a:cubicBezTo>
                  <a:cubicBezTo>
                    <a:pt x="22" y="136"/>
                    <a:pt x="22" y="137"/>
                    <a:pt x="23" y="139"/>
                  </a:cubicBezTo>
                  <a:cubicBezTo>
                    <a:pt x="24" y="143"/>
                    <a:pt x="58" y="106"/>
                    <a:pt x="8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3" name="Freeform 21"/>
            <p:cNvSpPr/>
            <p:nvPr/>
          </p:nvSpPr>
          <p:spPr bwMode="auto">
            <a:xfrm>
              <a:off x="838" y="1335"/>
              <a:ext cx="132" cy="245"/>
            </a:xfrm>
            <a:custGeom>
              <a:avLst/>
              <a:gdLst>
                <a:gd name="T0" fmla="*/ 41 w 81"/>
                <a:gd name="T1" fmla="*/ 0 h 150"/>
                <a:gd name="T2" fmla="*/ 81 w 81"/>
                <a:gd name="T3" fmla="*/ 78 h 150"/>
                <a:gd name="T4" fmla="*/ 60 w 81"/>
                <a:gd name="T5" fmla="*/ 100 h 150"/>
                <a:gd name="T6" fmla="*/ 34 w 81"/>
                <a:gd name="T7" fmla="*/ 45 h 150"/>
                <a:gd name="T8" fmla="*/ 54 w 81"/>
                <a:gd name="T9" fmla="*/ 115 h 150"/>
                <a:gd name="T10" fmla="*/ 57 w 81"/>
                <a:gd name="T11" fmla="*/ 150 h 150"/>
                <a:gd name="T12" fmla="*/ 41 w 8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81" h="150">
                  <a:moveTo>
                    <a:pt x="41" y="0"/>
                  </a:moveTo>
                  <a:cubicBezTo>
                    <a:pt x="56" y="58"/>
                    <a:pt x="79" y="47"/>
                    <a:pt x="81" y="78"/>
                  </a:cubicBezTo>
                  <a:cubicBezTo>
                    <a:pt x="72" y="85"/>
                    <a:pt x="65" y="92"/>
                    <a:pt x="60" y="100"/>
                  </a:cubicBezTo>
                  <a:cubicBezTo>
                    <a:pt x="38" y="75"/>
                    <a:pt x="35" y="42"/>
                    <a:pt x="34" y="45"/>
                  </a:cubicBezTo>
                  <a:cubicBezTo>
                    <a:pt x="33" y="47"/>
                    <a:pt x="31" y="87"/>
                    <a:pt x="54" y="115"/>
                  </a:cubicBezTo>
                  <a:cubicBezTo>
                    <a:pt x="52" y="126"/>
                    <a:pt x="54" y="138"/>
                    <a:pt x="57" y="150"/>
                  </a:cubicBezTo>
                  <a:cubicBezTo>
                    <a:pt x="0" y="112"/>
                    <a:pt x="1" y="36"/>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4" name="Freeform 22"/>
            <p:cNvSpPr/>
            <p:nvPr/>
          </p:nvSpPr>
          <p:spPr bwMode="auto">
            <a:xfrm>
              <a:off x="911" y="1572"/>
              <a:ext cx="78" cy="93"/>
            </a:xfrm>
            <a:custGeom>
              <a:avLst/>
              <a:gdLst>
                <a:gd name="T0" fmla="*/ 47 w 47"/>
                <a:gd name="T1" fmla="*/ 0 h 57"/>
                <a:gd name="T2" fmla="*/ 14 w 47"/>
                <a:gd name="T3" fmla="*/ 33 h 57"/>
                <a:gd name="T4" fmla="*/ 15 w 47"/>
                <a:gd name="T5" fmla="*/ 9 h 57"/>
                <a:gd name="T6" fmla="*/ 0 w 47"/>
                <a:gd name="T7" fmla="*/ 56 h 57"/>
                <a:gd name="T8" fmla="*/ 3 w 47"/>
                <a:gd name="T9" fmla="*/ 56 h 57"/>
                <a:gd name="T10" fmla="*/ 47 w 47"/>
                <a:gd name="T11" fmla="*/ 0 h 57"/>
              </a:gdLst>
              <a:ahLst/>
              <a:cxnLst>
                <a:cxn ang="0">
                  <a:pos x="T0" y="T1"/>
                </a:cxn>
                <a:cxn ang="0">
                  <a:pos x="T2" y="T3"/>
                </a:cxn>
                <a:cxn ang="0">
                  <a:pos x="T4" y="T5"/>
                </a:cxn>
                <a:cxn ang="0">
                  <a:pos x="T6" y="T7"/>
                </a:cxn>
                <a:cxn ang="0">
                  <a:pos x="T8" y="T9"/>
                </a:cxn>
                <a:cxn ang="0">
                  <a:pos x="T10" y="T11"/>
                </a:cxn>
              </a:cxnLst>
              <a:rect l="0" t="0" r="r" b="b"/>
              <a:pathLst>
                <a:path w="47" h="57">
                  <a:moveTo>
                    <a:pt x="47" y="0"/>
                  </a:moveTo>
                  <a:cubicBezTo>
                    <a:pt x="36" y="12"/>
                    <a:pt x="25" y="24"/>
                    <a:pt x="14" y="33"/>
                  </a:cubicBezTo>
                  <a:cubicBezTo>
                    <a:pt x="15" y="27"/>
                    <a:pt x="18" y="18"/>
                    <a:pt x="15" y="9"/>
                  </a:cubicBezTo>
                  <a:cubicBezTo>
                    <a:pt x="14" y="26"/>
                    <a:pt x="5" y="40"/>
                    <a:pt x="0" y="56"/>
                  </a:cubicBezTo>
                  <a:cubicBezTo>
                    <a:pt x="0" y="57"/>
                    <a:pt x="1" y="57"/>
                    <a:pt x="3" y="56"/>
                  </a:cubicBezTo>
                  <a:cubicBezTo>
                    <a:pt x="17" y="39"/>
                    <a:pt x="34" y="17"/>
                    <a:pt x="4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5" name="Freeform 23"/>
            <p:cNvSpPr/>
            <p:nvPr/>
          </p:nvSpPr>
          <p:spPr bwMode="auto">
            <a:xfrm>
              <a:off x="938" y="1124"/>
              <a:ext cx="200" cy="253"/>
            </a:xfrm>
            <a:custGeom>
              <a:avLst/>
              <a:gdLst>
                <a:gd name="T0" fmla="*/ 80 w 122"/>
                <a:gd name="T1" fmla="*/ 65 h 155"/>
                <a:gd name="T2" fmla="*/ 48 w 122"/>
                <a:gd name="T3" fmla="*/ 154 h 155"/>
                <a:gd name="T4" fmla="*/ 83 w 122"/>
                <a:gd name="T5" fmla="*/ 0 h 155"/>
                <a:gd name="T6" fmla="*/ 34 w 122"/>
                <a:gd name="T7" fmla="*/ 142 h 155"/>
                <a:gd name="T8" fmla="*/ 36 w 122"/>
                <a:gd name="T9" fmla="*/ 147 h 155"/>
                <a:gd name="T10" fmla="*/ 80 w 122"/>
                <a:gd name="T11" fmla="*/ 65 h 155"/>
              </a:gdLst>
              <a:ahLst/>
              <a:cxnLst>
                <a:cxn ang="0">
                  <a:pos x="T0" y="T1"/>
                </a:cxn>
                <a:cxn ang="0">
                  <a:pos x="T2" y="T3"/>
                </a:cxn>
                <a:cxn ang="0">
                  <a:pos x="T4" y="T5"/>
                </a:cxn>
                <a:cxn ang="0">
                  <a:pos x="T6" y="T7"/>
                </a:cxn>
                <a:cxn ang="0">
                  <a:pos x="T8" y="T9"/>
                </a:cxn>
                <a:cxn ang="0">
                  <a:pos x="T10" y="T11"/>
                </a:cxn>
              </a:cxnLst>
              <a:rect l="0" t="0" r="r" b="b"/>
              <a:pathLst>
                <a:path w="122" h="155">
                  <a:moveTo>
                    <a:pt x="80" y="65"/>
                  </a:moveTo>
                  <a:cubicBezTo>
                    <a:pt x="80" y="106"/>
                    <a:pt x="46" y="155"/>
                    <a:pt x="48" y="154"/>
                  </a:cubicBezTo>
                  <a:cubicBezTo>
                    <a:pt x="102" y="112"/>
                    <a:pt x="122" y="42"/>
                    <a:pt x="83" y="0"/>
                  </a:cubicBezTo>
                  <a:cubicBezTo>
                    <a:pt x="55" y="73"/>
                    <a:pt x="0" y="79"/>
                    <a:pt x="34" y="142"/>
                  </a:cubicBezTo>
                  <a:cubicBezTo>
                    <a:pt x="35" y="144"/>
                    <a:pt x="35" y="145"/>
                    <a:pt x="36" y="147"/>
                  </a:cubicBezTo>
                  <a:cubicBezTo>
                    <a:pt x="38" y="150"/>
                    <a:pt x="65" y="109"/>
                    <a:pt x="8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6" name="Freeform 24"/>
            <p:cNvSpPr/>
            <p:nvPr/>
          </p:nvSpPr>
          <p:spPr bwMode="auto">
            <a:xfrm>
              <a:off x="856" y="1120"/>
              <a:ext cx="139" cy="229"/>
            </a:xfrm>
            <a:custGeom>
              <a:avLst/>
              <a:gdLst>
                <a:gd name="T0" fmla="*/ 33 w 85"/>
                <a:gd name="T1" fmla="*/ 0 h 140"/>
                <a:gd name="T2" fmla="*/ 85 w 85"/>
                <a:gd name="T3" fmla="*/ 68 h 140"/>
                <a:gd name="T4" fmla="*/ 69 w 85"/>
                <a:gd name="T5" fmla="*/ 93 h 140"/>
                <a:gd name="T6" fmla="*/ 34 w 85"/>
                <a:gd name="T7" fmla="*/ 44 h 140"/>
                <a:gd name="T8" fmla="*/ 66 w 85"/>
                <a:gd name="T9" fmla="*/ 108 h 140"/>
                <a:gd name="T10" fmla="*/ 75 w 85"/>
                <a:gd name="T11" fmla="*/ 140 h 140"/>
                <a:gd name="T12" fmla="*/ 33 w 85"/>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85" h="140">
                  <a:moveTo>
                    <a:pt x="33" y="0"/>
                  </a:moveTo>
                  <a:cubicBezTo>
                    <a:pt x="57" y="53"/>
                    <a:pt x="77" y="39"/>
                    <a:pt x="85" y="68"/>
                  </a:cubicBezTo>
                  <a:cubicBezTo>
                    <a:pt x="78" y="75"/>
                    <a:pt x="72" y="84"/>
                    <a:pt x="69" y="93"/>
                  </a:cubicBezTo>
                  <a:cubicBezTo>
                    <a:pt x="43" y="73"/>
                    <a:pt x="34" y="42"/>
                    <a:pt x="34" y="44"/>
                  </a:cubicBezTo>
                  <a:cubicBezTo>
                    <a:pt x="33" y="47"/>
                    <a:pt x="39" y="86"/>
                    <a:pt x="66" y="108"/>
                  </a:cubicBezTo>
                  <a:cubicBezTo>
                    <a:pt x="66" y="119"/>
                    <a:pt x="70" y="130"/>
                    <a:pt x="75" y="140"/>
                  </a:cubicBezTo>
                  <a:cubicBezTo>
                    <a:pt x="14" y="114"/>
                    <a:pt x="0" y="42"/>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7" name="Freeform 25"/>
            <p:cNvSpPr/>
            <p:nvPr/>
          </p:nvSpPr>
          <p:spPr bwMode="auto">
            <a:xfrm>
              <a:off x="975" y="1333"/>
              <a:ext cx="56" cy="103"/>
            </a:xfrm>
            <a:custGeom>
              <a:avLst/>
              <a:gdLst>
                <a:gd name="T0" fmla="*/ 34 w 34"/>
                <a:gd name="T1" fmla="*/ 0 h 63"/>
                <a:gd name="T2" fmla="*/ 9 w 34"/>
                <a:gd name="T3" fmla="*/ 38 h 63"/>
                <a:gd name="T4" fmla="*/ 6 w 34"/>
                <a:gd name="T5" fmla="*/ 14 h 63"/>
                <a:gd name="T6" fmla="*/ 0 w 34"/>
                <a:gd name="T7" fmla="*/ 62 h 63"/>
                <a:gd name="T8" fmla="*/ 3 w 34"/>
                <a:gd name="T9" fmla="*/ 61 h 63"/>
                <a:gd name="T10" fmla="*/ 34 w 34"/>
                <a:gd name="T11" fmla="*/ 0 h 63"/>
              </a:gdLst>
              <a:ahLst/>
              <a:cxnLst>
                <a:cxn ang="0">
                  <a:pos x="T0" y="T1"/>
                </a:cxn>
                <a:cxn ang="0">
                  <a:pos x="T2" y="T3"/>
                </a:cxn>
                <a:cxn ang="0">
                  <a:pos x="T4" y="T5"/>
                </a:cxn>
                <a:cxn ang="0">
                  <a:pos x="T6" y="T7"/>
                </a:cxn>
                <a:cxn ang="0">
                  <a:pos x="T8" y="T9"/>
                </a:cxn>
                <a:cxn ang="0">
                  <a:pos x="T10" y="T11"/>
                </a:cxn>
              </a:cxnLst>
              <a:rect l="0" t="0" r="r" b="b"/>
              <a:pathLst>
                <a:path w="34" h="63">
                  <a:moveTo>
                    <a:pt x="34" y="0"/>
                  </a:moveTo>
                  <a:cubicBezTo>
                    <a:pt x="26" y="13"/>
                    <a:pt x="18" y="26"/>
                    <a:pt x="9" y="38"/>
                  </a:cubicBezTo>
                  <a:cubicBezTo>
                    <a:pt x="9" y="32"/>
                    <a:pt x="11" y="22"/>
                    <a:pt x="6" y="14"/>
                  </a:cubicBezTo>
                  <a:cubicBezTo>
                    <a:pt x="8" y="30"/>
                    <a:pt x="2" y="46"/>
                    <a:pt x="0" y="62"/>
                  </a:cubicBezTo>
                  <a:cubicBezTo>
                    <a:pt x="0" y="63"/>
                    <a:pt x="2" y="63"/>
                    <a:pt x="3" y="61"/>
                  </a:cubicBezTo>
                  <a:cubicBezTo>
                    <a:pt x="13" y="43"/>
                    <a:pt x="25" y="19"/>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8" name="Freeform 26"/>
            <p:cNvSpPr/>
            <p:nvPr/>
          </p:nvSpPr>
          <p:spPr bwMode="auto">
            <a:xfrm>
              <a:off x="931" y="893"/>
              <a:ext cx="179" cy="253"/>
            </a:xfrm>
            <a:custGeom>
              <a:avLst/>
              <a:gdLst>
                <a:gd name="T0" fmla="*/ 73 w 109"/>
                <a:gd name="T1" fmla="*/ 63 h 155"/>
                <a:gd name="T2" fmla="*/ 59 w 109"/>
                <a:gd name="T3" fmla="*/ 154 h 155"/>
                <a:gd name="T4" fmla="*/ 65 w 109"/>
                <a:gd name="T5" fmla="*/ 0 h 155"/>
                <a:gd name="T6" fmla="*/ 44 w 109"/>
                <a:gd name="T7" fmla="*/ 146 h 155"/>
                <a:gd name="T8" fmla="*/ 47 w 109"/>
                <a:gd name="T9" fmla="*/ 149 h 155"/>
                <a:gd name="T10" fmla="*/ 73 w 109"/>
                <a:gd name="T11" fmla="*/ 63 h 155"/>
              </a:gdLst>
              <a:ahLst/>
              <a:cxnLst>
                <a:cxn ang="0">
                  <a:pos x="T0" y="T1"/>
                </a:cxn>
                <a:cxn ang="0">
                  <a:pos x="T2" y="T3"/>
                </a:cxn>
                <a:cxn ang="0">
                  <a:pos x="T4" y="T5"/>
                </a:cxn>
                <a:cxn ang="0">
                  <a:pos x="T6" y="T7"/>
                </a:cxn>
                <a:cxn ang="0">
                  <a:pos x="T8" y="T9"/>
                </a:cxn>
                <a:cxn ang="0">
                  <a:pos x="T10" y="T11"/>
                </a:cxn>
              </a:cxnLst>
              <a:rect l="0" t="0" r="r" b="b"/>
              <a:pathLst>
                <a:path w="109" h="155">
                  <a:moveTo>
                    <a:pt x="73" y="63"/>
                  </a:moveTo>
                  <a:cubicBezTo>
                    <a:pt x="81" y="102"/>
                    <a:pt x="58" y="155"/>
                    <a:pt x="59" y="154"/>
                  </a:cubicBezTo>
                  <a:cubicBezTo>
                    <a:pt x="103" y="104"/>
                    <a:pt x="109" y="34"/>
                    <a:pt x="65" y="0"/>
                  </a:cubicBezTo>
                  <a:cubicBezTo>
                    <a:pt x="51" y="75"/>
                    <a:pt x="0" y="91"/>
                    <a:pt x="44" y="146"/>
                  </a:cubicBezTo>
                  <a:cubicBezTo>
                    <a:pt x="45" y="147"/>
                    <a:pt x="46" y="148"/>
                    <a:pt x="47" y="149"/>
                  </a:cubicBezTo>
                  <a:cubicBezTo>
                    <a:pt x="49" y="152"/>
                    <a:pt x="67" y="108"/>
                    <a:pt x="73"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69" name="Freeform 27"/>
            <p:cNvSpPr/>
            <p:nvPr/>
          </p:nvSpPr>
          <p:spPr bwMode="auto">
            <a:xfrm>
              <a:off x="841" y="921"/>
              <a:ext cx="148" cy="206"/>
            </a:xfrm>
            <a:custGeom>
              <a:avLst/>
              <a:gdLst>
                <a:gd name="T0" fmla="*/ 23 w 90"/>
                <a:gd name="T1" fmla="*/ 0 h 126"/>
                <a:gd name="T2" fmla="*/ 86 w 90"/>
                <a:gd name="T3" fmla="*/ 55 h 126"/>
                <a:gd name="T4" fmla="*/ 75 w 90"/>
                <a:gd name="T5" fmla="*/ 82 h 126"/>
                <a:gd name="T6" fmla="*/ 32 w 90"/>
                <a:gd name="T7" fmla="*/ 42 h 126"/>
                <a:gd name="T8" fmla="*/ 75 w 90"/>
                <a:gd name="T9" fmla="*/ 97 h 126"/>
                <a:gd name="T10" fmla="*/ 90 w 90"/>
                <a:gd name="T11" fmla="*/ 126 h 126"/>
                <a:gd name="T12" fmla="*/ 23 w 90"/>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90" h="126">
                  <a:moveTo>
                    <a:pt x="23" y="0"/>
                  </a:moveTo>
                  <a:cubicBezTo>
                    <a:pt x="56" y="46"/>
                    <a:pt x="73" y="29"/>
                    <a:pt x="86" y="55"/>
                  </a:cubicBezTo>
                  <a:cubicBezTo>
                    <a:pt x="80" y="64"/>
                    <a:pt x="76" y="73"/>
                    <a:pt x="75" y="82"/>
                  </a:cubicBezTo>
                  <a:cubicBezTo>
                    <a:pt x="47" y="68"/>
                    <a:pt x="32" y="40"/>
                    <a:pt x="32" y="42"/>
                  </a:cubicBezTo>
                  <a:cubicBezTo>
                    <a:pt x="32" y="44"/>
                    <a:pt x="45" y="81"/>
                    <a:pt x="75" y="97"/>
                  </a:cubicBezTo>
                  <a:cubicBezTo>
                    <a:pt x="77" y="108"/>
                    <a:pt x="83" y="117"/>
                    <a:pt x="90" y="126"/>
                  </a:cubicBezTo>
                  <a:cubicBezTo>
                    <a:pt x="26" y="113"/>
                    <a:pt x="0" y="4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0" name="Freeform 28"/>
            <p:cNvSpPr/>
            <p:nvPr/>
          </p:nvSpPr>
          <p:spPr bwMode="auto">
            <a:xfrm>
              <a:off x="995" y="1102"/>
              <a:ext cx="41" cy="108"/>
            </a:xfrm>
            <a:custGeom>
              <a:avLst/>
              <a:gdLst>
                <a:gd name="T0" fmla="*/ 25 w 25"/>
                <a:gd name="T1" fmla="*/ 0 h 66"/>
                <a:gd name="T2" fmla="*/ 7 w 25"/>
                <a:gd name="T3" fmla="*/ 40 h 66"/>
                <a:gd name="T4" fmla="*/ 0 w 25"/>
                <a:gd name="T5" fmla="*/ 18 h 66"/>
                <a:gd name="T6" fmla="*/ 3 w 25"/>
                <a:gd name="T7" fmla="*/ 65 h 66"/>
                <a:gd name="T8" fmla="*/ 5 w 25"/>
                <a:gd name="T9" fmla="*/ 64 h 66"/>
                <a:gd name="T10" fmla="*/ 25 w 25"/>
                <a:gd name="T11" fmla="*/ 0 h 66"/>
              </a:gdLst>
              <a:ahLst/>
              <a:cxnLst>
                <a:cxn ang="0">
                  <a:pos x="T0" y="T1"/>
                </a:cxn>
                <a:cxn ang="0">
                  <a:pos x="T2" y="T3"/>
                </a:cxn>
                <a:cxn ang="0">
                  <a:pos x="T4" y="T5"/>
                </a:cxn>
                <a:cxn ang="0">
                  <a:pos x="T6" y="T7"/>
                </a:cxn>
                <a:cxn ang="0">
                  <a:pos x="T8" y="T9"/>
                </a:cxn>
                <a:cxn ang="0">
                  <a:pos x="T10" y="T11"/>
                </a:cxn>
              </a:cxnLst>
              <a:rect l="0" t="0" r="r" b="b"/>
              <a:pathLst>
                <a:path w="25" h="66">
                  <a:moveTo>
                    <a:pt x="25" y="0"/>
                  </a:moveTo>
                  <a:cubicBezTo>
                    <a:pt x="19" y="13"/>
                    <a:pt x="13" y="28"/>
                    <a:pt x="7" y="40"/>
                  </a:cubicBezTo>
                  <a:cubicBezTo>
                    <a:pt x="6" y="34"/>
                    <a:pt x="6" y="25"/>
                    <a:pt x="0" y="18"/>
                  </a:cubicBezTo>
                  <a:cubicBezTo>
                    <a:pt x="4" y="33"/>
                    <a:pt x="2" y="49"/>
                    <a:pt x="3" y="65"/>
                  </a:cubicBezTo>
                  <a:cubicBezTo>
                    <a:pt x="3" y="66"/>
                    <a:pt x="5" y="66"/>
                    <a:pt x="5" y="64"/>
                  </a:cubicBezTo>
                  <a:cubicBezTo>
                    <a:pt x="12" y="44"/>
                    <a:pt x="19" y="19"/>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1" name="Freeform 29"/>
            <p:cNvSpPr/>
            <p:nvPr/>
          </p:nvSpPr>
          <p:spPr bwMode="auto">
            <a:xfrm>
              <a:off x="877" y="667"/>
              <a:ext cx="164" cy="244"/>
            </a:xfrm>
            <a:custGeom>
              <a:avLst/>
              <a:gdLst>
                <a:gd name="T0" fmla="*/ 64 w 100"/>
                <a:gd name="T1" fmla="*/ 58 h 149"/>
                <a:gd name="T2" fmla="*/ 68 w 100"/>
                <a:gd name="T3" fmla="*/ 147 h 149"/>
                <a:gd name="T4" fmla="*/ 45 w 100"/>
                <a:gd name="T5" fmla="*/ 0 h 149"/>
                <a:gd name="T6" fmla="*/ 51 w 100"/>
                <a:gd name="T7" fmla="*/ 143 h 149"/>
                <a:gd name="T8" fmla="*/ 55 w 100"/>
                <a:gd name="T9" fmla="*/ 146 h 149"/>
                <a:gd name="T10" fmla="*/ 64 w 100"/>
                <a:gd name="T11" fmla="*/ 58 h 149"/>
              </a:gdLst>
              <a:ahLst/>
              <a:cxnLst>
                <a:cxn ang="0">
                  <a:pos x="T0" y="T1"/>
                </a:cxn>
                <a:cxn ang="0">
                  <a:pos x="T2" y="T3"/>
                </a:cxn>
                <a:cxn ang="0">
                  <a:pos x="T4" y="T5"/>
                </a:cxn>
                <a:cxn ang="0">
                  <a:pos x="T6" y="T7"/>
                </a:cxn>
                <a:cxn ang="0">
                  <a:pos x="T8" y="T9"/>
                </a:cxn>
                <a:cxn ang="0">
                  <a:pos x="T10" y="T11"/>
                </a:cxn>
              </a:cxnLst>
              <a:rect l="0" t="0" r="r" b="b"/>
              <a:pathLst>
                <a:path w="100" h="149">
                  <a:moveTo>
                    <a:pt x="64" y="58"/>
                  </a:moveTo>
                  <a:cubicBezTo>
                    <a:pt x="79" y="94"/>
                    <a:pt x="67" y="149"/>
                    <a:pt x="68" y="147"/>
                  </a:cubicBezTo>
                  <a:cubicBezTo>
                    <a:pt x="100" y="92"/>
                    <a:pt x="94" y="23"/>
                    <a:pt x="45" y="0"/>
                  </a:cubicBezTo>
                  <a:cubicBezTo>
                    <a:pt x="46" y="74"/>
                    <a:pt x="0" y="98"/>
                    <a:pt x="51" y="143"/>
                  </a:cubicBezTo>
                  <a:cubicBezTo>
                    <a:pt x="52" y="144"/>
                    <a:pt x="54" y="145"/>
                    <a:pt x="55" y="146"/>
                  </a:cubicBezTo>
                  <a:cubicBezTo>
                    <a:pt x="58" y="148"/>
                    <a:pt x="66" y="102"/>
                    <a:pt x="64"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2" name="Freeform 30"/>
            <p:cNvSpPr/>
            <p:nvPr/>
          </p:nvSpPr>
          <p:spPr bwMode="auto">
            <a:xfrm>
              <a:off x="782" y="721"/>
              <a:ext cx="164" cy="178"/>
            </a:xfrm>
            <a:custGeom>
              <a:avLst/>
              <a:gdLst>
                <a:gd name="T0" fmla="*/ 13 w 100"/>
                <a:gd name="T1" fmla="*/ 0 h 109"/>
                <a:gd name="T2" fmla="*/ 83 w 100"/>
                <a:gd name="T3" fmla="*/ 42 h 109"/>
                <a:gd name="T4" fmla="*/ 78 w 100"/>
                <a:gd name="T5" fmla="*/ 69 h 109"/>
                <a:gd name="T6" fmla="*/ 30 w 100"/>
                <a:gd name="T7" fmla="*/ 39 h 109"/>
                <a:gd name="T8" fmla="*/ 81 w 100"/>
                <a:gd name="T9" fmla="*/ 84 h 109"/>
                <a:gd name="T10" fmla="*/ 100 w 100"/>
                <a:gd name="T11" fmla="*/ 109 h 109"/>
                <a:gd name="T12" fmla="*/ 13 w 100"/>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0" h="109">
                  <a:moveTo>
                    <a:pt x="13" y="0"/>
                  </a:moveTo>
                  <a:cubicBezTo>
                    <a:pt x="54" y="38"/>
                    <a:pt x="66" y="19"/>
                    <a:pt x="83" y="42"/>
                  </a:cubicBezTo>
                  <a:cubicBezTo>
                    <a:pt x="80" y="51"/>
                    <a:pt x="77" y="60"/>
                    <a:pt x="78" y="69"/>
                  </a:cubicBezTo>
                  <a:cubicBezTo>
                    <a:pt x="48" y="61"/>
                    <a:pt x="30" y="37"/>
                    <a:pt x="30" y="39"/>
                  </a:cubicBezTo>
                  <a:cubicBezTo>
                    <a:pt x="30" y="41"/>
                    <a:pt x="49" y="73"/>
                    <a:pt x="81" y="84"/>
                  </a:cubicBezTo>
                  <a:cubicBezTo>
                    <a:pt x="85" y="94"/>
                    <a:pt x="92" y="102"/>
                    <a:pt x="100" y="109"/>
                  </a:cubicBezTo>
                  <a:cubicBezTo>
                    <a:pt x="37" y="108"/>
                    <a:pt x="0" y="49"/>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3" name="Freeform 31"/>
            <p:cNvSpPr/>
            <p:nvPr/>
          </p:nvSpPr>
          <p:spPr bwMode="auto">
            <a:xfrm>
              <a:off x="954" y="867"/>
              <a:ext cx="33" cy="109"/>
            </a:xfrm>
            <a:custGeom>
              <a:avLst/>
              <a:gdLst>
                <a:gd name="T0" fmla="*/ 20 w 20"/>
                <a:gd name="T1" fmla="*/ 0 h 67"/>
                <a:gd name="T2" fmla="*/ 11 w 20"/>
                <a:gd name="T3" fmla="*/ 42 h 67"/>
                <a:gd name="T4" fmla="*/ 0 w 20"/>
                <a:gd name="T5" fmla="*/ 22 h 67"/>
                <a:gd name="T6" fmla="*/ 11 w 20"/>
                <a:gd name="T7" fmla="*/ 66 h 67"/>
                <a:gd name="T8" fmla="*/ 13 w 20"/>
                <a:gd name="T9" fmla="*/ 65 h 67"/>
                <a:gd name="T10" fmla="*/ 20 w 20"/>
                <a:gd name="T11" fmla="*/ 0 h 67"/>
              </a:gdLst>
              <a:ahLst/>
              <a:cxnLst>
                <a:cxn ang="0">
                  <a:pos x="T0" y="T1"/>
                </a:cxn>
                <a:cxn ang="0">
                  <a:pos x="T2" y="T3"/>
                </a:cxn>
                <a:cxn ang="0">
                  <a:pos x="T4" y="T5"/>
                </a:cxn>
                <a:cxn ang="0">
                  <a:pos x="T6" y="T7"/>
                </a:cxn>
                <a:cxn ang="0">
                  <a:pos x="T8" y="T9"/>
                </a:cxn>
                <a:cxn ang="0">
                  <a:pos x="T10" y="T11"/>
                </a:cxn>
              </a:cxnLst>
              <a:rect l="0" t="0" r="r" b="b"/>
              <a:pathLst>
                <a:path w="20" h="67">
                  <a:moveTo>
                    <a:pt x="20" y="0"/>
                  </a:moveTo>
                  <a:cubicBezTo>
                    <a:pt x="17" y="14"/>
                    <a:pt x="14" y="29"/>
                    <a:pt x="11" y="42"/>
                  </a:cubicBezTo>
                  <a:cubicBezTo>
                    <a:pt x="9" y="36"/>
                    <a:pt x="7" y="28"/>
                    <a:pt x="0" y="22"/>
                  </a:cubicBezTo>
                  <a:cubicBezTo>
                    <a:pt x="7" y="36"/>
                    <a:pt x="8" y="52"/>
                    <a:pt x="11" y="66"/>
                  </a:cubicBezTo>
                  <a:cubicBezTo>
                    <a:pt x="12" y="67"/>
                    <a:pt x="13" y="66"/>
                    <a:pt x="13" y="65"/>
                  </a:cubicBezTo>
                  <a:cubicBezTo>
                    <a:pt x="16" y="45"/>
                    <a:pt x="19" y="19"/>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4" name="Freeform 32"/>
            <p:cNvSpPr/>
            <p:nvPr/>
          </p:nvSpPr>
          <p:spPr bwMode="auto">
            <a:xfrm>
              <a:off x="795" y="467"/>
              <a:ext cx="156" cy="229"/>
            </a:xfrm>
            <a:custGeom>
              <a:avLst/>
              <a:gdLst>
                <a:gd name="T0" fmla="*/ 54 w 95"/>
                <a:gd name="T1" fmla="*/ 53 h 140"/>
                <a:gd name="T2" fmla="*/ 74 w 95"/>
                <a:gd name="T3" fmla="*/ 137 h 140"/>
                <a:gd name="T4" fmla="*/ 25 w 95"/>
                <a:gd name="T5" fmla="*/ 0 h 140"/>
                <a:gd name="T6" fmla="*/ 57 w 95"/>
                <a:gd name="T7" fmla="*/ 136 h 140"/>
                <a:gd name="T8" fmla="*/ 61 w 95"/>
                <a:gd name="T9" fmla="*/ 138 h 140"/>
                <a:gd name="T10" fmla="*/ 54 w 95"/>
                <a:gd name="T11" fmla="*/ 53 h 140"/>
              </a:gdLst>
              <a:ahLst/>
              <a:cxnLst>
                <a:cxn ang="0">
                  <a:pos x="T0" y="T1"/>
                </a:cxn>
                <a:cxn ang="0">
                  <a:pos x="T2" y="T3"/>
                </a:cxn>
                <a:cxn ang="0">
                  <a:pos x="T4" y="T5"/>
                </a:cxn>
                <a:cxn ang="0">
                  <a:pos x="T6" y="T7"/>
                </a:cxn>
                <a:cxn ang="0">
                  <a:pos x="T8" y="T9"/>
                </a:cxn>
                <a:cxn ang="0">
                  <a:pos x="T10" y="T11"/>
                </a:cxn>
              </a:cxnLst>
              <a:rect l="0" t="0" r="r" b="b"/>
              <a:pathLst>
                <a:path w="95" h="140">
                  <a:moveTo>
                    <a:pt x="54" y="53"/>
                  </a:moveTo>
                  <a:cubicBezTo>
                    <a:pt x="75" y="84"/>
                    <a:pt x="73" y="139"/>
                    <a:pt x="74" y="137"/>
                  </a:cubicBezTo>
                  <a:cubicBezTo>
                    <a:pt x="95" y="78"/>
                    <a:pt x="76" y="14"/>
                    <a:pt x="25" y="0"/>
                  </a:cubicBezTo>
                  <a:cubicBezTo>
                    <a:pt x="39" y="71"/>
                    <a:pt x="0" y="103"/>
                    <a:pt x="57" y="136"/>
                  </a:cubicBezTo>
                  <a:cubicBezTo>
                    <a:pt x="59" y="137"/>
                    <a:pt x="60" y="137"/>
                    <a:pt x="61" y="138"/>
                  </a:cubicBezTo>
                  <a:cubicBezTo>
                    <a:pt x="65" y="140"/>
                    <a:pt x="64" y="94"/>
                    <a:pt x="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5" name="Freeform 33"/>
            <p:cNvSpPr/>
            <p:nvPr/>
          </p:nvSpPr>
          <p:spPr bwMode="auto">
            <a:xfrm>
              <a:off x="698" y="548"/>
              <a:ext cx="177" cy="160"/>
            </a:xfrm>
            <a:custGeom>
              <a:avLst/>
              <a:gdLst>
                <a:gd name="T0" fmla="*/ 4 w 108"/>
                <a:gd name="T1" fmla="*/ 0 h 98"/>
                <a:gd name="T2" fmla="*/ 79 w 108"/>
                <a:gd name="T3" fmla="*/ 27 h 98"/>
                <a:gd name="T4" fmla="*/ 79 w 108"/>
                <a:gd name="T5" fmla="*/ 54 h 98"/>
                <a:gd name="T6" fmla="*/ 27 w 108"/>
                <a:gd name="T7" fmla="*/ 34 h 98"/>
                <a:gd name="T8" fmla="*/ 84 w 108"/>
                <a:gd name="T9" fmla="*/ 67 h 98"/>
                <a:gd name="T10" fmla="*/ 108 w 108"/>
                <a:gd name="T11" fmla="*/ 88 h 98"/>
                <a:gd name="T12" fmla="*/ 4 w 10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108" h="98">
                  <a:moveTo>
                    <a:pt x="4" y="0"/>
                  </a:moveTo>
                  <a:cubicBezTo>
                    <a:pt x="50" y="28"/>
                    <a:pt x="58" y="8"/>
                    <a:pt x="79" y="27"/>
                  </a:cubicBezTo>
                  <a:cubicBezTo>
                    <a:pt x="77" y="36"/>
                    <a:pt x="77" y="45"/>
                    <a:pt x="79" y="54"/>
                  </a:cubicBezTo>
                  <a:cubicBezTo>
                    <a:pt x="49" y="51"/>
                    <a:pt x="27" y="32"/>
                    <a:pt x="27" y="34"/>
                  </a:cubicBezTo>
                  <a:cubicBezTo>
                    <a:pt x="28" y="36"/>
                    <a:pt x="52" y="63"/>
                    <a:pt x="84" y="67"/>
                  </a:cubicBezTo>
                  <a:cubicBezTo>
                    <a:pt x="90" y="76"/>
                    <a:pt x="98" y="82"/>
                    <a:pt x="108" y="88"/>
                  </a:cubicBezTo>
                  <a:cubicBezTo>
                    <a:pt x="47" y="98"/>
                    <a:pt x="0" y="49"/>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6" name="Freeform 34"/>
            <p:cNvSpPr/>
            <p:nvPr/>
          </p:nvSpPr>
          <p:spPr bwMode="auto">
            <a:xfrm>
              <a:off x="884" y="652"/>
              <a:ext cx="32" cy="108"/>
            </a:xfrm>
            <a:custGeom>
              <a:avLst/>
              <a:gdLst>
                <a:gd name="T0" fmla="*/ 15 w 20"/>
                <a:gd name="T1" fmla="*/ 0 h 66"/>
                <a:gd name="T2" fmla="*/ 13 w 20"/>
                <a:gd name="T3" fmla="*/ 42 h 66"/>
                <a:gd name="T4" fmla="*/ 0 w 20"/>
                <a:gd name="T5" fmla="*/ 25 h 66"/>
                <a:gd name="T6" fmla="*/ 18 w 20"/>
                <a:gd name="T7" fmla="*/ 65 h 66"/>
                <a:gd name="T8" fmla="*/ 20 w 20"/>
                <a:gd name="T9" fmla="*/ 63 h 66"/>
                <a:gd name="T10" fmla="*/ 15 w 20"/>
                <a:gd name="T11" fmla="*/ 0 h 66"/>
              </a:gdLst>
              <a:ahLst/>
              <a:cxnLst>
                <a:cxn ang="0">
                  <a:pos x="T0" y="T1"/>
                </a:cxn>
                <a:cxn ang="0">
                  <a:pos x="T2" y="T3"/>
                </a:cxn>
                <a:cxn ang="0">
                  <a:pos x="T4" y="T5"/>
                </a:cxn>
                <a:cxn ang="0">
                  <a:pos x="T6" y="T7"/>
                </a:cxn>
                <a:cxn ang="0">
                  <a:pos x="T8" y="T9"/>
                </a:cxn>
                <a:cxn ang="0">
                  <a:pos x="T10" y="T11"/>
                </a:cxn>
              </a:cxnLst>
              <a:rect l="0" t="0" r="r" b="b"/>
              <a:pathLst>
                <a:path w="20" h="66">
                  <a:moveTo>
                    <a:pt x="15" y="0"/>
                  </a:moveTo>
                  <a:cubicBezTo>
                    <a:pt x="14" y="14"/>
                    <a:pt x="14" y="29"/>
                    <a:pt x="13" y="42"/>
                  </a:cubicBezTo>
                  <a:cubicBezTo>
                    <a:pt x="11" y="37"/>
                    <a:pt x="7" y="29"/>
                    <a:pt x="0" y="25"/>
                  </a:cubicBezTo>
                  <a:cubicBezTo>
                    <a:pt x="9" y="37"/>
                    <a:pt x="12" y="52"/>
                    <a:pt x="18" y="65"/>
                  </a:cubicBezTo>
                  <a:cubicBezTo>
                    <a:pt x="19" y="66"/>
                    <a:pt x="20" y="65"/>
                    <a:pt x="20" y="63"/>
                  </a:cubicBezTo>
                  <a:cubicBezTo>
                    <a:pt x="19" y="44"/>
                    <a:pt x="17" y="19"/>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7" name="Freeform 35"/>
            <p:cNvSpPr/>
            <p:nvPr/>
          </p:nvSpPr>
          <p:spPr bwMode="auto">
            <a:xfrm>
              <a:off x="680" y="307"/>
              <a:ext cx="141" cy="206"/>
            </a:xfrm>
            <a:custGeom>
              <a:avLst/>
              <a:gdLst>
                <a:gd name="T0" fmla="*/ 43 w 86"/>
                <a:gd name="T1" fmla="*/ 45 h 126"/>
                <a:gd name="T2" fmla="*/ 77 w 86"/>
                <a:gd name="T3" fmla="*/ 122 h 126"/>
                <a:gd name="T4" fmla="*/ 5 w 86"/>
                <a:gd name="T5" fmla="*/ 0 h 126"/>
                <a:gd name="T6" fmla="*/ 61 w 86"/>
                <a:gd name="T7" fmla="*/ 123 h 126"/>
                <a:gd name="T8" fmla="*/ 65 w 86"/>
                <a:gd name="T9" fmla="*/ 125 h 126"/>
                <a:gd name="T10" fmla="*/ 43 w 86"/>
                <a:gd name="T11" fmla="*/ 45 h 126"/>
              </a:gdLst>
              <a:ahLst/>
              <a:cxnLst>
                <a:cxn ang="0">
                  <a:pos x="T0" y="T1"/>
                </a:cxn>
                <a:cxn ang="0">
                  <a:pos x="T2" y="T3"/>
                </a:cxn>
                <a:cxn ang="0">
                  <a:pos x="T4" y="T5"/>
                </a:cxn>
                <a:cxn ang="0">
                  <a:pos x="T6" y="T7"/>
                </a:cxn>
                <a:cxn ang="0">
                  <a:pos x="T8" y="T9"/>
                </a:cxn>
                <a:cxn ang="0">
                  <a:pos x="T10" y="T11"/>
                </a:cxn>
              </a:cxnLst>
              <a:rect l="0" t="0" r="r" b="b"/>
              <a:pathLst>
                <a:path w="86" h="126">
                  <a:moveTo>
                    <a:pt x="43" y="45"/>
                  </a:moveTo>
                  <a:cubicBezTo>
                    <a:pt x="69" y="71"/>
                    <a:pt x="77" y="124"/>
                    <a:pt x="77" y="122"/>
                  </a:cubicBezTo>
                  <a:cubicBezTo>
                    <a:pt x="86" y="62"/>
                    <a:pt x="56" y="4"/>
                    <a:pt x="5" y="0"/>
                  </a:cubicBezTo>
                  <a:cubicBezTo>
                    <a:pt x="32" y="65"/>
                    <a:pt x="0" y="103"/>
                    <a:pt x="61" y="123"/>
                  </a:cubicBezTo>
                  <a:cubicBezTo>
                    <a:pt x="62" y="124"/>
                    <a:pt x="64" y="124"/>
                    <a:pt x="65" y="125"/>
                  </a:cubicBezTo>
                  <a:cubicBezTo>
                    <a:pt x="69" y="126"/>
                    <a:pt x="60" y="83"/>
                    <a:pt x="4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8" name="Freeform 36"/>
            <p:cNvSpPr/>
            <p:nvPr/>
          </p:nvSpPr>
          <p:spPr bwMode="auto">
            <a:xfrm>
              <a:off x="579" y="404"/>
              <a:ext cx="188" cy="144"/>
            </a:xfrm>
            <a:custGeom>
              <a:avLst/>
              <a:gdLst>
                <a:gd name="T0" fmla="*/ 0 w 115"/>
                <a:gd name="T1" fmla="*/ 2 h 88"/>
                <a:gd name="T2" fmla="*/ 76 w 115"/>
                <a:gd name="T3" fmla="*/ 14 h 88"/>
                <a:gd name="T4" fmla="*/ 81 w 115"/>
                <a:gd name="T5" fmla="*/ 40 h 88"/>
                <a:gd name="T6" fmla="*/ 28 w 115"/>
                <a:gd name="T7" fmla="*/ 30 h 88"/>
                <a:gd name="T8" fmla="*/ 89 w 115"/>
                <a:gd name="T9" fmla="*/ 52 h 88"/>
                <a:gd name="T10" fmla="*/ 115 w 115"/>
                <a:gd name="T11" fmla="*/ 67 h 88"/>
                <a:gd name="T12" fmla="*/ 0 w 115"/>
                <a:gd name="T13" fmla="*/ 2 h 88"/>
              </a:gdLst>
              <a:ahLst/>
              <a:cxnLst>
                <a:cxn ang="0">
                  <a:pos x="T0" y="T1"/>
                </a:cxn>
                <a:cxn ang="0">
                  <a:pos x="T2" y="T3"/>
                </a:cxn>
                <a:cxn ang="0">
                  <a:pos x="T4" y="T5"/>
                </a:cxn>
                <a:cxn ang="0">
                  <a:pos x="T6" y="T7"/>
                </a:cxn>
                <a:cxn ang="0">
                  <a:pos x="T8" y="T9"/>
                </a:cxn>
                <a:cxn ang="0">
                  <a:pos x="T10" y="T11"/>
                </a:cxn>
                <a:cxn ang="0">
                  <a:pos x="T12" y="T13"/>
                </a:cxn>
              </a:cxnLst>
              <a:rect l="0" t="0" r="r" b="b"/>
              <a:pathLst>
                <a:path w="115" h="88">
                  <a:moveTo>
                    <a:pt x="0" y="2"/>
                  </a:moveTo>
                  <a:cubicBezTo>
                    <a:pt x="49" y="21"/>
                    <a:pt x="53" y="0"/>
                    <a:pt x="76" y="14"/>
                  </a:cubicBezTo>
                  <a:cubicBezTo>
                    <a:pt x="76" y="23"/>
                    <a:pt x="77" y="32"/>
                    <a:pt x="81" y="40"/>
                  </a:cubicBezTo>
                  <a:cubicBezTo>
                    <a:pt x="52" y="43"/>
                    <a:pt x="27" y="28"/>
                    <a:pt x="28" y="30"/>
                  </a:cubicBezTo>
                  <a:cubicBezTo>
                    <a:pt x="29" y="32"/>
                    <a:pt x="57" y="54"/>
                    <a:pt x="89" y="52"/>
                  </a:cubicBezTo>
                  <a:cubicBezTo>
                    <a:pt x="95" y="59"/>
                    <a:pt x="105" y="64"/>
                    <a:pt x="115" y="67"/>
                  </a:cubicBezTo>
                  <a:cubicBezTo>
                    <a:pt x="58" y="88"/>
                    <a:pt x="5" y="49"/>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79" name="Freeform 37"/>
            <p:cNvSpPr/>
            <p:nvPr/>
          </p:nvSpPr>
          <p:spPr bwMode="auto">
            <a:xfrm>
              <a:off x="775" y="471"/>
              <a:ext cx="43" cy="101"/>
            </a:xfrm>
            <a:custGeom>
              <a:avLst/>
              <a:gdLst>
                <a:gd name="T0" fmla="*/ 9 w 26"/>
                <a:gd name="T1" fmla="*/ 0 h 62"/>
                <a:gd name="T2" fmla="*/ 16 w 26"/>
                <a:gd name="T3" fmla="*/ 40 h 62"/>
                <a:gd name="T4" fmla="*/ 0 w 26"/>
                <a:gd name="T5" fmla="*/ 26 h 62"/>
                <a:gd name="T6" fmla="*/ 25 w 26"/>
                <a:gd name="T7" fmla="*/ 61 h 62"/>
                <a:gd name="T8" fmla="*/ 26 w 26"/>
                <a:gd name="T9" fmla="*/ 59 h 62"/>
                <a:gd name="T10" fmla="*/ 9 w 26"/>
                <a:gd name="T11" fmla="*/ 0 h 62"/>
              </a:gdLst>
              <a:ahLst/>
              <a:cxnLst>
                <a:cxn ang="0">
                  <a:pos x="T0" y="T1"/>
                </a:cxn>
                <a:cxn ang="0">
                  <a:pos x="T2" y="T3"/>
                </a:cxn>
                <a:cxn ang="0">
                  <a:pos x="T4" y="T5"/>
                </a:cxn>
                <a:cxn ang="0">
                  <a:pos x="T6" y="T7"/>
                </a:cxn>
                <a:cxn ang="0">
                  <a:pos x="T8" y="T9"/>
                </a:cxn>
                <a:cxn ang="0">
                  <a:pos x="T10" y="T11"/>
                </a:cxn>
              </a:cxnLst>
              <a:rect l="0" t="0" r="r" b="b"/>
              <a:pathLst>
                <a:path w="26" h="62">
                  <a:moveTo>
                    <a:pt x="9" y="0"/>
                  </a:moveTo>
                  <a:cubicBezTo>
                    <a:pt x="12" y="13"/>
                    <a:pt x="15" y="27"/>
                    <a:pt x="16" y="40"/>
                  </a:cubicBezTo>
                  <a:cubicBezTo>
                    <a:pt x="12" y="36"/>
                    <a:pt x="8" y="29"/>
                    <a:pt x="0" y="26"/>
                  </a:cubicBezTo>
                  <a:cubicBezTo>
                    <a:pt x="10" y="36"/>
                    <a:pt x="16" y="50"/>
                    <a:pt x="25" y="61"/>
                  </a:cubicBezTo>
                  <a:cubicBezTo>
                    <a:pt x="26" y="62"/>
                    <a:pt x="26" y="61"/>
                    <a:pt x="26" y="59"/>
                  </a:cubicBezTo>
                  <a:cubicBezTo>
                    <a:pt x="22" y="41"/>
                    <a:pt x="15" y="17"/>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0" name="Freeform 38"/>
            <p:cNvSpPr/>
            <p:nvPr/>
          </p:nvSpPr>
          <p:spPr bwMode="auto">
            <a:xfrm>
              <a:off x="513" y="165"/>
              <a:ext cx="149" cy="188"/>
            </a:xfrm>
            <a:custGeom>
              <a:avLst/>
              <a:gdLst>
                <a:gd name="T0" fmla="*/ 44 w 91"/>
                <a:gd name="T1" fmla="*/ 42 h 115"/>
                <a:gd name="T2" fmla="*/ 91 w 91"/>
                <a:gd name="T3" fmla="*/ 110 h 115"/>
                <a:gd name="T4" fmla="*/ 0 w 91"/>
                <a:gd name="T5" fmla="*/ 6 h 115"/>
                <a:gd name="T6" fmla="*/ 75 w 91"/>
                <a:gd name="T7" fmla="*/ 114 h 115"/>
                <a:gd name="T8" fmla="*/ 80 w 91"/>
                <a:gd name="T9" fmla="*/ 114 h 115"/>
                <a:gd name="T10" fmla="*/ 44 w 91"/>
                <a:gd name="T11" fmla="*/ 42 h 115"/>
              </a:gdLst>
              <a:ahLst/>
              <a:cxnLst>
                <a:cxn ang="0">
                  <a:pos x="T0" y="T1"/>
                </a:cxn>
                <a:cxn ang="0">
                  <a:pos x="T2" y="T3"/>
                </a:cxn>
                <a:cxn ang="0">
                  <a:pos x="T4" y="T5"/>
                </a:cxn>
                <a:cxn ang="0">
                  <a:pos x="T6" y="T7"/>
                </a:cxn>
                <a:cxn ang="0">
                  <a:pos x="T8" y="T9"/>
                </a:cxn>
                <a:cxn ang="0">
                  <a:pos x="T10" y="T11"/>
                </a:cxn>
              </a:cxnLst>
              <a:rect l="0" t="0" r="r" b="b"/>
              <a:pathLst>
                <a:path w="91" h="115">
                  <a:moveTo>
                    <a:pt x="44" y="42"/>
                  </a:moveTo>
                  <a:cubicBezTo>
                    <a:pt x="73" y="63"/>
                    <a:pt x="91" y="111"/>
                    <a:pt x="91" y="110"/>
                  </a:cubicBezTo>
                  <a:cubicBezTo>
                    <a:pt x="88" y="50"/>
                    <a:pt x="49" y="0"/>
                    <a:pt x="0" y="6"/>
                  </a:cubicBezTo>
                  <a:cubicBezTo>
                    <a:pt x="37" y="63"/>
                    <a:pt x="13" y="105"/>
                    <a:pt x="75" y="114"/>
                  </a:cubicBezTo>
                  <a:cubicBezTo>
                    <a:pt x="77" y="114"/>
                    <a:pt x="78" y="114"/>
                    <a:pt x="80" y="114"/>
                  </a:cubicBezTo>
                  <a:cubicBezTo>
                    <a:pt x="83" y="115"/>
                    <a:pt x="67" y="75"/>
                    <a:pt x="4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1" name="Freeform 39"/>
            <p:cNvSpPr/>
            <p:nvPr/>
          </p:nvSpPr>
          <p:spPr bwMode="auto">
            <a:xfrm>
              <a:off x="426" y="271"/>
              <a:ext cx="198" cy="136"/>
            </a:xfrm>
            <a:custGeom>
              <a:avLst/>
              <a:gdLst>
                <a:gd name="T0" fmla="*/ 0 w 121"/>
                <a:gd name="T1" fmla="*/ 11 h 83"/>
                <a:gd name="T2" fmla="*/ 75 w 121"/>
                <a:gd name="T3" fmla="*/ 9 h 83"/>
                <a:gd name="T4" fmla="*/ 84 w 121"/>
                <a:gd name="T5" fmla="*/ 33 h 83"/>
                <a:gd name="T6" fmla="*/ 32 w 121"/>
                <a:gd name="T7" fmla="*/ 33 h 83"/>
                <a:gd name="T8" fmla="*/ 94 w 121"/>
                <a:gd name="T9" fmla="*/ 43 h 83"/>
                <a:gd name="T10" fmla="*/ 121 w 121"/>
                <a:gd name="T11" fmla="*/ 53 h 83"/>
                <a:gd name="T12" fmla="*/ 0 w 121"/>
                <a:gd name="T13" fmla="*/ 11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0" y="11"/>
                  </a:moveTo>
                  <a:cubicBezTo>
                    <a:pt x="50" y="21"/>
                    <a:pt x="50" y="0"/>
                    <a:pt x="75" y="9"/>
                  </a:cubicBezTo>
                  <a:cubicBezTo>
                    <a:pt x="77" y="18"/>
                    <a:pt x="79" y="26"/>
                    <a:pt x="84" y="33"/>
                  </a:cubicBezTo>
                  <a:cubicBezTo>
                    <a:pt x="57" y="41"/>
                    <a:pt x="30" y="32"/>
                    <a:pt x="32" y="33"/>
                  </a:cubicBezTo>
                  <a:cubicBezTo>
                    <a:pt x="33" y="35"/>
                    <a:pt x="64" y="51"/>
                    <a:pt x="94" y="43"/>
                  </a:cubicBezTo>
                  <a:cubicBezTo>
                    <a:pt x="101" y="49"/>
                    <a:pt x="111" y="51"/>
                    <a:pt x="121" y="53"/>
                  </a:cubicBezTo>
                  <a:cubicBezTo>
                    <a:pt x="71" y="83"/>
                    <a:pt x="13" y="56"/>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2" name="Freeform 40"/>
            <p:cNvSpPr/>
            <p:nvPr/>
          </p:nvSpPr>
          <p:spPr bwMode="auto">
            <a:xfrm>
              <a:off x="633" y="312"/>
              <a:ext cx="52" cy="92"/>
            </a:xfrm>
            <a:custGeom>
              <a:avLst/>
              <a:gdLst>
                <a:gd name="T0" fmla="*/ 4 w 32"/>
                <a:gd name="T1" fmla="*/ 0 h 56"/>
                <a:gd name="T2" fmla="*/ 18 w 32"/>
                <a:gd name="T3" fmla="*/ 37 h 56"/>
                <a:gd name="T4" fmla="*/ 0 w 32"/>
                <a:gd name="T5" fmla="*/ 27 h 56"/>
                <a:gd name="T6" fmla="*/ 30 w 32"/>
                <a:gd name="T7" fmla="*/ 56 h 56"/>
                <a:gd name="T8" fmla="*/ 31 w 32"/>
                <a:gd name="T9" fmla="*/ 54 h 56"/>
                <a:gd name="T10" fmla="*/ 4 w 32"/>
                <a:gd name="T11" fmla="*/ 0 h 56"/>
              </a:gdLst>
              <a:ahLst/>
              <a:cxnLst>
                <a:cxn ang="0">
                  <a:pos x="T0" y="T1"/>
                </a:cxn>
                <a:cxn ang="0">
                  <a:pos x="T2" y="T3"/>
                </a:cxn>
                <a:cxn ang="0">
                  <a:pos x="T4" y="T5"/>
                </a:cxn>
                <a:cxn ang="0">
                  <a:pos x="T6" y="T7"/>
                </a:cxn>
                <a:cxn ang="0">
                  <a:pos x="T8" y="T9"/>
                </a:cxn>
                <a:cxn ang="0">
                  <a:pos x="T10" y="T11"/>
                </a:cxn>
              </a:cxnLst>
              <a:rect l="0" t="0" r="r" b="b"/>
              <a:pathLst>
                <a:path w="32" h="56">
                  <a:moveTo>
                    <a:pt x="4" y="0"/>
                  </a:moveTo>
                  <a:cubicBezTo>
                    <a:pt x="9" y="12"/>
                    <a:pt x="14" y="25"/>
                    <a:pt x="18" y="37"/>
                  </a:cubicBezTo>
                  <a:cubicBezTo>
                    <a:pt x="14" y="34"/>
                    <a:pt x="8" y="28"/>
                    <a:pt x="0" y="27"/>
                  </a:cubicBezTo>
                  <a:cubicBezTo>
                    <a:pt x="12" y="34"/>
                    <a:pt x="20" y="46"/>
                    <a:pt x="30" y="56"/>
                  </a:cubicBezTo>
                  <a:cubicBezTo>
                    <a:pt x="31" y="56"/>
                    <a:pt x="32" y="55"/>
                    <a:pt x="31" y="54"/>
                  </a:cubicBezTo>
                  <a:cubicBezTo>
                    <a:pt x="24" y="37"/>
                    <a:pt x="13" y="16"/>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3" name="Freeform 41"/>
            <p:cNvSpPr/>
            <p:nvPr/>
          </p:nvSpPr>
          <p:spPr bwMode="auto">
            <a:xfrm>
              <a:off x="328" y="52"/>
              <a:ext cx="173" cy="173"/>
            </a:xfrm>
            <a:custGeom>
              <a:avLst/>
              <a:gdLst>
                <a:gd name="T0" fmla="*/ 49 w 106"/>
                <a:gd name="T1" fmla="*/ 41 h 106"/>
                <a:gd name="T2" fmla="*/ 106 w 106"/>
                <a:gd name="T3" fmla="*/ 96 h 106"/>
                <a:gd name="T4" fmla="*/ 0 w 106"/>
                <a:gd name="T5" fmla="*/ 14 h 106"/>
                <a:gd name="T6" fmla="*/ 92 w 106"/>
                <a:gd name="T7" fmla="*/ 103 h 106"/>
                <a:gd name="T8" fmla="*/ 96 w 106"/>
                <a:gd name="T9" fmla="*/ 103 h 106"/>
                <a:gd name="T10" fmla="*/ 49 w 106"/>
                <a:gd name="T11" fmla="*/ 41 h 106"/>
              </a:gdLst>
              <a:ahLst/>
              <a:cxnLst>
                <a:cxn ang="0">
                  <a:pos x="T0" y="T1"/>
                </a:cxn>
                <a:cxn ang="0">
                  <a:pos x="T2" y="T3"/>
                </a:cxn>
                <a:cxn ang="0">
                  <a:pos x="T4" y="T5"/>
                </a:cxn>
                <a:cxn ang="0">
                  <a:pos x="T6" y="T7"/>
                </a:cxn>
                <a:cxn ang="0">
                  <a:pos x="T8" y="T9"/>
                </a:cxn>
                <a:cxn ang="0">
                  <a:pos x="T10" y="T11"/>
                </a:cxn>
              </a:cxnLst>
              <a:rect l="0" t="0" r="r" b="b"/>
              <a:pathLst>
                <a:path w="106" h="106">
                  <a:moveTo>
                    <a:pt x="49" y="41"/>
                  </a:moveTo>
                  <a:cubicBezTo>
                    <a:pt x="80" y="55"/>
                    <a:pt x="106" y="98"/>
                    <a:pt x="106" y="96"/>
                  </a:cubicBezTo>
                  <a:cubicBezTo>
                    <a:pt x="93" y="40"/>
                    <a:pt x="46" y="0"/>
                    <a:pt x="0" y="14"/>
                  </a:cubicBezTo>
                  <a:cubicBezTo>
                    <a:pt x="46" y="62"/>
                    <a:pt x="31" y="106"/>
                    <a:pt x="92" y="103"/>
                  </a:cubicBezTo>
                  <a:cubicBezTo>
                    <a:pt x="93" y="103"/>
                    <a:pt x="95" y="103"/>
                    <a:pt x="96" y="103"/>
                  </a:cubicBezTo>
                  <a:cubicBezTo>
                    <a:pt x="100" y="103"/>
                    <a:pt x="77" y="68"/>
                    <a:pt x="4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4" name="Freeform 42"/>
            <p:cNvSpPr/>
            <p:nvPr/>
          </p:nvSpPr>
          <p:spPr bwMode="auto">
            <a:xfrm>
              <a:off x="265" y="168"/>
              <a:ext cx="204" cy="124"/>
            </a:xfrm>
            <a:custGeom>
              <a:avLst/>
              <a:gdLst>
                <a:gd name="T0" fmla="*/ 0 w 124"/>
                <a:gd name="T1" fmla="*/ 20 h 76"/>
                <a:gd name="T2" fmla="*/ 72 w 124"/>
                <a:gd name="T3" fmla="*/ 4 h 76"/>
                <a:gd name="T4" fmla="*/ 85 w 124"/>
                <a:gd name="T5" fmla="*/ 26 h 76"/>
                <a:gd name="T6" fmla="*/ 35 w 124"/>
                <a:gd name="T7" fmla="*/ 35 h 76"/>
                <a:gd name="T8" fmla="*/ 96 w 124"/>
                <a:gd name="T9" fmla="*/ 33 h 76"/>
                <a:gd name="T10" fmla="*/ 124 w 124"/>
                <a:gd name="T11" fmla="*/ 38 h 76"/>
                <a:gd name="T12" fmla="*/ 0 w 124"/>
                <a:gd name="T13" fmla="*/ 20 h 76"/>
              </a:gdLst>
              <a:ahLst/>
              <a:cxnLst>
                <a:cxn ang="0">
                  <a:pos x="T0" y="T1"/>
                </a:cxn>
                <a:cxn ang="0">
                  <a:pos x="T2" y="T3"/>
                </a:cxn>
                <a:cxn ang="0">
                  <a:pos x="T4" y="T5"/>
                </a:cxn>
                <a:cxn ang="0">
                  <a:pos x="T6" y="T7"/>
                </a:cxn>
                <a:cxn ang="0">
                  <a:pos x="T8" y="T9"/>
                </a:cxn>
                <a:cxn ang="0">
                  <a:pos x="T10" y="T11"/>
                </a:cxn>
                <a:cxn ang="0">
                  <a:pos x="T12" y="T13"/>
                </a:cxn>
              </a:cxnLst>
              <a:rect l="0" t="0" r="r" b="b"/>
              <a:pathLst>
                <a:path w="124" h="76">
                  <a:moveTo>
                    <a:pt x="0" y="20"/>
                  </a:moveTo>
                  <a:cubicBezTo>
                    <a:pt x="50" y="20"/>
                    <a:pt x="46" y="0"/>
                    <a:pt x="72" y="4"/>
                  </a:cubicBezTo>
                  <a:cubicBezTo>
                    <a:pt x="75" y="12"/>
                    <a:pt x="79" y="20"/>
                    <a:pt x="85" y="26"/>
                  </a:cubicBezTo>
                  <a:cubicBezTo>
                    <a:pt x="60" y="38"/>
                    <a:pt x="33" y="34"/>
                    <a:pt x="35" y="35"/>
                  </a:cubicBezTo>
                  <a:cubicBezTo>
                    <a:pt x="37" y="36"/>
                    <a:pt x="68" y="46"/>
                    <a:pt x="96" y="33"/>
                  </a:cubicBezTo>
                  <a:cubicBezTo>
                    <a:pt x="104" y="37"/>
                    <a:pt x="114" y="38"/>
                    <a:pt x="124" y="38"/>
                  </a:cubicBezTo>
                  <a:cubicBezTo>
                    <a:pt x="82" y="76"/>
                    <a:pt x="22" y="60"/>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5" name="Freeform 43"/>
            <p:cNvSpPr/>
            <p:nvPr/>
          </p:nvSpPr>
          <p:spPr bwMode="auto">
            <a:xfrm>
              <a:off x="474" y="183"/>
              <a:ext cx="60" cy="80"/>
            </a:xfrm>
            <a:custGeom>
              <a:avLst/>
              <a:gdLst>
                <a:gd name="T0" fmla="*/ 0 w 37"/>
                <a:gd name="T1" fmla="*/ 0 h 49"/>
                <a:gd name="T2" fmla="*/ 20 w 37"/>
                <a:gd name="T3" fmla="*/ 33 h 49"/>
                <a:gd name="T4" fmla="*/ 1 w 37"/>
                <a:gd name="T5" fmla="*/ 27 h 49"/>
                <a:gd name="T6" fmla="*/ 36 w 37"/>
                <a:gd name="T7" fmla="*/ 49 h 49"/>
                <a:gd name="T8" fmla="*/ 36 w 37"/>
                <a:gd name="T9" fmla="*/ 47 h 49"/>
                <a:gd name="T10" fmla="*/ 0 w 37"/>
                <a:gd name="T11" fmla="*/ 0 h 49"/>
              </a:gdLst>
              <a:ahLst/>
              <a:cxnLst>
                <a:cxn ang="0">
                  <a:pos x="T0" y="T1"/>
                </a:cxn>
                <a:cxn ang="0">
                  <a:pos x="T2" y="T3"/>
                </a:cxn>
                <a:cxn ang="0">
                  <a:pos x="T4" y="T5"/>
                </a:cxn>
                <a:cxn ang="0">
                  <a:pos x="T6" y="T7"/>
                </a:cxn>
                <a:cxn ang="0">
                  <a:pos x="T8" y="T9"/>
                </a:cxn>
                <a:cxn ang="0">
                  <a:pos x="T10" y="T11"/>
                </a:cxn>
              </a:cxnLst>
              <a:rect l="0" t="0" r="r" b="b"/>
              <a:pathLst>
                <a:path w="37" h="49">
                  <a:moveTo>
                    <a:pt x="0" y="0"/>
                  </a:moveTo>
                  <a:cubicBezTo>
                    <a:pt x="7" y="11"/>
                    <a:pt x="15" y="23"/>
                    <a:pt x="20" y="33"/>
                  </a:cubicBezTo>
                  <a:cubicBezTo>
                    <a:pt x="16" y="31"/>
                    <a:pt x="9" y="26"/>
                    <a:pt x="1" y="27"/>
                  </a:cubicBezTo>
                  <a:cubicBezTo>
                    <a:pt x="14" y="32"/>
                    <a:pt x="24" y="42"/>
                    <a:pt x="36" y="49"/>
                  </a:cubicBezTo>
                  <a:cubicBezTo>
                    <a:pt x="36" y="49"/>
                    <a:pt x="37" y="48"/>
                    <a:pt x="36" y="47"/>
                  </a:cubicBezTo>
                  <a:cubicBezTo>
                    <a:pt x="25" y="32"/>
                    <a:pt x="12"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6" name="Freeform 44"/>
            <p:cNvSpPr/>
            <p:nvPr/>
          </p:nvSpPr>
          <p:spPr bwMode="auto">
            <a:xfrm>
              <a:off x="126" y="-20"/>
              <a:ext cx="190" cy="170"/>
            </a:xfrm>
            <a:custGeom>
              <a:avLst/>
              <a:gdLst>
                <a:gd name="T0" fmla="*/ 51 w 116"/>
                <a:gd name="T1" fmla="*/ 38 h 104"/>
                <a:gd name="T2" fmla="*/ 115 w 116"/>
                <a:gd name="T3" fmla="*/ 81 h 104"/>
                <a:gd name="T4" fmla="*/ 0 w 116"/>
                <a:gd name="T5" fmla="*/ 22 h 104"/>
                <a:gd name="T6" fmla="*/ 103 w 116"/>
                <a:gd name="T7" fmla="*/ 90 h 104"/>
                <a:gd name="T8" fmla="*/ 107 w 116"/>
                <a:gd name="T9" fmla="*/ 89 h 104"/>
                <a:gd name="T10" fmla="*/ 51 w 116"/>
                <a:gd name="T11" fmla="*/ 38 h 104"/>
              </a:gdLst>
              <a:ahLst/>
              <a:cxnLst>
                <a:cxn ang="0">
                  <a:pos x="T0" y="T1"/>
                </a:cxn>
                <a:cxn ang="0">
                  <a:pos x="T2" y="T3"/>
                </a:cxn>
                <a:cxn ang="0">
                  <a:pos x="T4" y="T5"/>
                </a:cxn>
                <a:cxn ang="0">
                  <a:pos x="T6" y="T7"/>
                </a:cxn>
                <a:cxn ang="0">
                  <a:pos x="T8" y="T9"/>
                </a:cxn>
                <a:cxn ang="0">
                  <a:pos x="T10" y="T11"/>
                </a:cxn>
              </a:cxnLst>
              <a:rect l="0" t="0" r="r" b="b"/>
              <a:pathLst>
                <a:path w="116" h="104">
                  <a:moveTo>
                    <a:pt x="51" y="38"/>
                  </a:moveTo>
                  <a:cubicBezTo>
                    <a:pt x="84" y="46"/>
                    <a:pt x="116" y="82"/>
                    <a:pt x="115" y="81"/>
                  </a:cubicBezTo>
                  <a:cubicBezTo>
                    <a:pt x="93" y="30"/>
                    <a:pt x="41" y="0"/>
                    <a:pt x="0" y="22"/>
                  </a:cubicBezTo>
                  <a:cubicBezTo>
                    <a:pt x="52" y="59"/>
                    <a:pt x="46" y="104"/>
                    <a:pt x="103" y="90"/>
                  </a:cubicBezTo>
                  <a:cubicBezTo>
                    <a:pt x="105" y="90"/>
                    <a:pt x="106" y="89"/>
                    <a:pt x="107" y="89"/>
                  </a:cubicBezTo>
                  <a:cubicBezTo>
                    <a:pt x="111" y="88"/>
                    <a:pt x="83" y="59"/>
                    <a:pt x="5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7" name="Freeform 45"/>
            <p:cNvSpPr/>
            <p:nvPr/>
          </p:nvSpPr>
          <p:spPr bwMode="auto">
            <a:xfrm>
              <a:off x="90" y="101"/>
              <a:ext cx="197" cy="108"/>
            </a:xfrm>
            <a:custGeom>
              <a:avLst/>
              <a:gdLst>
                <a:gd name="T0" fmla="*/ 0 w 120"/>
                <a:gd name="T1" fmla="*/ 28 h 66"/>
                <a:gd name="T2" fmla="*/ 65 w 120"/>
                <a:gd name="T3" fmla="*/ 0 h 66"/>
                <a:gd name="T4" fmla="*/ 81 w 120"/>
                <a:gd name="T5" fmla="*/ 18 h 66"/>
                <a:gd name="T6" fmla="*/ 35 w 120"/>
                <a:gd name="T7" fmla="*/ 36 h 66"/>
                <a:gd name="T8" fmla="*/ 93 w 120"/>
                <a:gd name="T9" fmla="*/ 23 h 66"/>
                <a:gd name="T10" fmla="*/ 120 w 120"/>
                <a:gd name="T11" fmla="*/ 22 h 66"/>
                <a:gd name="T12" fmla="*/ 0 w 120"/>
                <a:gd name="T13" fmla="*/ 28 h 66"/>
              </a:gdLst>
              <a:ahLst/>
              <a:cxnLst>
                <a:cxn ang="0">
                  <a:pos x="T0" y="T1"/>
                </a:cxn>
                <a:cxn ang="0">
                  <a:pos x="T2" y="T3"/>
                </a:cxn>
                <a:cxn ang="0">
                  <a:pos x="T4" y="T5"/>
                </a:cxn>
                <a:cxn ang="0">
                  <a:pos x="T6" y="T7"/>
                </a:cxn>
                <a:cxn ang="0">
                  <a:pos x="T8" y="T9"/>
                </a:cxn>
                <a:cxn ang="0">
                  <a:pos x="T10" y="T11"/>
                </a:cxn>
                <a:cxn ang="0">
                  <a:pos x="T12" y="T13"/>
                </a:cxn>
              </a:cxnLst>
              <a:rect l="0" t="0" r="r" b="b"/>
              <a:pathLst>
                <a:path w="120" h="66">
                  <a:moveTo>
                    <a:pt x="0" y="28"/>
                  </a:moveTo>
                  <a:cubicBezTo>
                    <a:pt x="47" y="19"/>
                    <a:pt x="40" y="0"/>
                    <a:pt x="65" y="0"/>
                  </a:cubicBezTo>
                  <a:cubicBezTo>
                    <a:pt x="69" y="7"/>
                    <a:pt x="74" y="13"/>
                    <a:pt x="81" y="18"/>
                  </a:cubicBezTo>
                  <a:cubicBezTo>
                    <a:pt x="60" y="34"/>
                    <a:pt x="34" y="35"/>
                    <a:pt x="35" y="36"/>
                  </a:cubicBezTo>
                  <a:cubicBezTo>
                    <a:pt x="37" y="36"/>
                    <a:pt x="69" y="40"/>
                    <a:pt x="93" y="23"/>
                  </a:cubicBezTo>
                  <a:cubicBezTo>
                    <a:pt x="102" y="25"/>
                    <a:pt x="111" y="24"/>
                    <a:pt x="120" y="22"/>
                  </a:cubicBezTo>
                  <a:cubicBezTo>
                    <a:pt x="87" y="66"/>
                    <a:pt x="27" y="62"/>
                    <a:pt x="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sp>
          <p:nvSpPr>
            <p:cNvPr id="88" name="Freeform 46"/>
            <p:cNvSpPr/>
            <p:nvPr/>
          </p:nvSpPr>
          <p:spPr bwMode="auto">
            <a:xfrm>
              <a:off x="285" y="91"/>
              <a:ext cx="71" cy="66"/>
            </a:xfrm>
            <a:custGeom>
              <a:avLst/>
              <a:gdLst>
                <a:gd name="T0" fmla="*/ 0 w 43"/>
                <a:gd name="T1" fmla="*/ 0 h 40"/>
                <a:gd name="T2" fmla="*/ 24 w 43"/>
                <a:gd name="T3" fmla="*/ 28 h 40"/>
                <a:gd name="T4" fmla="*/ 5 w 43"/>
                <a:gd name="T5" fmla="*/ 26 h 40"/>
                <a:gd name="T6" fmla="*/ 42 w 43"/>
                <a:gd name="T7" fmla="*/ 40 h 40"/>
                <a:gd name="T8" fmla="*/ 42 w 43"/>
                <a:gd name="T9" fmla="*/ 38 h 40"/>
                <a:gd name="T10" fmla="*/ 0 w 43"/>
                <a:gd name="T11" fmla="*/ 0 h 40"/>
              </a:gdLst>
              <a:ahLst/>
              <a:cxnLst>
                <a:cxn ang="0">
                  <a:pos x="T0" y="T1"/>
                </a:cxn>
                <a:cxn ang="0">
                  <a:pos x="T2" y="T3"/>
                </a:cxn>
                <a:cxn ang="0">
                  <a:pos x="T4" y="T5"/>
                </a:cxn>
                <a:cxn ang="0">
                  <a:pos x="T6" y="T7"/>
                </a:cxn>
                <a:cxn ang="0">
                  <a:pos x="T8" y="T9"/>
                </a:cxn>
                <a:cxn ang="0">
                  <a:pos x="T10" y="T11"/>
                </a:cxn>
              </a:cxnLst>
              <a:rect l="0" t="0" r="r" b="b"/>
              <a:pathLst>
                <a:path w="43" h="40">
                  <a:moveTo>
                    <a:pt x="0" y="0"/>
                  </a:moveTo>
                  <a:cubicBezTo>
                    <a:pt x="8" y="10"/>
                    <a:pt x="17" y="19"/>
                    <a:pt x="24" y="28"/>
                  </a:cubicBezTo>
                  <a:cubicBezTo>
                    <a:pt x="20" y="27"/>
                    <a:pt x="13" y="24"/>
                    <a:pt x="5" y="26"/>
                  </a:cubicBezTo>
                  <a:cubicBezTo>
                    <a:pt x="18" y="28"/>
                    <a:pt x="30" y="35"/>
                    <a:pt x="42" y="40"/>
                  </a:cubicBezTo>
                  <a:cubicBezTo>
                    <a:pt x="43" y="40"/>
                    <a:pt x="43" y="39"/>
                    <a:pt x="42" y="38"/>
                  </a:cubicBezTo>
                  <a:cubicBezTo>
                    <a:pt x="29" y="26"/>
                    <a:pt x="13"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endParaRPr>
            </a:p>
          </p:txBody>
        </p:sp>
      </p:grpSp>
      <p:pic>
        <p:nvPicPr>
          <p:cNvPr id="89" name="图片 8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859425" y="1615418"/>
            <a:ext cx="3603394" cy="4588494"/>
          </a:xfrm>
          <a:prstGeom prst="rect">
            <a:avLst/>
          </a:prstGeom>
        </p:spPr>
      </p:pic>
      <p:sp>
        <p:nvSpPr>
          <p:cNvPr id="90" name="矩形 89"/>
          <p:cNvSpPr/>
          <p:nvPr/>
        </p:nvSpPr>
        <p:spPr bwMode="auto">
          <a:xfrm>
            <a:off x="4788569" y="1761060"/>
            <a:ext cx="6351499" cy="2220729"/>
          </a:xfrm>
          <a:prstGeom prst="rect">
            <a:avLst/>
          </a:prstGeom>
          <a:noFill/>
          <a:ln w="9525" cap="flat" cmpd="sng" algn="ctr">
            <a:solidFill>
              <a:srgbClr val="F6D48B"/>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i="0" u="none" strike="noStrike" kern="1200" cap="none" spc="0" normalizeH="0" baseline="0" noProof="0">
              <a:ln>
                <a:noFill/>
              </a:ln>
              <a:solidFill>
                <a:srgbClr val="3D3D3D"/>
              </a:solidFill>
              <a:effectLst/>
              <a:uLnTx/>
              <a:uFillTx/>
              <a:latin typeface="三极榜书简体" panose="00000500000000000000" pitchFamily="2" charset="-122"/>
              <a:ea typeface="三极榜书简体" panose="00000500000000000000" pitchFamily="2" charset="-122"/>
            </a:endParaRPr>
          </a:p>
        </p:txBody>
      </p:sp>
      <p:sp>
        <p:nvSpPr>
          <p:cNvPr id="91" name="矩形 90"/>
          <p:cNvSpPr/>
          <p:nvPr/>
        </p:nvSpPr>
        <p:spPr>
          <a:xfrm>
            <a:off x="4820907" y="1777799"/>
            <a:ext cx="6299063" cy="2183931"/>
          </a:xfrm>
          <a:prstGeom prst="rect">
            <a:avLst/>
          </a:prstGeom>
        </p:spPr>
        <p:txBody>
          <a:bodyPr wrap="square">
            <a:spAutoFit/>
          </a:bodyPr>
          <a:lstStyle/>
          <a:p>
            <a:pPr lvl="0" algn="ctr">
              <a:lnSpc>
                <a:spcPct val="150000"/>
              </a:lnSpc>
              <a:defRPr/>
            </a:pPr>
            <a:r>
              <a:rPr lang="en-US" altLang="zh-CN" sz="2000" dirty="0">
                <a:solidFill>
                  <a:srgbClr val="C00000"/>
                </a:solidFill>
                <a:latin typeface="三极榜书简体" panose="00000500000000000000" pitchFamily="2" charset="-122"/>
                <a:ea typeface="三极榜书简体" panose="00000500000000000000" pitchFamily="2" charset="-122"/>
                <a:cs typeface="+mn-ea"/>
                <a:sym typeface="+mn-lt"/>
              </a:rPr>
              <a:t>《</a:t>
            </a:r>
            <a:r>
              <a:rPr lang="zh-CN" altLang="en-US" sz="2000" dirty="0">
                <a:solidFill>
                  <a:srgbClr val="C00000"/>
                </a:solidFill>
                <a:latin typeface="三极榜书简体" panose="00000500000000000000" pitchFamily="2" charset="-122"/>
                <a:ea typeface="三极榜书简体" panose="00000500000000000000" pitchFamily="2" charset="-122"/>
                <a:cs typeface="+mn-ea"/>
                <a:sym typeface="+mn-lt"/>
              </a:rPr>
              <a:t>光荣啊，中国共青团</a:t>
            </a:r>
            <a:r>
              <a:rPr lang="en-US" altLang="zh-CN" sz="2000" dirty="0">
                <a:solidFill>
                  <a:srgbClr val="C00000"/>
                </a:solidFill>
                <a:latin typeface="三极榜书简体" panose="00000500000000000000" pitchFamily="2" charset="-122"/>
                <a:ea typeface="三极榜书简体" panose="00000500000000000000" pitchFamily="2" charset="-122"/>
                <a:cs typeface="+mn-ea"/>
                <a:sym typeface="+mn-lt"/>
              </a:rPr>
              <a:t>》</a:t>
            </a:r>
            <a:endParaRPr lang="en-US" altLang="zh-CN" sz="2000" dirty="0">
              <a:solidFill>
                <a:srgbClr val="C00000"/>
              </a:solidFill>
              <a:latin typeface="三极榜书简体" panose="00000500000000000000" pitchFamily="2" charset="-122"/>
              <a:ea typeface="三极榜书简体" panose="00000500000000000000" pitchFamily="2" charset="-122"/>
              <a:cs typeface="+mn-ea"/>
              <a:sym typeface="+mn-lt"/>
            </a:endParaRPr>
          </a:p>
          <a:p>
            <a:pPr lvl="0" algn="ctr">
              <a:lnSpc>
                <a:spcPct val="150000"/>
              </a:lnSpc>
              <a:defRPr/>
            </a:pPr>
            <a:r>
              <a:rPr lang="en-US" altLang="zh-CN" sz="1600" dirty="0">
                <a:solidFill>
                  <a:srgbClr val="C00000"/>
                </a:solidFill>
                <a:latin typeface="三极榜书简体" panose="00000500000000000000" pitchFamily="2" charset="-122"/>
                <a:ea typeface="三极榜书简体" panose="00000500000000000000" pitchFamily="2" charset="-122"/>
                <a:cs typeface="+mn-ea"/>
                <a:sym typeface="+mn-lt"/>
              </a:rPr>
              <a:t>  </a:t>
            </a:r>
            <a:r>
              <a:rPr lang="zh-CN" altLang="en-US" sz="1200" dirty="0">
                <a:solidFill>
                  <a:srgbClr val="C00000"/>
                </a:solidFill>
                <a:latin typeface="三极榜书简体" panose="00000500000000000000" pitchFamily="2" charset="-122"/>
                <a:ea typeface="三极榜书简体" panose="00000500000000000000" pitchFamily="2" charset="-122"/>
                <a:cs typeface="+mn-ea"/>
                <a:sym typeface="+mn-lt"/>
              </a:rPr>
              <a:t>胡宏伟作词，雷雨声作曲</a:t>
            </a:r>
            <a:endParaRPr lang="zh-CN" altLang="en-US" sz="1600" dirty="0">
              <a:solidFill>
                <a:srgbClr val="C00000"/>
              </a:solidFill>
              <a:latin typeface="三极榜书简体" panose="00000500000000000000" pitchFamily="2" charset="-122"/>
              <a:ea typeface="三极榜书简体" panose="00000500000000000000" pitchFamily="2" charset="-122"/>
              <a:cs typeface="+mn-ea"/>
              <a:sym typeface="+mn-lt"/>
            </a:endParaRPr>
          </a:p>
          <a:p>
            <a:pPr lvl="0" algn="ctr">
              <a:lnSpc>
                <a:spcPct val="150000"/>
              </a:lnSpc>
              <a:defRPr/>
            </a:pPr>
            <a:r>
              <a:rPr lang="zh-CN" altLang="en-US" sz="1400" dirty="0">
                <a:solidFill>
                  <a:srgbClr val="C00000"/>
                </a:solidFill>
                <a:latin typeface="三极榜书简体" panose="00000500000000000000" pitchFamily="2" charset="-122"/>
                <a:ea typeface="三极榜书简体" panose="00000500000000000000" pitchFamily="2" charset="-122"/>
                <a:cs typeface="+mn-ea"/>
                <a:sym typeface="+mn-lt"/>
              </a:rPr>
              <a:t>我们是五月的花海，用青春拥抱时代。我们是初升的太阳 ，用生命点燃未来。</a:t>
            </a:r>
            <a:endParaRPr lang="zh-CN" altLang="en-US" sz="1400" dirty="0">
              <a:solidFill>
                <a:srgbClr val="C00000"/>
              </a:solidFill>
              <a:latin typeface="三极榜书简体" panose="00000500000000000000" pitchFamily="2" charset="-122"/>
              <a:ea typeface="三极榜书简体" panose="00000500000000000000" pitchFamily="2" charset="-122"/>
              <a:cs typeface="+mn-ea"/>
              <a:sym typeface="+mn-lt"/>
            </a:endParaRPr>
          </a:p>
          <a:p>
            <a:pPr lvl="0" algn="ctr">
              <a:lnSpc>
                <a:spcPct val="150000"/>
              </a:lnSpc>
              <a:defRPr/>
            </a:pPr>
            <a:r>
              <a:rPr lang="zh-CN" altLang="en-US" sz="1400" dirty="0">
                <a:solidFill>
                  <a:srgbClr val="C00000"/>
                </a:solidFill>
                <a:latin typeface="三极榜书简体" panose="00000500000000000000" pitchFamily="2" charset="-122"/>
                <a:ea typeface="三极榜书简体" panose="00000500000000000000" pitchFamily="2" charset="-122"/>
                <a:cs typeface="+mn-ea"/>
                <a:sym typeface="+mn-lt"/>
              </a:rPr>
              <a:t>  “五四”的火炬，唤起了民族的觉醒。壮丽的事业，激励着我们继往开来。</a:t>
            </a:r>
            <a:endParaRPr lang="zh-CN" altLang="en-US" sz="1400" dirty="0">
              <a:solidFill>
                <a:srgbClr val="C00000"/>
              </a:solidFill>
              <a:latin typeface="三极榜书简体" panose="00000500000000000000" pitchFamily="2" charset="-122"/>
              <a:ea typeface="三极榜书简体" panose="00000500000000000000" pitchFamily="2" charset="-122"/>
              <a:cs typeface="+mn-ea"/>
              <a:sym typeface="+mn-lt"/>
            </a:endParaRPr>
          </a:p>
          <a:p>
            <a:pPr lvl="0" algn="ctr">
              <a:lnSpc>
                <a:spcPct val="150000"/>
              </a:lnSpc>
              <a:defRPr/>
            </a:pPr>
            <a:r>
              <a:rPr lang="zh-CN" altLang="en-US" sz="1400" dirty="0">
                <a:solidFill>
                  <a:srgbClr val="C00000"/>
                </a:solidFill>
                <a:latin typeface="三极榜书简体" panose="00000500000000000000" pitchFamily="2" charset="-122"/>
                <a:ea typeface="三极榜书简体" panose="00000500000000000000" pitchFamily="2" charset="-122"/>
                <a:cs typeface="+mn-ea"/>
                <a:sym typeface="+mn-lt"/>
              </a:rPr>
              <a:t>  光荣啊，中国共青团。光荣啊，中国共青团。母亲用共产主义为我们命名，我们开创新的世界。　</a:t>
            </a:r>
            <a:endParaRPr lang="zh-CN" altLang="en-US" sz="1400" dirty="0">
              <a:solidFill>
                <a:srgbClr val="C00000"/>
              </a:solidFill>
              <a:latin typeface="三极榜书简体" panose="00000500000000000000" pitchFamily="2" charset="-122"/>
              <a:ea typeface="三极榜书简体" panose="00000500000000000000" pitchFamily="2" charset="-122"/>
              <a:cs typeface="+mn-ea"/>
              <a:sym typeface="+mn-lt"/>
            </a:endParaRPr>
          </a:p>
        </p:txBody>
      </p:sp>
      <p:pic>
        <p:nvPicPr>
          <p:cNvPr id="92" name="图片 91"/>
          <p:cNvPicPr>
            <a:picLocks noChangeAspect="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4858242" y="4070786"/>
            <a:ext cx="6202991" cy="492207"/>
          </a:xfrm>
          <a:prstGeom prst="rect">
            <a:avLst/>
          </a:prstGeom>
        </p:spPr>
      </p:pic>
      <p:sp>
        <p:nvSpPr>
          <p:cNvPr id="93" name="矩形 92"/>
          <p:cNvSpPr/>
          <p:nvPr/>
        </p:nvSpPr>
        <p:spPr bwMode="auto">
          <a:xfrm>
            <a:off x="4787808" y="4599154"/>
            <a:ext cx="6351499" cy="1528622"/>
          </a:xfrm>
          <a:prstGeom prst="rect">
            <a:avLst/>
          </a:prstGeom>
          <a:noFill/>
          <a:ln w="9525" cap="flat" cmpd="sng" algn="ctr">
            <a:solidFill>
              <a:srgbClr val="F6D48B"/>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i="0" u="none" strike="noStrike" kern="1200" cap="none" spc="0" normalizeH="0" baseline="0" noProof="0">
              <a:ln>
                <a:noFill/>
              </a:ln>
              <a:solidFill>
                <a:srgbClr val="3D3D3D"/>
              </a:solidFill>
              <a:effectLst/>
              <a:uLnTx/>
              <a:uFillTx/>
              <a:latin typeface="三极榜书简体" panose="00000500000000000000" pitchFamily="2" charset="-122"/>
              <a:ea typeface="三极榜书简体" panose="00000500000000000000" pitchFamily="2" charset="-122"/>
            </a:endParaRPr>
          </a:p>
        </p:txBody>
      </p:sp>
      <p:sp>
        <p:nvSpPr>
          <p:cNvPr id="94" name="矩形 93"/>
          <p:cNvSpPr/>
          <p:nvPr/>
        </p:nvSpPr>
        <p:spPr>
          <a:xfrm>
            <a:off x="4820146" y="4615892"/>
            <a:ext cx="6299063" cy="1491434"/>
          </a:xfrm>
          <a:prstGeom prst="rect">
            <a:avLst/>
          </a:prstGeom>
        </p:spPr>
        <p:txBody>
          <a:bodyPr wrap="square">
            <a:spAutoFit/>
          </a:bodyPr>
          <a:lstStyle/>
          <a:p>
            <a:pPr lvl="0" algn="ctr">
              <a:lnSpc>
                <a:spcPct val="150000"/>
              </a:lnSpc>
              <a:defRPr/>
            </a:pPr>
            <a:r>
              <a:rPr lang="zh-CN" altLang="en-US" sz="2000" dirty="0">
                <a:solidFill>
                  <a:srgbClr val="C00000"/>
                </a:solidFill>
                <a:latin typeface="三极榜书简体" panose="00000500000000000000" pitchFamily="2" charset="-122"/>
                <a:ea typeface="三极榜书简体" panose="00000500000000000000" pitchFamily="2" charset="-122"/>
                <a:cs typeface="+mn-ea"/>
                <a:sym typeface="+mn-lt"/>
              </a:rPr>
              <a:t>入团誓词    </a:t>
            </a:r>
            <a:endParaRPr lang="zh-CN" altLang="en-US" sz="2000" dirty="0">
              <a:solidFill>
                <a:srgbClr val="C00000"/>
              </a:solidFill>
              <a:latin typeface="三极榜书简体" panose="00000500000000000000" pitchFamily="2" charset="-122"/>
              <a:ea typeface="三极榜书简体" panose="00000500000000000000" pitchFamily="2" charset="-122"/>
              <a:cs typeface="+mn-ea"/>
              <a:sym typeface="+mn-lt"/>
            </a:endParaRPr>
          </a:p>
          <a:p>
            <a:pPr lvl="0" algn="ctr">
              <a:lnSpc>
                <a:spcPct val="150000"/>
              </a:lnSpc>
              <a:defRPr/>
            </a:pPr>
            <a:r>
              <a:rPr lang="zh-CN" altLang="en-US" sz="1400" dirty="0">
                <a:solidFill>
                  <a:srgbClr val="C00000"/>
                </a:solidFill>
                <a:latin typeface="三极榜书简体" panose="00000500000000000000" pitchFamily="2" charset="-122"/>
                <a:ea typeface="三极榜书简体" panose="00000500000000000000" pitchFamily="2" charset="-122"/>
                <a:cs typeface="+mn-ea"/>
                <a:sym typeface="+mn-lt"/>
              </a:rPr>
              <a:t>  我志愿加入中国共产主义青年团，坚决拥护中国共产党的领导，遵守团的章程，执行团的决议，履行团员义务，严守团的纪律，勤奋学习，积极工作，吃苦在前，享受在后，为共产主义事业而奋斗。</a:t>
            </a:r>
            <a:endParaRPr lang="zh-CN" altLang="en-US" sz="1400" dirty="0">
              <a:solidFill>
                <a:srgbClr val="C00000"/>
              </a:solidFill>
              <a:latin typeface="三极榜书简体" panose="00000500000000000000" pitchFamily="2" charset="-122"/>
              <a:ea typeface="三极榜书简体" panose="00000500000000000000" pitchFamily="2"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additive="base">
                                        <p:cTn id="11" dur="500" fill="hold"/>
                                        <p:tgtEl>
                                          <p:spTgt spid="46"/>
                                        </p:tgtEl>
                                        <p:attrNameLst>
                                          <p:attrName>ppt_x</p:attrName>
                                        </p:attrNameLst>
                                      </p:cBhvr>
                                      <p:tavLst>
                                        <p:tav tm="0">
                                          <p:val>
                                            <p:strVal val="1+#ppt_w/2"/>
                                          </p:val>
                                        </p:tav>
                                        <p:tav tm="100000">
                                          <p:val>
                                            <p:strVal val="#ppt_x"/>
                                          </p:val>
                                        </p:tav>
                                      </p:tavLst>
                                    </p:anim>
                                    <p:anim calcmode="lin" valueType="num">
                                      <p:cBhvr additive="base">
                                        <p:cTn id="12" dur="500" fill="hold"/>
                                        <p:tgtEl>
                                          <p:spTgt spid="4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p:cTn id="16" dur="1000" fill="hold"/>
                                        <p:tgtEl>
                                          <p:spTgt spid="2"/>
                                        </p:tgtEl>
                                        <p:attrNameLst>
                                          <p:attrName>ppt_w</p:attrName>
                                        </p:attrNameLst>
                                      </p:cBhvr>
                                      <p:tavLst>
                                        <p:tav tm="0">
                                          <p:val>
                                            <p:fltVal val="0"/>
                                          </p:val>
                                        </p:tav>
                                        <p:tav tm="100000">
                                          <p:val>
                                            <p:strVal val="#ppt_w"/>
                                          </p:val>
                                        </p:tav>
                                      </p:tavLst>
                                    </p:anim>
                                    <p:anim calcmode="lin" valueType="num">
                                      <p:cBhvr>
                                        <p:cTn id="17" dur="1000" fill="hold"/>
                                        <p:tgtEl>
                                          <p:spTgt spid="2"/>
                                        </p:tgtEl>
                                        <p:attrNameLst>
                                          <p:attrName>ppt_h</p:attrName>
                                        </p:attrNameLst>
                                      </p:cBhvr>
                                      <p:tavLst>
                                        <p:tav tm="0">
                                          <p:val>
                                            <p:fltVal val="0"/>
                                          </p:val>
                                        </p:tav>
                                        <p:tav tm="100000">
                                          <p:val>
                                            <p:strVal val="#ppt_h"/>
                                          </p:val>
                                        </p:tav>
                                      </p:tavLst>
                                    </p:anim>
                                    <p:animEffect transition="in" filter="fade">
                                      <p:cBhvr>
                                        <p:cTn id="18" dur="1000"/>
                                        <p:tgtEl>
                                          <p:spTgt spid="2"/>
                                        </p:tgtEl>
                                      </p:cBhvr>
                                    </p:animEffect>
                                  </p:childTnLst>
                                </p:cTn>
                              </p:par>
                              <p:par>
                                <p:cTn id="19" presetID="35" presetClass="path" presetSubtype="0" accel="50000" decel="50000" fill="hold" grpId="1" nodeType="withEffect">
                                  <p:stCondLst>
                                    <p:cond delay="0"/>
                                  </p:stCondLst>
                                  <p:childTnLst>
                                    <p:animMotion origin="layout" path="M 0 1.48148E-6 L -0.41185 1.48148E-6 " pathEditMode="relative" rAng="0" ptsTypes="AA">
                                      <p:cBhvr>
                                        <p:cTn id="20" dur="2000" spd="-100000" fill="hold"/>
                                        <p:tgtEl>
                                          <p:spTgt spid="2"/>
                                        </p:tgtEl>
                                        <p:attrNameLst>
                                          <p:attrName>ppt_x</p:attrName>
                                          <p:attrName>ppt_y</p:attrName>
                                        </p:attrNameLst>
                                      </p:cBhvr>
                                      <p:rCtr x="-20599" y="0"/>
                                    </p:animMotion>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89"/>
                                        </p:tgtEl>
                                        <p:attrNameLst>
                                          <p:attrName>style.visibility</p:attrName>
                                        </p:attrNameLst>
                                      </p:cBhvr>
                                      <p:to>
                                        <p:strVal val="visible"/>
                                      </p:to>
                                    </p:set>
                                    <p:animEffect transition="in" filter="dissolve">
                                      <p:cBhvr>
                                        <p:cTn id="25" dur="500"/>
                                        <p:tgtEl>
                                          <p:spTgt spid="89"/>
                                        </p:tgtEl>
                                      </p:cBhvr>
                                    </p:animEffect>
                                  </p:childTnLst>
                                </p:cTn>
                              </p:par>
                              <p:par>
                                <p:cTn id="26" presetID="2" presetClass="entr" presetSubtype="4" fill="hold" grpId="0" nodeType="withEffect">
                                  <p:stCondLst>
                                    <p:cond delay="0"/>
                                  </p:stCondLst>
                                  <p:childTnLst>
                                    <p:set>
                                      <p:cBhvr>
                                        <p:cTn id="27" dur="1" fill="hold">
                                          <p:stCondLst>
                                            <p:cond delay="0"/>
                                          </p:stCondLst>
                                        </p:cTn>
                                        <p:tgtEl>
                                          <p:spTgt spid="91"/>
                                        </p:tgtEl>
                                        <p:attrNameLst>
                                          <p:attrName>style.visibility</p:attrName>
                                        </p:attrNameLst>
                                      </p:cBhvr>
                                      <p:to>
                                        <p:strVal val="visible"/>
                                      </p:to>
                                    </p:set>
                                    <p:anim calcmode="lin" valueType="num">
                                      <p:cBhvr additive="base">
                                        <p:cTn id="28" dur="500" fill="hold"/>
                                        <p:tgtEl>
                                          <p:spTgt spid="91"/>
                                        </p:tgtEl>
                                        <p:attrNameLst>
                                          <p:attrName>ppt_x</p:attrName>
                                        </p:attrNameLst>
                                      </p:cBhvr>
                                      <p:tavLst>
                                        <p:tav tm="0">
                                          <p:val>
                                            <p:strVal val="#ppt_x"/>
                                          </p:val>
                                        </p:tav>
                                        <p:tav tm="100000">
                                          <p:val>
                                            <p:strVal val="#ppt_x"/>
                                          </p:val>
                                        </p:tav>
                                      </p:tavLst>
                                    </p:anim>
                                    <p:anim calcmode="lin" valueType="num">
                                      <p:cBhvr additive="base">
                                        <p:cTn id="29" dur="500" fill="hold"/>
                                        <p:tgtEl>
                                          <p:spTgt spid="91"/>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90"/>
                                        </p:tgtEl>
                                        <p:attrNameLst>
                                          <p:attrName>style.visibility</p:attrName>
                                        </p:attrNameLst>
                                      </p:cBhvr>
                                      <p:to>
                                        <p:strVal val="visible"/>
                                      </p:to>
                                    </p:set>
                                    <p:anim calcmode="lin" valueType="num">
                                      <p:cBhvr additive="base">
                                        <p:cTn id="32" dur="500" fill="hold"/>
                                        <p:tgtEl>
                                          <p:spTgt spid="90"/>
                                        </p:tgtEl>
                                        <p:attrNameLst>
                                          <p:attrName>ppt_x</p:attrName>
                                        </p:attrNameLst>
                                      </p:cBhvr>
                                      <p:tavLst>
                                        <p:tav tm="0">
                                          <p:val>
                                            <p:strVal val="#ppt_x"/>
                                          </p:val>
                                        </p:tav>
                                        <p:tav tm="100000">
                                          <p:val>
                                            <p:strVal val="#ppt_x"/>
                                          </p:val>
                                        </p:tav>
                                      </p:tavLst>
                                    </p:anim>
                                    <p:anim calcmode="lin" valueType="num">
                                      <p:cBhvr additive="base">
                                        <p:cTn id="33" dur="500" fill="hold"/>
                                        <p:tgtEl>
                                          <p:spTgt spid="90"/>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94"/>
                                        </p:tgtEl>
                                        <p:attrNameLst>
                                          <p:attrName>style.visibility</p:attrName>
                                        </p:attrNameLst>
                                      </p:cBhvr>
                                      <p:to>
                                        <p:strVal val="visible"/>
                                      </p:to>
                                    </p:set>
                                    <p:anim calcmode="lin" valueType="num">
                                      <p:cBhvr additive="base">
                                        <p:cTn id="36" dur="500" fill="hold"/>
                                        <p:tgtEl>
                                          <p:spTgt spid="94"/>
                                        </p:tgtEl>
                                        <p:attrNameLst>
                                          <p:attrName>ppt_x</p:attrName>
                                        </p:attrNameLst>
                                      </p:cBhvr>
                                      <p:tavLst>
                                        <p:tav tm="0">
                                          <p:val>
                                            <p:strVal val="#ppt_x"/>
                                          </p:val>
                                        </p:tav>
                                        <p:tav tm="100000">
                                          <p:val>
                                            <p:strVal val="#ppt_x"/>
                                          </p:val>
                                        </p:tav>
                                      </p:tavLst>
                                    </p:anim>
                                    <p:anim calcmode="lin" valueType="num">
                                      <p:cBhvr additive="base">
                                        <p:cTn id="37" dur="500" fill="hold"/>
                                        <p:tgtEl>
                                          <p:spTgt spid="94"/>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93"/>
                                        </p:tgtEl>
                                        <p:attrNameLst>
                                          <p:attrName>style.visibility</p:attrName>
                                        </p:attrNameLst>
                                      </p:cBhvr>
                                      <p:to>
                                        <p:strVal val="visible"/>
                                      </p:to>
                                    </p:set>
                                    <p:anim calcmode="lin" valueType="num">
                                      <p:cBhvr additive="base">
                                        <p:cTn id="40" dur="500" fill="hold"/>
                                        <p:tgtEl>
                                          <p:spTgt spid="93"/>
                                        </p:tgtEl>
                                        <p:attrNameLst>
                                          <p:attrName>ppt_x</p:attrName>
                                        </p:attrNameLst>
                                      </p:cBhvr>
                                      <p:tavLst>
                                        <p:tav tm="0">
                                          <p:val>
                                            <p:strVal val="#ppt_x"/>
                                          </p:val>
                                        </p:tav>
                                        <p:tav tm="100000">
                                          <p:val>
                                            <p:strVal val="#ppt_x"/>
                                          </p:val>
                                        </p:tav>
                                      </p:tavLst>
                                    </p:anim>
                                    <p:anim calcmode="lin" valueType="num">
                                      <p:cBhvr additive="base">
                                        <p:cTn id="41" dur="500" fill="hold"/>
                                        <p:tgtEl>
                                          <p:spTgt spid="9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90" grpId="0" animBg="1"/>
      <p:bldP spid="91" grpId="0"/>
      <p:bldP spid="93" grpId="0" animBg="1"/>
      <p:bldP spid="9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文本框 88"/>
          <p:cNvSpPr txBox="1"/>
          <p:nvPr/>
        </p:nvSpPr>
        <p:spPr>
          <a:xfrm>
            <a:off x="4978342" y="1438186"/>
            <a:ext cx="2249805" cy="922020"/>
          </a:xfrm>
          <a:prstGeom prst="rect">
            <a:avLst/>
          </a:prstGeom>
          <a:noFill/>
        </p:spPr>
        <p:txBody>
          <a:bodyPr wrap="none" rtlCol="0">
            <a:spAutoFit/>
          </a:bodyPr>
          <a:p>
            <a:pPr algn="ctr"/>
            <a:r>
              <a:rPr kumimoji="1" lang="zh-CN" altLang="en-US" sz="5400" b="1" dirty="0">
                <a:solidFill>
                  <a:srgbClr val="C00000"/>
                </a:solidFill>
                <a:latin typeface="思源黑体 Normal" panose="020B0400000000000000" pitchFamily="34" charset="-122"/>
                <a:ea typeface="思源黑体 Normal" panose="020B0400000000000000" pitchFamily="34" charset="-122"/>
              </a:rPr>
              <a:t>第</a:t>
            </a:r>
            <a:r>
              <a:rPr kumimoji="1" lang="zh-CN" altLang="en-US" sz="5400" b="1" dirty="0">
                <a:solidFill>
                  <a:srgbClr val="C00000"/>
                </a:solidFill>
                <a:latin typeface="思源黑体 Normal" panose="020B0400000000000000" pitchFamily="34" charset="-122"/>
                <a:ea typeface="思源黑体 Normal" panose="020B0400000000000000" pitchFamily="34" charset="-122"/>
              </a:rPr>
              <a:t>二章</a:t>
            </a:r>
            <a:endParaRPr kumimoji="1" lang="zh-CN" altLang="en-US" sz="5400" b="1" dirty="0">
              <a:solidFill>
                <a:srgbClr val="C00000"/>
              </a:solidFill>
              <a:latin typeface="思源黑体 Normal" panose="020B0400000000000000" pitchFamily="34" charset="-122"/>
              <a:ea typeface="思源黑体 Normal" panose="020B0400000000000000" pitchFamily="34" charset="-122"/>
            </a:endParaRPr>
          </a:p>
        </p:txBody>
      </p:sp>
      <p:sp>
        <p:nvSpPr>
          <p:cNvPr id="92" name="TextBox 38">
            <a:hlinkClick r:id="" action="ppaction://hlinkshowjump?jump=nextslide"/>
          </p:cNvPr>
          <p:cNvSpPr txBox="1">
            <a:spLocks noChangeArrowheads="1"/>
          </p:cNvSpPr>
          <p:nvPr/>
        </p:nvSpPr>
        <p:spPr bwMode="auto">
          <a:xfrm>
            <a:off x="2418019" y="2517535"/>
            <a:ext cx="7375578" cy="1106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lvl="0" algn="ctr" eaLnBrk="1" hangingPunct="1">
              <a:defRPr/>
            </a:pPr>
            <a:r>
              <a:rPr lang="zh-CN" altLang="en-US" sz="6600" dirty="0">
                <a:solidFill>
                  <a:srgbClr val="C00000"/>
                </a:solidFill>
                <a:latin typeface="思源黑体 Normal" panose="020B0400000000000000" pitchFamily="34" charset="-122"/>
                <a:ea typeface="思源黑体 Normal" panose="020B0400000000000000" pitchFamily="34" charset="-122"/>
              </a:rPr>
              <a:t>入团基本条件</a:t>
            </a:r>
            <a:endParaRPr lang="zh-CN" altLang="en-US" sz="6600" dirty="0">
              <a:solidFill>
                <a:srgbClr val="C00000"/>
              </a:solidFill>
              <a:latin typeface="思源黑体 Normal" panose="020B0400000000000000" pitchFamily="34" charset="-122"/>
              <a:ea typeface="思源黑体 Normal" panose="020B0400000000000000" pitchFamily="34" charset="-122"/>
            </a:endParaRPr>
          </a:p>
        </p:txBody>
      </p:sp>
      <p:sp>
        <p:nvSpPr>
          <p:cNvPr id="91" name="文本框 90"/>
          <p:cNvSpPr txBox="1"/>
          <p:nvPr/>
        </p:nvSpPr>
        <p:spPr>
          <a:xfrm>
            <a:off x="2762402" y="3718560"/>
            <a:ext cx="6698361" cy="737235"/>
          </a:xfrm>
          <a:prstGeom prst="rect">
            <a:avLst/>
          </a:prstGeom>
          <a:noFill/>
        </p:spPr>
        <p:txBody>
          <a:bodyPr wrap="square" rtlCol="0">
            <a:spAutoFit/>
          </a:bodyPr>
          <a:p>
            <a:pPr algn="ctr">
              <a:lnSpc>
                <a:spcPct val="150000"/>
              </a:lnSpc>
            </a:pPr>
            <a:r>
              <a:rPr kumimoji="1" lang="zh-CN" altLang="en-US" sz="1400" b="1" dirty="0">
                <a:solidFill>
                  <a:srgbClr val="C00000"/>
                </a:solidFill>
                <a:latin typeface="思源黑体 Normal" panose="020B0400000000000000" pitchFamily="34" charset="-122"/>
                <a:ea typeface="思源黑体 Normal" panose="020B0400000000000000" pitchFamily="34" charset="-122"/>
              </a:rPr>
              <a:t>共青团是党的有力的后备军，是中国青少年最先进的组织，真正有理想有抱负的青少年应该争取加入到青少年自己的先进组织中来</a:t>
            </a:r>
            <a:endParaRPr kumimoji="1" lang="zh-CN" altLang="en-US" sz="1400" b="1" dirty="0">
              <a:solidFill>
                <a:srgbClr val="C00000"/>
              </a:solidFill>
              <a:latin typeface="思源黑体 Normal" panose="020B0400000000000000" pitchFamily="34" charset="-122"/>
              <a:ea typeface="思源黑体 Normal"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randombar(horizontal)">
                                      <p:cBhvr>
                                        <p:cTn id="7" dur="500"/>
                                        <p:tgtEl>
                                          <p:spTgt spid="89"/>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92"/>
                                        </p:tgtEl>
                                        <p:attrNameLst>
                                          <p:attrName>style.visibility</p:attrName>
                                        </p:attrNameLst>
                                      </p:cBhvr>
                                      <p:to>
                                        <p:strVal val="visible"/>
                                      </p:to>
                                    </p:set>
                                    <p:animEffect transition="in" filter="barn(inVertical)">
                                      <p:cBhvr>
                                        <p:cTn id="12" dur="500"/>
                                        <p:tgtEl>
                                          <p:spTgt spid="92"/>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4" fill="hold" grpId="0" nodeType="clickEffect">
                                  <p:stCondLst>
                                    <p:cond delay="0"/>
                                  </p:stCondLst>
                                  <p:childTnLst>
                                    <p:set>
                                      <p:cBhvr>
                                        <p:cTn id="16" dur="1" fill="hold">
                                          <p:stCondLst>
                                            <p:cond delay="0"/>
                                          </p:stCondLst>
                                        </p:cTn>
                                        <p:tgtEl>
                                          <p:spTgt spid="91"/>
                                        </p:tgtEl>
                                        <p:attrNameLst>
                                          <p:attrName>style.visibility</p:attrName>
                                        </p:attrNameLst>
                                      </p:cBhvr>
                                      <p:to>
                                        <p:strVal val="visible"/>
                                      </p:to>
                                    </p:set>
                                    <p:anim calcmode="lin" valueType="num">
                                      <p:cBhvr additive="base">
                                        <p:cTn id="17" dur="500"/>
                                        <p:tgtEl>
                                          <p:spTgt spid="91"/>
                                        </p:tgtEl>
                                        <p:attrNameLst>
                                          <p:attrName>ppt_y</p:attrName>
                                        </p:attrNameLst>
                                      </p:cBhvr>
                                      <p:tavLst>
                                        <p:tav tm="0">
                                          <p:val>
                                            <p:strVal val="#ppt_y+#ppt_h*1.125000"/>
                                          </p:val>
                                        </p:tav>
                                        <p:tav tm="100000">
                                          <p:val>
                                            <p:strVal val="#ppt_y"/>
                                          </p:val>
                                        </p:tav>
                                      </p:tavLst>
                                    </p:anim>
                                    <p:animEffect transition="in" filter="wipe(up)">
                                      <p:cBhvr>
                                        <p:cTn id="18"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P spid="92" grpId="0"/>
      <p:bldP spid="9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l="14116" t="3539" r="27453" b="8122"/>
          <a:stretch>
            <a:fillRect/>
          </a:stretch>
        </p:blipFill>
        <p:spPr>
          <a:xfrm>
            <a:off x="709863" y="1314875"/>
            <a:ext cx="4467124" cy="4764505"/>
          </a:xfrm>
          <a:prstGeom prst="rect">
            <a:avLst/>
          </a:prstGeom>
        </p:spPr>
      </p:pic>
      <p:grpSp>
        <p:nvGrpSpPr>
          <p:cNvPr id="3" name="组合 2"/>
          <p:cNvGrpSpPr/>
          <p:nvPr/>
        </p:nvGrpSpPr>
        <p:grpSpPr>
          <a:xfrm>
            <a:off x="5533525" y="1575283"/>
            <a:ext cx="5294895" cy="3733297"/>
            <a:chOff x="997912" y="1673895"/>
            <a:chExt cx="7565754" cy="3733297"/>
          </a:xfrm>
        </p:grpSpPr>
        <p:sp>
          <p:nvSpPr>
            <p:cNvPr id="4" name="矩形 3"/>
            <p:cNvSpPr/>
            <p:nvPr/>
          </p:nvSpPr>
          <p:spPr>
            <a:xfrm>
              <a:off x="997913" y="2265581"/>
              <a:ext cx="7565753" cy="2224904"/>
            </a:xfrm>
            <a:prstGeom prst="rect">
              <a:avLst/>
            </a:prstGeom>
          </p:spPr>
          <p:txBody>
            <a:bodyPr wrap="square">
              <a:spAutoFit/>
            </a:bodyPr>
            <a:lstStyle/>
            <a:p>
              <a:pPr>
                <a:lnSpc>
                  <a:spcPct val="200000"/>
                </a:lnSpc>
              </a:pPr>
              <a:r>
                <a:rPr lang="zh-CN" altLang="en-US" dirty="0">
                  <a:solidFill>
                    <a:srgbClr val="C00000"/>
                  </a:solidFill>
                  <a:latin typeface="三极榜书简体" panose="00000500000000000000" pitchFamily="2" charset="-122"/>
                  <a:ea typeface="三极榜书简体" panose="00000500000000000000" pitchFamily="2" charset="-122"/>
                </a:rPr>
                <a:t>“年龄在十四周岁以上，二十八周岁以下的中国青年，承认团的章程，积极参加团组织的各项工作，执行团的决议和按期交纳团费的，可以申请加入中国共产主义青年团。</a:t>
              </a:r>
              <a:r>
                <a:rPr lang="en-US" altLang="zh-CN" dirty="0">
                  <a:solidFill>
                    <a:srgbClr val="C00000"/>
                  </a:solidFill>
                  <a:latin typeface="三极榜书简体" panose="00000500000000000000" pitchFamily="2" charset="-122"/>
                  <a:ea typeface="三极榜书简体" panose="00000500000000000000" pitchFamily="2" charset="-122"/>
                </a:rPr>
                <a:t>"</a:t>
              </a:r>
              <a:endParaRPr lang="en-US" altLang="zh-CN" dirty="0">
                <a:solidFill>
                  <a:srgbClr val="C00000"/>
                </a:solidFill>
                <a:latin typeface="三极榜书简体" panose="00000500000000000000" pitchFamily="2" charset="-122"/>
                <a:ea typeface="三极榜书简体" panose="00000500000000000000" pitchFamily="2" charset="-122"/>
              </a:endParaRPr>
            </a:p>
          </p:txBody>
        </p:sp>
        <p:sp>
          <p:nvSpPr>
            <p:cNvPr id="5" name="矩形 4"/>
            <p:cNvSpPr/>
            <p:nvPr/>
          </p:nvSpPr>
          <p:spPr>
            <a:xfrm>
              <a:off x="997912" y="1673895"/>
              <a:ext cx="3921126" cy="461665"/>
            </a:xfrm>
            <a:prstGeom prst="rect">
              <a:avLst/>
            </a:prstGeom>
            <a:ln>
              <a:noFill/>
            </a:ln>
          </p:spPr>
          <p:txBody>
            <a:bodyPr wrap="square">
              <a:spAutoFit/>
              <a:scene3d>
                <a:camera prst="orthographicFront"/>
                <a:lightRig rig="threePt" dir="t"/>
              </a:scene3d>
              <a:sp3d contourW="12700"/>
            </a:bodyPr>
            <a:lstStyle/>
            <a:p>
              <a:r>
                <a:rPr lang="en-US" altLang="zh-CN" sz="2400" dirty="0">
                  <a:solidFill>
                    <a:srgbClr val="C00000"/>
                  </a:solidFill>
                  <a:latin typeface="三极榜书简体" panose="00000500000000000000" pitchFamily="2" charset="-122"/>
                  <a:ea typeface="三极榜书简体" panose="00000500000000000000" pitchFamily="2" charset="-122"/>
                </a:rPr>
                <a:t>《</a:t>
              </a:r>
              <a:r>
                <a:rPr lang="zh-CN" altLang="en-US" sz="2400" dirty="0">
                  <a:solidFill>
                    <a:srgbClr val="C00000"/>
                  </a:solidFill>
                  <a:latin typeface="三极榜书简体" panose="00000500000000000000" pitchFamily="2" charset="-122"/>
                  <a:ea typeface="三极榜书简体" panose="00000500000000000000" pitchFamily="2" charset="-122"/>
                </a:rPr>
                <a:t>团章</a:t>
              </a:r>
              <a:r>
                <a:rPr lang="en-US" altLang="zh-CN" sz="2400" dirty="0">
                  <a:solidFill>
                    <a:srgbClr val="C00000"/>
                  </a:solidFill>
                  <a:latin typeface="三极榜书简体" panose="00000500000000000000" pitchFamily="2" charset="-122"/>
                  <a:ea typeface="三极榜书简体" panose="00000500000000000000" pitchFamily="2" charset="-122"/>
                </a:rPr>
                <a:t>》</a:t>
              </a:r>
              <a:r>
                <a:rPr lang="zh-CN" altLang="en-US" sz="2400" dirty="0">
                  <a:solidFill>
                    <a:srgbClr val="C00000"/>
                  </a:solidFill>
                  <a:latin typeface="三极榜书简体" panose="00000500000000000000" pitchFamily="2" charset="-122"/>
                  <a:ea typeface="三极榜书简体" panose="00000500000000000000" pitchFamily="2" charset="-122"/>
                </a:rPr>
                <a:t>规定</a:t>
              </a:r>
              <a:endParaRPr lang="zh-CN" altLang="en-US" sz="2400" dirty="0">
                <a:solidFill>
                  <a:srgbClr val="C00000"/>
                </a:solidFill>
                <a:latin typeface="三极榜书简体" panose="00000500000000000000" pitchFamily="2" charset="-122"/>
                <a:ea typeface="三极榜书简体" panose="00000500000000000000" pitchFamily="2" charset="-122"/>
              </a:endParaRPr>
            </a:p>
          </p:txBody>
        </p:sp>
        <p:sp>
          <p:nvSpPr>
            <p:cNvPr id="6" name="矩形 5"/>
            <p:cNvSpPr/>
            <p:nvPr/>
          </p:nvSpPr>
          <p:spPr>
            <a:xfrm>
              <a:off x="997912" y="4783495"/>
              <a:ext cx="7290689" cy="623697"/>
            </a:xfrm>
            <a:prstGeom prst="rect">
              <a:avLst/>
            </a:prstGeom>
          </p:spPr>
          <p:txBody>
            <a:bodyPr wrap="square">
              <a:spAutoFit/>
            </a:bodyPr>
            <a:lstStyle/>
            <a:p>
              <a:pPr>
                <a:lnSpc>
                  <a:spcPct val="200000"/>
                </a:lnSpc>
              </a:pPr>
              <a:r>
                <a:rPr lang="zh-CN" altLang="en-US" sz="2000" dirty="0">
                  <a:solidFill>
                    <a:srgbClr val="C00000"/>
                  </a:solidFill>
                  <a:latin typeface="三极榜书简体" panose="00000500000000000000" pitchFamily="2" charset="-122"/>
                  <a:ea typeface="三极榜书简体" panose="00000500000000000000" pitchFamily="2" charset="-122"/>
                </a:rPr>
                <a:t>这是青年入团必须具备的条件。</a:t>
              </a:r>
              <a:endParaRPr lang="zh-CN" altLang="en-US" sz="2000" dirty="0">
                <a:solidFill>
                  <a:srgbClr val="C00000"/>
                </a:solidFill>
                <a:latin typeface="三极榜书简体" panose="00000500000000000000" pitchFamily="2" charset="-122"/>
                <a:ea typeface="三极榜书简体" panose="00000500000000000000"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500"/>
                                        <p:tgtEl>
                                          <p:spTgt spid="2"/>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PA" val="v5.2.5"/>
</p:tagLst>
</file>

<file path=ppt/tags/tag10.xml><?xml version="1.0" encoding="utf-8"?>
<p:tagLst xmlns:p="http://schemas.openxmlformats.org/presentationml/2006/main">
  <p:tag name="PA" val="v5.2.5"/>
</p:tagLst>
</file>

<file path=ppt/tags/tag11.xml><?xml version="1.0" encoding="utf-8"?>
<p:tagLst xmlns:p="http://schemas.openxmlformats.org/presentationml/2006/main">
  <p:tag name="PA" val="v5.2.5"/>
</p:tagLst>
</file>

<file path=ppt/tags/tag12.xml><?xml version="1.0" encoding="utf-8"?>
<p:tagLst xmlns:p="http://schemas.openxmlformats.org/presentationml/2006/main">
  <p:tag name="PA" val="v5.2.5"/>
</p:tagLst>
</file>

<file path=ppt/tags/tag13.xml><?xml version="1.0" encoding="utf-8"?>
<p:tagLst xmlns:p="http://schemas.openxmlformats.org/presentationml/2006/main">
  <p:tag name="PA" val="v5.2.5"/>
</p:tagLst>
</file>

<file path=ppt/tags/tag14.xml><?xml version="1.0" encoding="utf-8"?>
<p:tagLst xmlns:p="http://schemas.openxmlformats.org/presentationml/2006/main">
  <p:tag name="PA" val="v5.2.5"/>
</p:tagLst>
</file>

<file path=ppt/tags/tag15.xml><?xml version="1.0" encoding="utf-8"?>
<p:tagLst xmlns:p="http://schemas.openxmlformats.org/presentationml/2006/main">
  <p:tag name="PA" val="v5.2.5"/>
</p:tagLst>
</file>

<file path=ppt/tags/tag16.xml><?xml version="1.0" encoding="utf-8"?>
<p:tagLst xmlns:p="http://schemas.openxmlformats.org/presentationml/2006/main">
  <p:tag name="PA" val="v5.2.5"/>
</p:tagLst>
</file>

<file path=ppt/tags/tag17.xml><?xml version="1.0" encoding="utf-8"?>
<p:tagLst xmlns:p="http://schemas.openxmlformats.org/presentationml/2006/main">
  <p:tag name="PA" val="v5.2.5"/>
</p:tagLst>
</file>

<file path=ppt/tags/tag18.xml><?xml version="1.0" encoding="utf-8"?>
<p:tagLst xmlns:p="http://schemas.openxmlformats.org/presentationml/2006/main">
  <p:tag name="PA" val="v5.2.5"/>
</p:tagLst>
</file>

<file path=ppt/tags/tag19.xml><?xml version="1.0" encoding="utf-8"?>
<p:tagLst xmlns:p="http://schemas.openxmlformats.org/presentationml/2006/main">
  <p:tag name="PA" val="v5.2.5"/>
</p:tagLst>
</file>

<file path=ppt/tags/tag2.xml><?xml version="1.0" encoding="utf-8"?>
<p:tagLst xmlns:p="http://schemas.openxmlformats.org/presentationml/2006/main">
  <p:tag name="PA" val="v5.2.5"/>
</p:tagLst>
</file>

<file path=ppt/tags/tag20.xml><?xml version="1.0" encoding="utf-8"?>
<p:tagLst xmlns:p="http://schemas.openxmlformats.org/presentationml/2006/main">
  <p:tag name="PA" val="v5.2.5"/>
</p:tagLst>
</file>

<file path=ppt/tags/tag21.xml><?xml version="1.0" encoding="utf-8"?>
<p:tagLst xmlns:p="http://schemas.openxmlformats.org/presentationml/2006/main">
  <p:tag name="PA" val="v5.2.5"/>
</p:tagLst>
</file>

<file path=ppt/tags/tag22.xml><?xml version="1.0" encoding="utf-8"?>
<p:tagLst xmlns:p="http://schemas.openxmlformats.org/presentationml/2006/main">
  <p:tag name="PA" val="v5.2.5"/>
</p:tagLst>
</file>

<file path=ppt/tags/tag23.xml><?xml version="1.0" encoding="utf-8"?>
<p:tagLst xmlns:p="http://schemas.openxmlformats.org/presentationml/2006/main">
  <p:tag name="PA" val="v5.2.5"/>
</p:tagLst>
</file>

<file path=ppt/tags/tag24.xml><?xml version="1.0" encoding="utf-8"?>
<p:tagLst xmlns:p="http://schemas.openxmlformats.org/presentationml/2006/main">
  <p:tag name="PA" val="v5.2.5"/>
</p:tagLst>
</file>

<file path=ppt/tags/tag25.xml><?xml version="1.0" encoding="utf-8"?>
<p:tagLst xmlns:p="http://schemas.openxmlformats.org/presentationml/2006/main">
  <p:tag name="PA" val="v5.2.5"/>
</p:tagLst>
</file>

<file path=ppt/tags/tag3.xml><?xml version="1.0" encoding="utf-8"?>
<p:tagLst xmlns:p="http://schemas.openxmlformats.org/presentationml/2006/main">
  <p:tag name="PA" val="v5.2.5"/>
</p:tagLst>
</file>

<file path=ppt/tags/tag4.xml><?xml version="1.0" encoding="utf-8"?>
<p:tagLst xmlns:p="http://schemas.openxmlformats.org/presentationml/2006/main">
  <p:tag name="PA" val="v5.2.5"/>
</p:tagLst>
</file>

<file path=ppt/tags/tag5.xml><?xml version="1.0" encoding="utf-8"?>
<p:tagLst xmlns:p="http://schemas.openxmlformats.org/presentationml/2006/main">
  <p:tag name="PA" val="v5.2.5"/>
</p:tagLst>
</file>

<file path=ppt/tags/tag6.xml><?xml version="1.0" encoding="utf-8"?>
<p:tagLst xmlns:p="http://schemas.openxmlformats.org/presentationml/2006/main">
  <p:tag name="PA" val="v5.2.5"/>
</p:tagLst>
</file>

<file path=ppt/tags/tag7.xml><?xml version="1.0" encoding="utf-8"?>
<p:tagLst xmlns:p="http://schemas.openxmlformats.org/presentationml/2006/main">
  <p:tag name="PA" val="v5.2.5"/>
</p:tagLst>
</file>

<file path=ppt/tags/tag8.xml><?xml version="1.0" encoding="utf-8"?>
<p:tagLst xmlns:p="http://schemas.openxmlformats.org/presentationml/2006/main">
  <p:tag name="PA" val="v5.2.5"/>
</p:tagLst>
</file>

<file path=ppt/tags/tag9.xml><?xml version="1.0" encoding="utf-8"?>
<p:tagLst xmlns:p="http://schemas.openxmlformats.org/presentationml/2006/main">
  <p:tag name="PA" val="v5.2.5"/>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2921</Words>
  <Application>WPS 演示</Application>
  <PresentationFormat>宽屏</PresentationFormat>
  <Paragraphs>249</Paragraphs>
  <Slides>22</Slides>
  <Notes>0</Notes>
  <HiddenSlides>0</HiddenSlides>
  <MMClips>1</MMClips>
  <ScaleCrop>false</ScaleCrop>
  <HeadingPairs>
    <vt:vector size="6" baseType="variant">
      <vt:variant>
        <vt:lpstr>已用的字体</vt:lpstr>
      </vt:variant>
      <vt:variant>
        <vt:i4>16</vt:i4>
      </vt:variant>
      <vt:variant>
        <vt:lpstr>主题</vt:lpstr>
      </vt:variant>
      <vt:variant>
        <vt:i4>2</vt:i4>
      </vt:variant>
      <vt:variant>
        <vt:lpstr>幻灯片标题</vt:lpstr>
      </vt:variant>
      <vt:variant>
        <vt:i4>22</vt:i4>
      </vt:variant>
    </vt:vector>
  </HeadingPairs>
  <TitlesOfParts>
    <vt:vector size="40" baseType="lpstr">
      <vt:lpstr>Arial</vt:lpstr>
      <vt:lpstr>宋体</vt:lpstr>
      <vt:lpstr>Wingdings</vt:lpstr>
      <vt:lpstr>Calibri</vt:lpstr>
      <vt:lpstr>等线</vt:lpstr>
      <vt:lpstr>思源黑体 CN Medium</vt:lpstr>
      <vt:lpstr>黑体</vt:lpstr>
      <vt:lpstr>思源黑体 Normal</vt:lpstr>
      <vt:lpstr>阿里巴巴普惠体</vt:lpstr>
      <vt:lpstr>三极榜书简体</vt:lpstr>
      <vt:lpstr>微软雅黑</vt:lpstr>
      <vt:lpstr>Century Gothic</vt:lpstr>
      <vt:lpstr>Arial Unicode MS</vt:lpstr>
      <vt:lpstr>等线 Light</vt:lpstr>
      <vt:lpstr>Noto Sans CJK Regular</vt:lpstr>
      <vt:lpstr>思源宋体 CN Heavy</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素材来源网站当图网-www.99ppt.com</dc:title>
  <dc:creator>素材来源网站当图网-www.99ppt.com</dc:creator>
  <dc:description>素材来源网站当图网-www.99ppt.com</dc:description>
  <dc:subject>素材来源网站当图网-www.99ppt.com</dc:subject>
  <cp:lastModifiedBy>Casual </cp:lastModifiedBy>
  <cp:revision>10</cp:revision>
  <dcterms:created xsi:type="dcterms:W3CDTF">2021-10-26T08:10:00Z</dcterms:created>
  <dcterms:modified xsi:type="dcterms:W3CDTF">2022-04-25T12:29:46Z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D22C528272B44DAD9352761A0794AAC3</vt:lpwstr>
  </property>
  <property fmtid="{D5CDD505-2E9C-101B-9397-08002B2CF9AE}" pid="3" name="KSOProductBuildVer">
    <vt:lpwstr>2052-11.1.0.11636</vt:lpwstr>
  </property>
</Properties>
</file>

<file path=docProps/thumbnail.jpeg>
</file>